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40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11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63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6099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390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250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667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99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7666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010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63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CB45-EF89-4E16-AD9F-490DEC146244}" type="datetimeFigureOut">
              <a:rPr lang="pt-BR" smtClean="0"/>
              <a:t>13/02/2019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658D9-73E2-4CBB-8618-9E1929EACB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580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6857" y="169817"/>
            <a:ext cx="5106846" cy="2142309"/>
          </a:xfrm>
          <a:prstGeom prst="rect">
            <a:avLst/>
          </a:prstGeom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97280" y="2868974"/>
            <a:ext cx="9906000" cy="2400657"/>
          </a:xfrm>
          <a:prstGeom prst="rect">
            <a:avLst/>
          </a:prstGeom>
          <a:solidFill>
            <a:srgbClr val="002060"/>
          </a:solidFill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sz="4000" b="1" dirty="0" smtClean="0">
                <a:solidFill>
                  <a:srgbClr val="92D050"/>
                </a:solidFill>
                <a:latin typeface="Tahoma" pitchFamily="34" charset="0"/>
              </a:rPr>
              <a:t>Notas Explicativas</a:t>
            </a:r>
            <a:endParaRPr lang="pt-BR" altLang="pt-BR" sz="4000" b="1" dirty="0">
              <a:solidFill>
                <a:srgbClr val="92D050"/>
              </a:solidFill>
              <a:latin typeface="Tahoma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altLang="pt-BR" sz="3000" b="1" dirty="0" smtClean="0">
                <a:solidFill>
                  <a:srgbClr val="92D050"/>
                </a:solidFill>
                <a:latin typeface="Tahoma" pitchFamily="34" charset="0"/>
              </a:rPr>
              <a:t>Demonstrações Contábeis Aplicadas ao Setor Público - DCASP</a:t>
            </a:r>
            <a:endParaRPr lang="pt-BR" altLang="pt-BR" sz="3000" b="1" dirty="0">
              <a:solidFill>
                <a:srgbClr val="92D05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0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5106846" cy="2142309"/>
          </a:xfrm>
          <a:prstGeom prst="rect">
            <a:avLst/>
          </a:prstGeom>
        </p:spPr>
      </p:pic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733006" y="3197090"/>
            <a:ext cx="9144000" cy="1655762"/>
          </a:xfrm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Balanços 2018, relatórios, dificuldades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Envio do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eSfinge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e geração do balanço pelo TCE/SC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Envio do </a:t>
            </a:r>
            <a:r>
              <a:rPr lang="pt-B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Siconfi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Matriz de Saldos Contábeis, ajustes e envios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2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0"/>
            <a:ext cx="5106846" cy="2142309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5760" y="2142309"/>
            <a:ext cx="11180712" cy="3367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</a:pPr>
            <a:r>
              <a:rPr lang="pt-BR" sz="2400" dirty="0" smtClean="0">
                <a:latin typeface="Arial" panose="020B0604020202020204" pitchFamily="34" charset="0"/>
                <a:cs typeface="Arial" pitchFamily="34" charset="0"/>
              </a:rPr>
              <a:t>Toda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 Administração Direta, Autarquias, Fundações e Empresas Estatais dependentes de todos os entes da federação estão obrigadas a apresentar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Notas Explicativas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às demonstrações contábeis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COMUNICA, que a partir do exercício de 2018, deverão ser elaboradas e encaminhadas, via Sala Virtual, por ocasião do processo de Prestação de Contas do Prefeito, as Notas Explicativas referentes às seguintes </a:t>
            </a:r>
            <a:r>
              <a:rPr lang="pt-BR" sz="2400" i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demonstrações contábeis consolidadas</a:t>
            </a:r>
            <a:endParaRPr lang="pt-BR" altLang="pt-BR" sz="2400" i="1" u="sng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</a:pPr>
            <a:endParaRPr lang="pt-BR" altLang="pt-BR" b="0" dirty="0" smtClean="0">
              <a:latin typeface="Trebuchet MS" pitchFamily="34" charset="0"/>
            </a:endParaRPr>
          </a:p>
          <a:p>
            <a:pPr marL="742950" lvl="1" indent="-28575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</a:pPr>
            <a:endParaRPr lang="pt-BR" altLang="pt-BR" b="0" dirty="0">
              <a:latin typeface="Trebuchet MS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543398" y="38815"/>
            <a:ext cx="5003074" cy="1661993"/>
          </a:xfrm>
          <a:prstGeom prst="rect">
            <a:avLst/>
          </a:prstGeom>
          <a:solidFill>
            <a:srgbClr val="002060"/>
          </a:solidFill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sz="2800" b="1" dirty="0" smtClean="0">
                <a:solidFill>
                  <a:srgbClr val="92D050"/>
                </a:solidFill>
                <a:latin typeface="Tahoma" pitchFamily="34" charset="0"/>
              </a:rPr>
              <a:t>Notas Explicativas</a:t>
            </a:r>
            <a:endParaRPr lang="pt-BR" altLang="pt-BR" sz="2800" b="1" dirty="0">
              <a:solidFill>
                <a:srgbClr val="92D050"/>
              </a:solidFill>
              <a:latin typeface="Tahoma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altLang="pt-BR" sz="2000" b="1" dirty="0" smtClean="0">
                <a:solidFill>
                  <a:srgbClr val="92D050"/>
                </a:solidFill>
                <a:latin typeface="Tahoma" pitchFamily="34" charset="0"/>
              </a:rPr>
              <a:t>Demonstrações Contábeis Aplicadas ao Setor Público - DCASP</a:t>
            </a:r>
            <a:endParaRPr lang="pt-BR" altLang="pt-BR" sz="2000" b="1" dirty="0">
              <a:solidFill>
                <a:srgbClr val="92D050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01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-39189"/>
            <a:ext cx="5106846" cy="2142309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543398" y="38815"/>
            <a:ext cx="5003074" cy="1661993"/>
          </a:xfrm>
          <a:prstGeom prst="rect">
            <a:avLst/>
          </a:prstGeom>
          <a:solidFill>
            <a:srgbClr val="002060"/>
          </a:solidFill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altLang="pt-BR" sz="2800" b="1" dirty="0" smtClean="0">
                <a:solidFill>
                  <a:srgbClr val="92D050"/>
                </a:solidFill>
                <a:latin typeface="Tahoma" pitchFamily="34" charset="0"/>
              </a:rPr>
              <a:t>Notas Explicativas</a:t>
            </a:r>
            <a:endParaRPr lang="pt-BR" altLang="pt-BR" sz="2800" b="1" dirty="0">
              <a:solidFill>
                <a:srgbClr val="92D050"/>
              </a:solidFill>
              <a:latin typeface="Tahoma" pitchFamily="34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altLang="pt-BR" sz="2000" b="1" dirty="0" smtClean="0">
                <a:solidFill>
                  <a:srgbClr val="92D050"/>
                </a:solidFill>
                <a:latin typeface="Tahoma" pitchFamily="34" charset="0"/>
              </a:rPr>
              <a:t>Demonstrações Contábeis Aplicadas ao Setor Público - DCASP</a:t>
            </a:r>
            <a:endParaRPr lang="pt-BR" altLang="pt-BR" sz="2000" b="1" dirty="0">
              <a:solidFill>
                <a:srgbClr val="92D050"/>
              </a:solidFill>
              <a:latin typeface="Tahoma" pitchFamily="34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258116" y="2308393"/>
            <a:ext cx="937895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Balanço Orçamentário</a:t>
            </a: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Balanço Financeiro</a:t>
            </a:r>
            <a:endParaRPr lang="pt-BR" altLang="pt-BR" b="0" dirty="0">
              <a:latin typeface="Arial" pitchFamily="34" charset="0"/>
              <a:cs typeface="Arial" pitchFamily="34" charset="0"/>
            </a:endParaRP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Balanço Patrimonial</a:t>
            </a: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Demonstração das Variações Patrimoniais (DVP)</a:t>
            </a: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Demonstração dos Fluxos de Caixa (DFC)</a:t>
            </a:r>
            <a:r>
              <a:rPr lang="pt-BR" u="sng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i="1" u="sng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(Opcional)</a:t>
            </a:r>
          </a:p>
          <a:p>
            <a:pPr marL="457200" lvl="1" indent="0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defRPr/>
            </a:pPr>
            <a:r>
              <a:rPr lang="pt-BR" u="sng" dirty="0" smtClean="0">
                <a:latin typeface="Arial" pitchFamily="34" charset="0"/>
                <a:cs typeface="Arial" pitchFamily="34" charset="0"/>
              </a:rPr>
              <a:t>Demonstração das Mutações do Patrimônio Líquido (DMPL)</a:t>
            </a:r>
            <a:r>
              <a:rPr lang="pt-BR" i="1" u="sng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i="1" u="sng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(Opcional)</a:t>
            </a:r>
            <a:endParaRPr lang="pt-BR" altLang="pt-BR" b="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lnSpc>
                <a:spcPct val="150000"/>
              </a:lnSpc>
              <a:spcBef>
                <a:spcPct val="20000"/>
              </a:spcBef>
              <a:buClr>
                <a:srgbClr val="990000"/>
              </a:buClr>
              <a:buFont typeface="Wingdings" pitchFamily="2" charset="2"/>
              <a:buChar char="ð"/>
              <a:defRPr/>
            </a:pPr>
            <a:endParaRPr lang="pt-BR" altLang="pt-BR" sz="2200" b="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69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6255</TotalTime>
  <Words>161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Tahoma</vt:lpstr>
      <vt:lpstr>Trebuchet MS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Rafael</dc:creator>
  <cp:lastModifiedBy>Rafael</cp:lastModifiedBy>
  <cp:revision>52</cp:revision>
  <dcterms:created xsi:type="dcterms:W3CDTF">2018-09-10T11:48:23Z</dcterms:created>
  <dcterms:modified xsi:type="dcterms:W3CDTF">2019-02-13T14:00:28Z</dcterms:modified>
</cp:coreProperties>
</file>