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40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11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63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09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0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50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66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99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66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10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63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1CB45-EF89-4E16-AD9F-490DEC146244}" type="datetimeFigureOut">
              <a:rPr lang="pt-BR" smtClean="0"/>
              <a:t>13/02/2019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58D9-73E2-4CBB-8618-9E1929EAC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58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857" y="169817"/>
            <a:ext cx="5106846" cy="2142309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97280" y="2868974"/>
            <a:ext cx="9906000" cy="2400657"/>
          </a:xfrm>
          <a:prstGeom prst="rect">
            <a:avLst/>
          </a:prstGeom>
          <a:solidFill>
            <a:srgbClr val="002060"/>
          </a:solidFill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4000" b="1" dirty="0" smtClean="0">
                <a:solidFill>
                  <a:srgbClr val="92D050"/>
                </a:solidFill>
                <a:latin typeface="Tahoma" pitchFamily="34" charset="0"/>
              </a:rPr>
              <a:t>Notas Explicativas</a:t>
            </a:r>
            <a:endParaRPr lang="pt-BR" altLang="pt-BR" sz="4000" b="1" dirty="0">
              <a:solidFill>
                <a:srgbClr val="92D050"/>
              </a:solidFill>
              <a:latin typeface="Tahoma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altLang="pt-BR" sz="3000" b="1" dirty="0" smtClean="0">
                <a:solidFill>
                  <a:srgbClr val="92D050"/>
                </a:solidFill>
                <a:latin typeface="Tahoma" pitchFamily="34" charset="0"/>
              </a:rPr>
              <a:t>Demonstrações Contábeis Aplicadas ao Setor Público - DCASP</a:t>
            </a:r>
            <a:endParaRPr lang="pt-BR" altLang="pt-BR" sz="3000" b="1" dirty="0">
              <a:solidFill>
                <a:srgbClr val="92D05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5106846" cy="2142309"/>
          </a:xfrm>
          <a:prstGeom prst="rect">
            <a:avLst/>
          </a:prstGeom>
        </p:spPr>
      </p:pic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733006" y="3197090"/>
            <a:ext cx="9144000" cy="1655762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Balanços 2018, relatórios, dificuldades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Envio do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eSfinge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 geração do balanço pelo TCE/SC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Envio do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Siconfi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Matriz de Saldos Contábeis, ajustes e envios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2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0"/>
            <a:ext cx="5106846" cy="2142309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5760" y="2142309"/>
            <a:ext cx="11180712" cy="336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r>
              <a:rPr lang="pt-BR" sz="2400" dirty="0" smtClean="0">
                <a:latin typeface="Arial" panose="020B0604020202020204" pitchFamily="34" charset="0"/>
                <a:cs typeface="Arial" pitchFamily="34" charset="0"/>
              </a:rPr>
              <a:t>Toda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Administração Direta, Autarquias, Fundações e Empresas Estatais dependentes de todos os entes da federação estão obrigadas a apresentar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Notas Explicativas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às demonstrações contábeis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COMUNICA, que a partir do exercício de 2018, deverão ser elaboradas e encaminhadas, via Sala Virtual, por ocasião do processo de Prestação de Contas do Prefeito, as Notas Explicativas referentes às seguintes </a:t>
            </a:r>
            <a:r>
              <a:rPr lang="pt-BR" sz="2400" i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demonstrações contábeis consolidadas</a:t>
            </a:r>
            <a:endParaRPr lang="pt-BR" altLang="pt-BR" sz="2400" i="1" u="sng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 smtClean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endParaRPr lang="pt-BR" altLang="pt-BR" b="0" dirty="0">
              <a:latin typeface="Trebuchet MS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543398" y="38815"/>
            <a:ext cx="5003074" cy="1661993"/>
          </a:xfrm>
          <a:prstGeom prst="rect">
            <a:avLst/>
          </a:prstGeom>
          <a:solidFill>
            <a:srgbClr val="002060"/>
          </a:solidFill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2800" b="1" dirty="0" smtClean="0">
                <a:solidFill>
                  <a:srgbClr val="92D050"/>
                </a:solidFill>
                <a:latin typeface="Tahoma" pitchFamily="34" charset="0"/>
              </a:rPr>
              <a:t>Notas Explicativas</a:t>
            </a:r>
            <a:endParaRPr lang="pt-BR" altLang="pt-BR" sz="2800" b="1" dirty="0">
              <a:solidFill>
                <a:srgbClr val="92D050"/>
              </a:solidFill>
              <a:latin typeface="Tahoma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altLang="pt-BR" sz="2000" b="1" dirty="0" smtClean="0">
                <a:solidFill>
                  <a:srgbClr val="92D050"/>
                </a:solidFill>
                <a:latin typeface="Tahoma" pitchFamily="34" charset="0"/>
              </a:rPr>
              <a:t>Demonstrações Contábeis Aplicadas ao Setor Público - DCASP</a:t>
            </a:r>
            <a:endParaRPr lang="pt-BR" altLang="pt-BR" sz="2000" b="1" dirty="0">
              <a:solidFill>
                <a:srgbClr val="92D05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-39189"/>
            <a:ext cx="5106846" cy="2142309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543398" y="38815"/>
            <a:ext cx="5003074" cy="1661993"/>
          </a:xfrm>
          <a:prstGeom prst="rect">
            <a:avLst/>
          </a:prstGeom>
          <a:solidFill>
            <a:srgbClr val="002060"/>
          </a:solidFill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altLang="pt-BR" sz="2800" b="1" dirty="0" smtClean="0">
                <a:solidFill>
                  <a:srgbClr val="92D050"/>
                </a:solidFill>
                <a:latin typeface="Tahoma" pitchFamily="34" charset="0"/>
              </a:rPr>
              <a:t>Notas Explicativas</a:t>
            </a:r>
            <a:endParaRPr lang="pt-BR" altLang="pt-BR" sz="2800" b="1" dirty="0">
              <a:solidFill>
                <a:srgbClr val="92D050"/>
              </a:solidFill>
              <a:latin typeface="Tahoma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altLang="pt-BR" sz="2000" b="1" dirty="0" smtClean="0">
                <a:solidFill>
                  <a:srgbClr val="92D050"/>
                </a:solidFill>
                <a:latin typeface="Tahoma" pitchFamily="34" charset="0"/>
              </a:rPr>
              <a:t>Demonstrações Contábeis Aplicadas ao Setor Público - DCASP</a:t>
            </a:r>
            <a:endParaRPr lang="pt-BR" altLang="pt-BR" sz="2000" b="1" dirty="0">
              <a:solidFill>
                <a:srgbClr val="92D050"/>
              </a:solidFill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58116" y="2308393"/>
            <a:ext cx="937895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Orçamentário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Financeiro</a:t>
            </a:r>
            <a:endParaRPr lang="pt-BR" altLang="pt-BR" b="0" dirty="0">
              <a:latin typeface="Arial" pitchFamily="34" charset="0"/>
              <a:cs typeface="Arial" pitchFamily="34" charset="0"/>
            </a:endParaRP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Patrimonial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Demonstração das Variações Patrimoniais (DVP)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Demonstração dos Fluxos de Caixa (DFC)</a:t>
            </a:r>
            <a:r>
              <a:rPr lang="pt-BR" u="sng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i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(Opcional)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Demonstração das Mutações do Patrimônio Líquido (DMPL)</a:t>
            </a:r>
            <a:r>
              <a:rPr lang="pt-BR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i="1" u="sng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(Opcional)</a:t>
            </a:r>
            <a:endParaRPr lang="pt-BR" altLang="pt-BR" b="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6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6255</TotalTime>
  <Words>161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Trebuchet MS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52</cp:revision>
  <dcterms:created xsi:type="dcterms:W3CDTF">2018-09-10T11:48:23Z</dcterms:created>
  <dcterms:modified xsi:type="dcterms:W3CDTF">2019-02-13T14:00:28Z</dcterms:modified>
</cp:coreProperties>
</file>