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7624-217C-43EE-A2C3-79DD075CC7E8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9205-8E22-4D73-B3CC-00AC952559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925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7624-217C-43EE-A2C3-79DD075CC7E8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9205-8E22-4D73-B3CC-00AC952559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845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7624-217C-43EE-A2C3-79DD075CC7E8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9205-8E22-4D73-B3CC-00AC952559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5417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7624-217C-43EE-A2C3-79DD075CC7E8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9205-8E22-4D73-B3CC-00AC952559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091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7624-217C-43EE-A2C3-79DD075CC7E8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9205-8E22-4D73-B3CC-00AC952559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0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7624-217C-43EE-A2C3-79DD075CC7E8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9205-8E22-4D73-B3CC-00AC952559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3654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7624-217C-43EE-A2C3-79DD075CC7E8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9205-8E22-4D73-B3CC-00AC952559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374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7624-217C-43EE-A2C3-79DD075CC7E8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9205-8E22-4D73-B3CC-00AC952559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6078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7624-217C-43EE-A2C3-79DD075CC7E8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9205-8E22-4D73-B3CC-00AC952559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565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7624-217C-43EE-A2C3-79DD075CC7E8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9205-8E22-4D73-B3CC-00AC952559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357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7624-217C-43EE-A2C3-79DD075CC7E8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9205-8E22-4D73-B3CC-00AC952559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574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stretch>
            <a:fillRect l="50000" r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07624-217C-43EE-A2C3-79DD075CC7E8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69205-8E22-4D73-B3CC-00AC952559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4155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72569" y="1905000"/>
            <a:ext cx="6400800" cy="3886200"/>
          </a:xfrm>
        </p:spPr>
        <p:txBody>
          <a:bodyPr>
            <a:noAutofit/>
          </a:bodyPr>
          <a:lstStyle/>
          <a:p>
            <a:r>
              <a:rPr lang="pt-BR" sz="2000" b="1" dirty="0"/>
              <a:t>1 Etapa – Território de Transformações – 35’</a:t>
            </a:r>
            <a:endParaRPr lang="pt-BR" sz="2000" dirty="0"/>
          </a:p>
          <a:p>
            <a:r>
              <a:rPr lang="pt-BR" sz="2000" b="1" dirty="0"/>
              <a:t>Chegada Grupo estimada 9 </a:t>
            </a:r>
            <a:r>
              <a:rPr lang="pt-BR" sz="2000" b="1" dirty="0" smtClean="0"/>
              <a:t>horas</a:t>
            </a:r>
          </a:p>
          <a:p>
            <a:endParaRPr lang="pt-BR" sz="2000" b="1" dirty="0"/>
          </a:p>
          <a:p>
            <a:pPr algn="l"/>
            <a:r>
              <a:rPr lang="pt-BR" sz="2000" dirty="0"/>
              <a:t>Recepção na guarita</a:t>
            </a:r>
            <a:r>
              <a:rPr lang="pt-BR" sz="2000" dirty="0" smtClean="0"/>
              <a:t>: </a:t>
            </a:r>
            <a:r>
              <a:rPr lang="pt-BR" sz="2000" dirty="0"/>
              <a:t>Desembarque  - est. 3’</a:t>
            </a:r>
          </a:p>
          <a:p>
            <a:pPr algn="l"/>
            <a:r>
              <a:rPr lang="pt-BR" sz="2000" b="1" dirty="0"/>
              <a:t>Hall de entrada </a:t>
            </a:r>
            <a:r>
              <a:rPr lang="pt-BR" sz="2000" b="1" dirty="0" smtClean="0"/>
              <a:t>  </a:t>
            </a:r>
            <a:r>
              <a:rPr lang="pt-BR" sz="2000" b="1" dirty="0"/>
              <a:t>Boas Vindas   </a:t>
            </a:r>
            <a:endParaRPr lang="pt-BR" sz="2000" b="1" dirty="0" smtClean="0"/>
          </a:p>
          <a:p>
            <a:pPr algn="l"/>
            <a:r>
              <a:rPr lang="pt-BR" sz="2000" dirty="0" smtClean="0"/>
              <a:t>Acolhimento </a:t>
            </a:r>
            <a:r>
              <a:rPr lang="pt-BR" sz="2000" dirty="0"/>
              <a:t>e Localização – CIMVI + PARQUE  - Est. 5’</a:t>
            </a:r>
          </a:p>
          <a:p>
            <a:pPr algn="l"/>
            <a:r>
              <a:rPr lang="pt-BR" sz="2000" dirty="0"/>
              <a:t>Galeria Rizoma :        Visita Guiada 7’</a:t>
            </a:r>
          </a:p>
          <a:p>
            <a:pPr algn="l"/>
            <a:r>
              <a:rPr lang="pt-BR" sz="2000" dirty="0"/>
              <a:t>Auditório </a:t>
            </a:r>
            <a:r>
              <a:rPr lang="pt-BR" sz="2000" dirty="0" err="1"/>
              <a:t>Oikos</a:t>
            </a:r>
            <a:r>
              <a:rPr lang="pt-BR" sz="2000" dirty="0"/>
              <a:t>:       Contextualização         Logo Girassol          Visão, conceito        Valorização de Resíduos 15’</a:t>
            </a:r>
          </a:p>
          <a:p>
            <a:pPr algn="l"/>
            <a:r>
              <a:rPr lang="pt-BR" sz="2000" dirty="0"/>
              <a:t>					     Apresentação do Vídeo e Rota de visita 5’</a:t>
            </a:r>
          </a:p>
          <a:p>
            <a:endParaRPr lang="pt-BR" sz="20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304800"/>
            <a:ext cx="2743200" cy="881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133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b="1" dirty="0"/>
              <a:t>2 Etapa – Trabalho de Campo </a:t>
            </a:r>
            <a:r>
              <a:rPr lang="pt-BR" sz="2400" b="1" dirty="0" smtClean="0"/>
              <a:t>30</a:t>
            </a:r>
          </a:p>
          <a:p>
            <a:endParaRPr lang="pt-BR" sz="2400" dirty="0"/>
          </a:p>
          <a:p>
            <a:r>
              <a:rPr lang="pt-BR" sz="2400" dirty="0" smtClean="0"/>
              <a:t>Embarque </a:t>
            </a:r>
            <a:r>
              <a:rPr lang="pt-BR" sz="2400" dirty="0"/>
              <a:t>ônibus em frente ao estacionamento  </a:t>
            </a:r>
            <a:r>
              <a:rPr lang="pt-BR" sz="2400" dirty="0" smtClean="0"/>
              <a:t>7’</a:t>
            </a:r>
          </a:p>
          <a:p>
            <a:r>
              <a:rPr lang="pt-BR" sz="2400" dirty="0" smtClean="0"/>
              <a:t>Mirante </a:t>
            </a:r>
            <a:r>
              <a:rPr lang="pt-BR" sz="2400" dirty="0"/>
              <a:t>do </a:t>
            </a:r>
            <a:r>
              <a:rPr lang="pt-BR" sz="2400" dirty="0" smtClean="0"/>
              <a:t>Urubu – Maciço -  </a:t>
            </a:r>
            <a:r>
              <a:rPr lang="pt-BR" sz="2400" dirty="0"/>
              <a:t>ETE</a:t>
            </a:r>
          </a:p>
          <a:p>
            <a:r>
              <a:rPr lang="pt-BR" sz="2400" dirty="0"/>
              <a:t> Tecnologias a serem implantadas  Est. 20’</a:t>
            </a:r>
          </a:p>
          <a:p>
            <a:r>
              <a:rPr lang="pt-BR" sz="2400" dirty="0" smtClean="0"/>
              <a:t>Volta </a:t>
            </a:r>
            <a:r>
              <a:rPr lang="pt-BR" sz="2400" dirty="0"/>
              <a:t>com parada em frente a Central de Triagem   </a:t>
            </a:r>
            <a:r>
              <a:rPr lang="pt-BR" sz="2400" dirty="0" smtClean="0"/>
              <a:t> </a:t>
            </a:r>
            <a:r>
              <a:rPr lang="pt-BR" sz="2400" dirty="0"/>
              <a:t>Parada para apresentação projeto em andamento 3’</a:t>
            </a:r>
          </a:p>
          <a:p>
            <a:endParaRPr lang="pt-BR" sz="24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304800"/>
            <a:ext cx="2743200" cy="881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035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t-BR" b="1" dirty="0" smtClean="0"/>
              <a:t>3. </a:t>
            </a:r>
            <a:r>
              <a:rPr lang="pt-BR" b="1" dirty="0"/>
              <a:t>Etapa – Ecossistema Equilibrado 38’</a:t>
            </a:r>
            <a:endParaRPr lang="pt-BR" dirty="0"/>
          </a:p>
          <a:p>
            <a:r>
              <a:rPr lang="pt-BR" b="1" dirty="0"/>
              <a:t> </a:t>
            </a:r>
            <a:endParaRPr lang="pt-BR" dirty="0"/>
          </a:p>
          <a:p>
            <a:r>
              <a:rPr lang="pt-BR" dirty="0"/>
              <a:t>Desembarque entrada do estacionamento interno 3’</a:t>
            </a:r>
          </a:p>
          <a:p>
            <a:r>
              <a:rPr lang="pt-BR" dirty="0"/>
              <a:t> </a:t>
            </a:r>
          </a:p>
          <a:p>
            <a:r>
              <a:rPr lang="pt-BR" dirty="0"/>
              <a:t>Trilha do Tatu          Deck do Pântano (Panorama) 8’</a:t>
            </a:r>
          </a:p>
          <a:p>
            <a:r>
              <a:rPr lang="pt-BR" dirty="0"/>
              <a:t>		</a:t>
            </a:r>
            <a:r>
              <a:rPr lang="pt-BR" dirty="0" smtClean="0"/>
              <a:t>Ponte </a:t>
            </a:r>
            <a:r>
              <a:rPr lang="pt-BR" dirty="0"/>
              <a:t>do Sabiá 4’</a:t>
            </a:r>
          </a:p>
          <a:p>
            <a:r>
              <a:rPr lang="pt-BR" dirty="0"/>
              <a:t>                                   Passarela dos Caetés 5’</a:t>
            </a:r>
          </a:p>
          <a:p>
            <a:r>
              <a:rPr lang="pt-BR" dirty="0"/>
              <a:t>       Estação de monitoramento águas 3’</a:t>
            </a:r>
          </a:p>
          <a:p>
            <a:r>
              <a:rPr lang="pt-BR" dirty="0"/>
              <a:t>                     Quiosque do Lago ( levantamento de impressões – lanche) 15’</a:t>
            </a:r>
          </a:p>
          <a:p>
            <a:r>
              <a:rPr lang="pt-BR" dirty="0"/>
              <a:t> </a:t>
            </a:r>
          </a:p>
          <a:p>
            <a:r>
              <a:rPr lang="pt-BR" b="1" dirty="0"/>
              <a:t>4 Etapa – Despedida 7’</a:t>
            </a:r>
            <a:endParaRPr lang="pt-BR" dirty="0"/>
          </a:p>
          <a:p>
            <a:r>
              <a:rPr lang="pt-BR" dirty="0"/>
              <a:t> </a:t>
            </a:r>
          </a:p>
          <a:p>
            <a:r>
              <a:rPr lang="pt-BR" dirty="0"/>
              <a:t>Laboratório Girassol – distribuição de sementes e/ou mudas de girassol</a:t>
            </a:r>
          </a:p>
          <a:p>
            <a:r>
              <a:rPr lang="pt-BR" dirty="0"/>
              <a:t>Embarque lado de fora da guarita.</a:t>
            </a:r>
          </a:p>
          <a:p>
            <a:r>
              <a:rPr lang="pt-BR" dirty="0"/>
              <a:t> </a:t>
            </a:r>
          </a:p>
          <a:p>
            <a:r>
              <a:rPr lang="pt-BR" b="1" dirty="0"/>
              <a:t>Total estimado da visita 1 hora e 50 minutos</a:t>
            </a:r>
            <a:r>
              <a:rPr lang="pt-BR" dirty="0"/>
              <a:t>			</a:t>
            </a:r>
          </a:p>
          <a:p>
            <a:r>
              <a:rPr lang="pt-BR" dirty="0"/>
              <a:t>						</a:t>
            </a:r>
          </a:p>
          <a:p>
            <a:r>
              <a:rPr lang="pt-BR" dirty="0"/>
              <a:t>						</a:t>
            </a:r>
          </a:p>
          <a:p>
            <a:r>
              <a:rPr lang="pt-BR" dirty="0"/>
              <a:t>				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304800"/>
            <a:ext cx="2743200" cy="881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6705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118</Words>
  <Application>Microsoft Office PowerPoint</Application>
  <PresentationFormat>Apresentação na tela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usuario-note</dc:creator>
  <cp:lastModifiedBy>usuario-note</cp:lastModifiedBy>
  <cp:revision>3</cp:revision>
  <dcterms:created xsi:type="dcterms:W3CDTF">2019-03-21T04:50:12Z</dcterms:created>
  <dcterms:modified xsi:type="dcterms:W3CDTF">2019-03-21T09:25:15Z</dcterms:modified>
</cp:coreProperties>
</file>