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3"/>
  </p:notesMasterIdLst>
  <p:handoutMasterIdLst>
    <p:handoutMasterId r:id="rId34"/>
  </p:handoutMasterIdLst>
  <p:sldIdLst>
    <p:sldId id="335" r:id="rId2"/>
    <p:sldId id="336" r:id="rId3"/>
    <p:sldId id="337" r:id="rId4"/>
    <p:sldId id="351" r:id="rId5"/>
    <p:sldId id="297" r:id="rId6"/>
    <p:sldId id="259" r:id="rId7"/>
    <p:sldId id="258" r:id="rId8"/>
    <p:sldId id="300" r:id="rId9"/>
    <p:sldId id="302" r:id="rId10"/>
    <p:sldId id="303" r:id="rId11"/>
    <p:sldId id="345" r:id="rId12"/>
    <p:sldId id="346" r:id="rId13"/>
    <p:sldId id="347" r:id="rId14"/>
    <p:sldId id="348" r:id="rId15"/>
    <p:sldId id="349" r:id="rId16"/>
    <p:sldId id="341" r:id="rId17"/>
    <p:sldId id="343" r:id="rId18"/>
    <p:sldId id="350" r:id="rId19"/>
    <p:sldId id="342" r:id="rId20"/>
    <p:sldId id="313" r:id="rId21"/>
    <p:sldId id="314" r:id="rId22"/>
    <p:sldId id="352" r:id="rId23"/>
    <p:sldId id="357" r:id="rId24"/>
    <p:sldId id="353" r:id="rId25"/>
    <p:sldId id="354" r:id="rId26"/>
    <p:sldId id="316" r:id="rId27"/>
    <p:sldId id="320" r:id="rId28"/>
    <p:sldId id="355" r:id="rId29"/>
    <p:sldId id="322" r:id="rId30"/>
    <p:sldId id="321" r:id="rId31"/>
    <p:sldId id="356" r:id="rId3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020C6-0CAB-4D63-B6EF-0EC9D9530985}" type="doc">
      <dgm:prSet loTypeId="urn:microsoft.com/office/officeart/2005/8/layout/cycle7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A8158F8-5A09-4A5A-9E85-86694625EEB2}">
      <dgm:prSet phldrT="[Texto]" custT="1"/>
      <dgm:spPr/>
      <dgm:t>
        <a:bodyPr/>
        <a:lstStyle/>
        <a:p>
          <a:r>
            <a:rPr lang="pt-BR" sz="2500" b="1" dirty="0">
              <a:solidFill>
                <a:schemeClr val="tx1"/>
              </a:solidFill>
            </a:rPr>
            <a:t>Política de Formação Continuada</a:t>
          </a:r>
        </a:p>
      </dgm:t>
    </dgm:pt>
    <dgm:pt modelId="{C379C5E7-6C8D-4432-ABE5-2D82493B2F31}" type="parTrans" cxnId="{E058A510-C7AE-417C-8E81-AEDCF0B2BA3E}">
      <dgm:prSet/>
      <dgm:spPr/>
      <dgm:t>
        <a:bodyPr/>
        <a:lstStyle/>
        <a:p>
          <a:endParaRPr lang="pt-BR"/>
        </a:p>
      </dgm:t>
    </dgm:pt>
    <dgm:pt modelId="{E489D09F-393F-461C-93D8-2EF289F88F5B}" type="sibTrans" cxnId="{E058A510-C7AE-417C-8E81-AEDCF0B2BA3E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pt-BR"/>
        </a:p>
      </dgm:t>
    </dgm:pt>
    <dgm:pt modelId="{FDF0BE53-A3B4-4F0C-848D-7EDC200147C9}">
      <dgm:prSet phldrT="[Texto]" custT="1"/>
      <dgm:spPr/>
      <dgm:t>
        <a:bodyPr/>
        <a:lstStyle/>
        <a:p>
          <a:r>
            <a:rPr lang="pt-BR" sz="2500" b="1" dirty="0">
              <a:solidFill>
                <a:schemeClr val="tx1"/>
              </a:solidFill>
            </a:rPr>
            <a:t>Implementação da Hora-atividade</a:t>
          </a:r>
        </a:p>
      </dgm:t>
    </dgm:pt>
    <dgm:pt modelId="{6BDFF047-6097-4E00-930F-69727ED4A42C}" type="parTrans" cxnId="{3CD3DC56-A5E1-4290-97F4-9F16F0097D47}">
      <dgm:prSet/>
      <dgm:spPr/>
      <dgm:t>
        <a:bodyPr/>
        <a:lstStyle/>
        <a:p>
          <a:endParaRPr lang="pt-BR"/>
        </a:p>
      </dgm:t>
    </dgm:pt>
    <dgm:pt modelId="{216A5718-CF76-4CED-9163-348A81F77013}" type="sibTrans" cxnId="{3CD3DC56-A5E1-4290-97F4-9F16F0097D4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35C1A388-3AA6-48B0-AB93-4998C2200768}">
      <dgm:prSet phldrT="[Texto]" custT="1"/>
      <dgm:spPr/>
      <dgm:t>
        <a:bodyPr/>
        <a:lstStyle/>
        <a:p>
          <a:r>
            <a:rPr lang="pt-BR" sz="2500" b="1" dirty="0">
              <a:solidFill>
                <a:schemeClr val="tx1"/>
              </a:solidFill>
            </a:rPr>
            <a:t>Política da Educação Especial</a:t>
          </a:r>
        </a:p>
      </dgm:t>
    </dgm:pt>
    <dgm:pt modelId="{54EDE41B-194C-45D3-96C7-EE9C710E3996}" type="parTrans" cxnId="{AE2009B4-24DE-4888-A171-F8D98A85D2E6}">
      <dgm:prSet/>
      <dgm:spPr/>
      <dgm:t>
        <a:bodyPr/>
        <a:lstStyle/>
        <a:p>
          <a:endParaRPr lang="pt-BR"/>
        </a:p>
      </dgm:t>
    </dgm:pt>
    <dgm:pt modelId="{E14F35B0-1813-4C8A-A6E4-16AFD62A9C61}" type="sibTrans" cxnId="{AE2009B4-24DE-4888-A171-F8D98A85D2E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pt-BR"/>
        </a:p>
      </dgm:t>
    </dgm:pt>
    <dgm:pt modelId="{FEBD356F-D2AA-4282-8359-FB2CE2A8B584}" type="pres">
      <dgm:prSet presAssocID="{5CF020C6-0CAB-4D63-B6EF-0EC9D95309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9C73525-2EAB-4568-89A7-60C32FE9E7A0}" type="pres">
      <dgm:prSet presAssocID="{8A8158F8-5A09-4A5A-9E85-86694625EEB2}" presName="node" presStyleLbl="node1" presStyleIdx="0" presStyleCnt="3" custScaleX="136333" custScaleY="138286" custRadScaleRad="102298" custRadScaleInc="1958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6A9E0F-7477-44D0-9EB5-2EE8645D3FB5}" type="pres">
      <dgm:prSet presAssocID="{E489D09F-393F-461C-93D8-2EF289F88F5B}" presName="sibTrans" presStyleLbl="sibTrans2D1" presStyleIdx="0" presStyleCnt="3"/>
      <dgm:spPr/>
      <dgm:t>
        <a:bodyPr/>
        <a:lstStyle/>
        <a:p>
          <a:endParaRPr lang="pt-BR"/>
        </a:p>
      </dgm:t>
    </dgm:pt>
    <dgm:pt modelId="{2E8EA93F-016D-4828-A98E-13D9B1A76CD3}" type="pres">
      <dgm:prSet presAssocID="{E489D09F-393F-461C-93D8-2EF289F88F5B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93B56DE3-B173-4957-A418-81AB55F2F625}" type="pres">
      <dgm:prSet presAssocID="{FDF0BE53-A3B4-4F0C-848D-7EDC200147C9}" presName="node" presStyleLbl="node1" presStyleIdx="1" presStyleCnt="3" custScaleX="135101" custScaleY="145024" custRadScaleRad="85645" custRadScaleInc="-2028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45DA78-E977-40BE-9834-280BE6A02452}" type="pres">
      <dgm:prSet presAssocID="{216A5718-CF76-4CED-9163-348A81F77013}" presName="sibTrans" presStyleLbl="sibTrans2D1" presStyleIdx="1" presStyleCnt="3"/>
      <dgm:spPr/>
      <dgm:t>
        <a:bodyPr/>
        <a:lstStyle/>
        <a:p>
          <a:endParaRPr lang="pt-BR"/>
        </a:p>
      </dgm:t>
    </dgm:pt>
    <dgm:pt modelId="{39082E5A-511A-4164-900D-C1EDAE4C0058}" type="pres">
      <dgm:prSet presAssocID="{216A5718-CF76-4CED-9163-348A81F77013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C061AF0E-3F9A-4B64-A27E-A4EC39E55ED9}" type="pres">
      <dgm:prSet presAssocID="{35C1A388-3AA6-48B0-AB93-4998C2200768}" presName="node" presStyleLbl="node1" presStyleIdx="2" presStyleCnt="3" custScaleX="127046" custScaleY="142402" custRadScaleRad="105204" custRadScaleInc="1004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A587D9-7144-4068-BBAA-27EA0C15622B}" type="pres">
      <dgm:prSet presAssocID="{E14F35B0-1813-4C8A-A6E4-16AFD62A9C61}" presName="sibTrans" presStyleLbl="sibTrans2D1" presStyleIdx="2" presStyleCnt="3"/>
      <dgm:spPr/>
      <dgm:t>
        <a:bodyPr/>
        <a:lstStyle/>
        <a:p>
          <a:endParaRPr lang="pt-BR"/>
        </a:p>
      </dgm:t>
    </dgm:pt>
    <dgm:pt modelId="{0391E882-960A-430C-B488-701D8965EC5B}" type="pres">
      <dgm:prSet presAssocID="{E14F35B0-1813-4C8A-A6E4-16AFD62A9C61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DB52CB73-C13E-467B-9677-4191A7D1D9B0}" type="presOf" srcId="{E14F35B0-1813-4C8A-A6E4-16AFD62A9C61}" destId="{31A587D9-7144-4068-BBAA-27EA0C15622B}" srcOrd="0" destOrd="0" presId="urn:microsoft.com/office/officeart/2005/8/layout/cycle7"/>
    <dgm:cxn modelId="{82A015EA-524A-49E1-B87C-CCDB01A7FC91}" type="presOf" srcId="{216A5718-CF76-4CED-9163-348A81F77013}" destId="{39082E5A-511A-4164-900D-C1EDAE4C0058}" srcOrd="1" destOrd="0" presId="urn:microsoft.com/office/officeart/2005/8/layout/cycle7"/>
    <dgm:cxn modelId="{E67C5DF9-04E1-440A-A493-73A9874EB5BE}" type="presOf" srcId="{8A8158F8-5A09-4A5A-9E85-86694625EEB2}" destId="{29C73525-2EAB-4568-89A7-60C32FE9E7A0}" srcOrd="0" destOrd="0" presId="urn:microsoft.com/office/officeart/2005/8/layout/cycle7"/>
    <dgm:cxn modelId="{E058A510-C7AE-417C-8E81-AEDCF0B2BA3E}" srcId="{5CF020C6-0CAB-4D63-B6EF-0EC9D9530985}" destId="{8A8158F8-5A09-4A5A-9E85-86694625EEB2}" srcOrd="0" destOrd="0" parTransId="{C379C5E7-6C8D-4432-ABE5-2D82493B2F31}" sibTransId="{E489D09F-393F-461C-93D8-2EF289F88F5B}"/>
    <dgm:cxn modelId="{3CD3DC56-A5E1-4290-97F4-9F16F0097D47}" srcId="{5CF020C6-0CAB-4D63-B6EF-0EC9D9530985}" destId="{FDF0BE53-A3B4-4F0C-848D-7EDC200147C9}" srcOrd="1" destOrd="0" parTransId="{6BDFF047-6097-4E00-930F-69727ED4A42C}" sibTransId="{216A5718-CF76-4CED-9163-348A81F77013}"/>
    <dgm:cxn modelId="{1431CD7F-01B7-489A-8679-248236F0C89F}" type="presOf" srcId="{E14F35B0-1813-4C8A-A6E4-16AFD62A9C61}" destId="{0391E882-960A-430C-B488-701D8965EC5B}" srcOrd="1" destOrd="0" presId="urn:microsoft.com/office/officeart/2005/8/layout/cycle7"/>
    <dgm:cxn modelId="{CA2BA8C8-EDA4-433E-BD7E-0882AE3D6B53}" type="presOf" srcId="{E489D09F-393F-461C-93D8-2EF289F88F5B}" destId="{2E8EA93F-016D-4828-A98E-13D9B1A76CD3}" srcOrd="1" destOrd="0" presId="urn:microsoft.com/office/officeart/2005/8/layout/cycle7"/>
    <dgm:cxn modelId="{AE2009B4-24DE-4888-A171-F8D98A85D2E6}" srcId="{5CF020C6-0CAB-4D63-B6EF-0EC9D9530985}" destId="{35C1A388-3AA6-48B0-AB93-4998C2200768}" srcOrd="2" destOrd="0" parTransId="{54EDE41B-194C-45D3-96C7-EE9C710E3996}" sibTransId="{E14F35B0-1813-4C8A-A6E4-16AFD62A9C61}"/>
    <dgm:cxn modelId="{B335D7F7-43AD-4BDF-826C-0BD8159B71C7}" type="presOf" srcId="{5CF020C6-0CAB-4D63-B6EF-0EC9D9530985}" destId="{FEBD356F-D2AA-4282-8359-FB2CE2A8B584}" srcOrd="0" destOrd="0" presId="urn:microsoft.com/office/officeart/2005/8/layout/cycle7"/>
    <dgm:cxn modelId="{B8CD7328-C76D-42AB-BD83-40C0864C5A7E}" type="presOf" srcId="{E489D09F-393F-461C-93D8-2EF289F88F5B}" destId="{996A9E0F-7477-44D0-9EB5-2EE8645D3FB5}" srcOrd="0" destOrd="0" presId="urn:microsoft.com/office/officeart/2005/8/layout/cycle7"/>
    <dgm:cxn modelId="{03004895-FE0C-4563-BAB6-615CE651C542}" type="presOf" srcId="{216A5718-CF76-4CED-9163-348A81F77013}" destId="{8845DA78-E977-40BE-9834-280BE6A02452}" srcOrd="0" destOrd="0" presId="urn:microsoft.com/office/officeart/2005/8/layout/cycle7"/>
    <dgm:cxn modelId="{2AC726F3-6F29-409F-88E7-0537EF5D7E70}" type="presOf" srcId="{FDF0BE53-A3B4-4F0C-848D-7EDC200147C9}" destId="{93B56DE3-B173-4957-A418-81AB55F2F625}" srcOrd="0" destOrd="0" presId="urn:microsoft.com/office/officeart/2005/8/layout/cycle7"/>
    <dgm:cxn modelId="{2FBFC224-D6F7-4526-9401-F665EFCDB66F}" type="presOf" srcId="{35C1A388-3AA6-48B0-AB93-4998C2200768}" destId="{C061AF0E-3F9A-4B64-A27E-A4EC39E55ED9}" srcOrd="0" destOrd="0" presId="urn:microsoft.com/office/officeart/2005/8/layout/cycle7"/>
    <dgm:cxn modelId="{3F30010F-4B4D-4924-97BB-9B4A62693FEE}" type="presParOf" srcId="{FEBD356F-D2AA-4282-8359-FB2CE2A8B584}" destId="{29C73525-2EAB-4568-89A7-60C32FE9E7A0}" srcOrd="0" destOrd="0" presId="urn:microsoft.com/office/officeart/2005/8/layout/cycle7"/>
    <dgm:cxn modelId="{484DDB47-7894-43F3-A66D-BE5C46338A8F}" type="presParOf" srcId="{FEBD356F-D2AA-4282-8359-FB2CE2A8B584}" destId="{996A9E0F-7477-44D0-9EB5-2EE8645D3FB5}" srcOrd="1" destOrd="0" presId="urn:microsoft.com/office/officeart/2005/8/layout/cycle7"/>
    <dgm:cxn modelId="{49C8AA27-6102-4F51-BCA6-E4E3AE2A9BC1}" type="presParOf" srcId="{996A9E0F-7477-44D0-9EB5-2EE8645D3FB5}" destId="{2E8EA93F-016D-4828-A98E-13D9B1A76CD3}" srcOrd="0" destOrd="0" presId="urn:microsoft.com/office/officeart/2005/8/layout/cycle7"/>
    <dgm:cxn modelId="{5DAA0504-982C-4DC8-8085-485B9E834853}" type="presParOf" srcId="{FEBD356F-D2AA-4282-8359-FB2CE2A8B584}" destId="{93B56DE3-B173-4957-A418-81AB55F2F625}" srcOrd="2" destOrd="0" presId="urn:microsoft.com/office/officeart/2005/8/layout/cycle7"/>
    <dgm:cxn modelId="{C9722BEF-1FE0-44EF-A26F-ADB00064550B}" type="presParOf" srcId="{FEBD356F-D2AA-4282-8359-FB2CE2A8B584}" destId="{8845DA78-E977-40BE-9834-280BE6A02452}" srcOrd="3" destOrd="0" presId="urn:microsoft.com/office/officeart/2005/8/layout/cycle7"/>
    <dgm:cxn modelId="{58C3E8F1-E235-404C-9ECF-56DBEA99D2EE}" type="presParOf" srcId="{8845DA78-E977-40BE-9834-280BE6A02452}" destId="{39082E5A-511A-4164-900D-C1EDAE4C0058}" srcOrd="0" destOrd="0" presId="urn:microsoft.com/office/officeart/2005/8/layout/cycle7"/>
    <dgm:cxn modelId="{4C95586A-A2DF-4BD9-A5FA-921EE1DC52D6}" type="presParOf" srcId="{FEBD356F-D2AA-4282-8359-FB2CE2A8B584}" destId="{C061AF0E-3F9A-4B64-A27E-A4EC39E55ED9}" srcOrd="4" destOrd="0" presId="urn:microsoft.com/office/officeart/2005/8/layout/cycle7"/>
    <dgm:cxn modelId="{200C72C4-F211-44B3-B5AA-A945C214EA97}" type="presParOf" srcId="{FEBD356F-D2AA-4282-8359-FB2CE2A8B584}" destId="{31A587D9-7144-4068-BBAA-27EA0C15622B}" srcOrd="5" destOrd="0" presId="urn:microsoft.com/office/officeart/2005/8/layout/cycle7"/>
    <dgm:cxn modelId="{C59BAE58-EF23-4BD6-B893-DC7A5BBE4E99}" type="presParOf" srcId="{31A587D9-7144-4068-BBAA-27EA0C15622B}" destId="{0391E882-960A-430C-B488-701D8965EC5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8FB84B-C9A8-40B2-B1D8-7DBD4DD47E7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06082AF-D13E-4371-A337-FD35EC9A671B}">
      <dgm:prSet phldrT="[Texto]"/>
      <dgm:spPr/>
      <dgm:t>
        <a:bodyPr/>
        <a:lstStyle/>
        <a:p>
          <a:r>
            <a:rPr lang="pt-BR" b="1" dirty="0"/>
            <a:t>Equipe SEMED</a:t>
          </a:r>
        </a:p>
      </dgm:t>
    </dgm:pt>
    <dgm:pt modelId="{1BAEEB4C-3DA9-45EB-9690-1501252E86F9}" type="parTrans" cxnId="{6EEB0D42-EE68-4823-BD5C-B11401DDD9B9}">
      <dgm:prSet/>
      <dgm:spPr/>
      <dgm:t>
        <a:bodyPr/>
        <a:lstStyle/>
        <a:p>
          <a:endParaRPr lang="pt-BR"/>
        </a:p>
      </dgm:t>
    </dgm:pt>
    <dgm:pt modelId="{90CC1F8D-CAD4-4289-92CD-969FBA02AA68}" type="sibTrans" cxnId="{6EEB0D42-EE68-4823-BD5C-B11401DDD9B9}">
      <dgm:prSet/>
      <dgm:spPr/>
      <dgm:t>
        <a:bodyPr/>
        <a:lstStyle/>
        <a:p>
          <a:endParaRPr lang="pt-BR"/>
        </a:p>
      </dgm:t>
    </dgm:pt>
    <dgm:pt modelId="{824C49FF-5FB7-46A9-8949-FAEE8B405EC4}">
      <dgm:prSet phldrT="[Texto]"/>
      <dgm:spPr/>
      <dgm:t>
        <a:bodyPr/>
        <a:lstStyle/>
        <a:p>
          <a:r>
            <a:rPr lang="pt-BR" b="1" dirty="0"/>
            <a:t>Formador  Externo</a:t>
          </a:r>
        </a:p>
      </dgm:t>
    </dgm:pt>
    <dgm:pt modelId="{8EEAD4AA-7C48-4241-ADA9-505EC2194C04}" type="parTrans" cxnId="{7BE978AD-E5B4-4E20-8849-87FCCACA63FA}">
      <dgm:prSet/>
      <dgm:spPr/>
      <dgm:t>
        <a:bodyPr/>
        <a:lstStyle/>
        <a:p>
          <a:endParaRPr lang="pt-BR"/>
        </a:p>
      </dgm:t>
    </dgm:pt>
    <dgm:pt modelId="{59DE617F-4F45-4255-91FE-21623D89DC6A}" type="sibTrans" cxnId="{7BE978AD-E5B4-4E20-8849-87FCCACA63FA}">
      <dgm:prSet/>
      <dgm:spPr/>
      <dgm:t>
        <a:bodyPr/>
        <a:lstStyle/>
        <a:p>
          <a:endParaRPr lang="pt-BR"/>
        </a:p>
      </dgm:t>
    </dgm:pt>
    <dgm:pt modelId="{D95FB380-0913-4E5B-ACF8-E2F0E8D52E75}">
      <dgm:prSet phldrT="[Texto]"/>
      <dgm:spPr/>
      <dgm:t>
        <a:bodyPr/>
        <a:lstStyle/>
        <a:p>
          <a:r>
            <a:rPr lang="pt-BR" b="1" dirty="0"/>
            <a:t>Interação com grupos</a:t>
          </a:r>
        </a:p>
      </dgm:t>
    </dgm:pt>
    <dgm:pt modelId="{431E4533-EE75-4CC4-AF86-DCB1C8D8969E}" type="parTrans" cxnId="{60AD5989-6538-42C1-BD5F-F94C9FDF25F0}">
      <dgm:prSet/>
      <dgm:spPr/>
      <dgm:t>
        <a:bodyPr/>
        <a:lstStyle/>
        <a:p>
          <a:endParaRPr lang="pt-BR"/>
        </a:p>
      </dgm:t>
    </dgm:pt>
    <dgm:pt modelId="{C40095F8-D8C4-4D39-B398-45A370583FEC}" type="sibTrans" cxnId="{60AD5989-6538-42C1-BD5F-F94C9FDF25F0}">
      <dgm:prSet/>
      <dgm:spPr/>
      <dgm:t>
        <a:bodyPr/>
        <a:lstStyle/>
        <a:p>
          <a:endParaRPr lang="pt-BR"/>
        </a:p>
      </dgm:t>
    </dgm:pt>
    <dgm:pt modelId="{0B59AE48-3865-49C0-AEB0-3196D6B43F00}" type="pres">
      <dgm:prSet presAssocID="{C38FB84B-C9A8-40B2-B1D8-7DBD4DD47E7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377EC17-8067-47B2-AA54-00B667B1E01A}" type="pres">
      <dgm:prSet presAssocID="{806082AF-D13E-4371-A337-FD35EC9A671B}" presName="Accent1" presStyleCnt="0"/>
      <dgm:spPr/>
    </dgm:pt>
    <dgm:pt modelId="{508D297E-9650-4619-9227-A7F85607C176}" type="pres">
      <dgm:prSet presAssocID="{806082AF-D13E-4371-A337-FD35EC9A671B}" presName="Accent" presStyleLbl="node1" presStyleIdx="0" presStyleCnt="3"/>
      <dgm:spPr/>
    </dgm:pt>
    <dgm:pt modelId="{BA08139E-BF77-4E64-9FAB-EE28C185AB51}" type="pres">
      <dgm:prSet presAssocID="{806082AF-D13E-4371-A337-FD35EC9A671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11199B-C697-4745-A4A7-E94CF6CE14D5}" type="pres">
      <dgm:prSet presAssocID="{824C49FF-5FB7-46A9-8949-FAEE8B405EC4}" presName="Accent2" presStyleCnt="0"/>
      <dgm:spPr/>
    </dgm:pt>
    <dgm:pt modelId="{3CDC6B44-0189-4D86-9302-59E8FC67D97D}" type="pres">
      <dgm:prSet presAssocID="{824C49FF-5FB7-46A9-8949-FAEE8B405EC4}" presName="Accent" presStyleLbl="node1" presStyleIdx="1" presStyleCnt="3"/>
      <dgm:spPr/>
    </dgm:pt>
    <dgm:pt modelId="{B199A504-E051-4F14-9FF1-482517F43248}" type="pres">
      <dgm:prSet presAssocID="{824C49FF-5FB7-46A9-8949-FAEE8B405EC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8D4D23-DEBE-442B-B454-6D8A8BFD6BEA}" type="pres">
      <dgm:prSet presAssocID="{D95FB380-0913-4E5B-ACF8-E2F0E8D52E75}" presName="Accent3" presStyleCnt="0"/>
      <dgm:spPr/>
    </dgm:pt>
    <dgm:pt modelId="{CC0464AE-4064-42AB-849C-0A24E8AC159D}" type="pres">
      <dgm:prSet presAssocID="{D95FB380-0913-4E5B-ACF8-E2F0E8D52E75}" presName="Accent" presStyleLbl="node1" presStyleIdx="2" presStyleCnt="3"/>
      <dgm:spPr/>
    </dgm:pt>
    <dgm:pt modelId="{2EA04D9A-8472-42E7-9A45-93BB556511BA}" type="pres">
      <dgm:prSet presAssocID="{D95FB380-0913-4E5B-ACF8-E2F0E8D52E7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5621BD8-853B-4BA8-AB8C-C2C77D4A5D25}" type="presOf" srcId="{C38FB84B-C9A8-40B2-B1D8-7DBD4DD47E76}" destId="{0B59AE48-3865-49C0-AEB0-3196D6B43F00}" srcOrd="0" destOrd="0" presId="urn:microsoft.com/office/officeart/2009/layout/CircleArrowProcess"/>
    <dgm:cxn modelId="{7BE978AD-E5B4-4E20-8849-87FCCACA63FA}" srcId="{C38FB84B-C9A8-40B2-B1D8-7DBD4DD47E76}" destId="{824C49FF-5FB7-46A9-8949-FAEE8B405EC4}" srcOrd="1" destOrd="0" parTransId="{8EEAD4AA-7C48-4241-ADA9-505EC2194C04}" sibTransId="{59DE617F-4F45-4255-91FE-21623D89DC6A}"/>
    <dgm:cxn modelId="{60AD5989-6538-42C1-BD5F-F94C9FDF25F0}" srcId="{C38FB84B-C9A8-40B2-B1D8-7DBD4DD47E76}" destId="{D95FB380-0913-4E5B-ACF8-E2F0E8D52E75}" srcOrd="2" destOrd="0" parTransId="{431E4533-EE75-4CC4-AF86-DCB1C8D8969E}" sibTransId="{C40095F8-D8C4-4D39-B398-45A370583FEC}"/>
    <dgm:cxn modelId="{F3CFB9D2-C8BC-4BC1-8BFE-18E261C5190A}" type="presOf" srcId="{824C49FF-5FB7-46A9-8949-FAEE8B405EC4}" destId="{B199A504-E051-4F14-9FF1-482517F43248}" srcOrd="0" destOrd="0" presId="urn:microsoft.com/office/officeart/2009/layout/CircleArrowProcess"/>
    <dgm:cxn modelId="{6EEB0D42-EE68-4823-BD5C-B11401DDD9B9}" srcId="{C38FB84B-C9A8-40B2-B1D8-7DBD4DD47E76}" destId="{806082AF-D13E-4371-A337-FD35EC9A671B}" srcOrd="0" destOrd="0" parTransId="{1BAEEB4C-3DA9-45EB-9690-1501252E86F9}" sibTransId="{90CC1F8D-CAD4-4289-92CD-969FBA02AA68}"/>
    <dgm:cxn modelId="{744F90CD-71F8-4590-89F0-D86764F5C21C}" type="presOf" srcId="{D95FB380-0913-4E5B-ACF8-E2F0E8D52E75}" destId="{2EA04D9A-8472-42E7-9A45-93BB556511BA}" srcOrd="0" destOrd="0" presId="urn:microsoft.com/office/officeart/2009/layout/CircleArrowProcess"/>
    <dgm:cxn modelId="{D02A9319-9869-4384-90B0-BA3BED481EB0}" type="presOf" srcId="{806082AF-D13E-4371-A337-FD35EC9A671B}" destId="{BA08139E-BF77-4E64-9FAB-EE28C185AB51}" srcOrd="0" destOrd="0" presId="urn:microsoft.com/office/officeart/2009/layout/CircleArrowProcess"/>
    <dgm:cxn modelId="{CA8FC48A-9BA1-4B70-9F3A-686D4149A9B9}" type="presParOf" srcId="{0B59AE48-3865-49C0-AEB0-3196D6B43F00}" destId="{9377EC17-8067-47B2-AA54-00B667B1E01A}" srcOrd="0" destOrd="0" presId="urn:microsoft.com/office/officeart/2009/layout/CircleArrowProcess"/>
    <dgm:cxn modelId="{AAA0D65D-2240-422B-846D-A6A22D90A2AD}" type="presParOf" srcId="{9377EC17-8067-47B2-AA54-00B667B1E01A}" destId="{508D297E-9650-4619-9227-A7F85607C176}" srcOrd="0" destOrd="0" presId="urn:microsoft.com/office/officeart/2009/layout/CircleArrowProcess"/>
    <dgm:cxn modelId="{60886B03-0106-4C5B-A340-3FB4FE6476F5}" type="presParOf" srcId="{0B59AE48-3865-49C0-AEB0-3196D6B43F00}" destId="{BA08139E-BF77-4E64-9FAB-EE28C185AB51}" srcOrd="1" destOrd="0" presId="urn:microsoft.com/office/officeart/2009/layout/CircleArrowProcess"/>
    <dgm:cxn modelId="{9385B898-14F1-4CA5-B37A-3620CD4E853A}" type="presParOf" srcId="{0B59AE48-3865-49C0-AEB0-3196D6B43F00}" destId="{CA11199B-C697-4745-A4A7-E94CF6CE14D5}" srcOrd="2" destOrd="0" presId="urn:microsoft.com/office/officeart/2009/layout/CircleArrowProcess"/>
    <dgm:cxn modelId="{97096D86-57B7-4358-B679-E10566D67747}" type="presParOf" srcId="{CA11199B-C697-4745-A4A7-E94CF6CE14D5}" destId="{3CDC6B44-0189-4D86-9302-59E8FC67D97D}" srcOrd="0" destOrd="0" presId="urn:microsoft.com/office/officeart/2009/layout/CircleArrowProcess"/>
    <dgm:cxn modelId="{C8F63770-97B4-4673-9DCE-DB460C82C5CF}" type="presParOf" srcId="{0B59AE48-3865-49C0-AEB0-3196D6B43F00}" destId="{B199A504-E051-4F14-9FF1-482517F43248}" srcOrd="3" destOrd="0" presId="urn:microsoft.com/office/officeart/2009/layout/CircleArrowProcess"/>
    <dgm:cxn modelId="{835439A5-3791-4D55-A9A9-BB5270A13A82}" type="presParOf" srcId="{0B59AE48-3865-49C0-AEB0-3196D6B43F00}" destId="{798D4D23-DEBE-442B-B454-6D8A8BFD6BEA}" srcOrd="4" destOrd="0" presId="urn:microsoft.com/office/officeart/2009/layout/CircleArrowProcess"/>
    <dgm:cxn modelId="{C6DBA1F3-10E9-449C-ADBE-21BC184A9A62}" type="presParOf" srcId="{798D4D23-DEBE-442B-B454-6D8A8BFD6BEA}" destId="{CC0464AE-4064-42AB-849C-0A24E8AC159D}" srcOrd="0" destOrd="0" presId="urn:microsoft.com/office/officeart/2009/layout/CircleArrowProcess"/>
    <dgm:cxn modelId="{EFDA5ED0-49F0-4B4D-96D3-94FC8FB06CC4}" type="presParOf" srcId="{0B59AE48-3865-49C0-AEB0-3196D6B43F00}" destId="{2EA04D9A-8472-42E7-9A45-93BB556511B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0A9409-9B40-4642-AD74-DF47F47F8CF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6D60AF6-B610-40DA-A5C4-28D775E3815D}">
      <dgm:prSet phldrT="[Texto]"/>
      <dgm:spPr/>
      <dgm:t>
        <a:bodyPr/>
        <a:lstStyle/>
        <a:p>
          <a:r>
            <a:rPr lang="pt-BR" dirty="0"/>
            <a:t>FORMAÇÕES</a:t>
          </a:r>
        </a:p>
      </dgm:t>
    </dgm:pt>
    <dgm:pt modelId="{73C13577-0BF3-4C13-BBD7-C14556231F0E}" type="parTrans" cxnId="{B95DAA01-1A69-4267-8B12-C6D91C34E0C8}">
      <dgm:prSet/>
      <dgm:spPr/>
      <dgm:t>
        <a:bodyPr/>
        <a:lstStyle/>
        <a:p>
          <a:endParaRPr lang="pt-BR"/>
        </a:p>
      </dgm:t>
    </dgm:pt>
    <dgm:pt modelId="{23B0E672-5F2D-4F81-8219-FAF12CFFD313}" type="sibTrans" cxnId="{B95DAA01-1A69-4267-8B12-C6D91C34E0C8}">
      <dgm:prSet/>
      <dgm:spPr/>
      <dgm:t>
        <a:bodyPr/>
        <a:lstStyle/>
        <a:p>
          <a:endParaRPr lang="pt-BR"/>
        </a:p>
      </dgm:t>
    </dgm:pt>
    <dgm:pt modelId="{92B0E768-2250-493A-AB4E-D2A4C0ECF6CA}">
      <dgm:prSet phldrT="[Texto]"/>
      <dgm:spPr/>
      <dgm:t>
        <a:bodyPr/>
        <a:lstStyle/>
        <a:p>
          <a:r>
            <a:rPr lang="pt-BR" dirty="0"/>
            <a:t>Práticas Pedagógicas Interdisciplinares e </a:t>
          </a:r>
          <a:r>
            <a:rPr lang="pt-BR" dirty="0" err="1"/>
            <a:t>Transdisciplinares</a:t>
          </a:r>
          <a:endParaRPr lang="pt-BR" dirty="0"/>
        </a:p>
      </dgm:t>
    </dgm:pt>
    <dgm:pt modelId="{1050697B-7121-4773-A9B2-F38C923238C7}" type="parTrans" cxnId="{373925E3-99D5-4F4B-BAB0-8F0658917950}">
      <dgm:prSet/>
      <dgm:spPr/>
      <dgm:t>
        <a:bodyPr/>
        <a:lstStyle/>
        <a:p>
          <a:endParaRPr lang="pt-BR"/>
        </a:p>
      </dgm:t>
    </dgm:pt>
    <dgm:pt modelId="{9200E9FF-4115-49AF-8F39-4E45C5593F14}" type="sibTrans" cxnId="{373925E3-99D5-4F4B-BAB0-8F0658917950}">
      <dgm:prSet/>
      <dgm:spPr/>
      <dgm:t>
        <a:bodyPr/>
        <a:lstStyle/>
        <a:p>
          <a:endParaRPr lang="pt-BR"/>
        </a:p>
      </dgm:t>
    </dgm:pt>
    <dgm:pt modelId="{D528DFEC-1995-41D6-BC32-716CF84A0348}">
      <dgm:prSet phldrT="[Texto]"/>
      <dgm:spPr/>
      <dgm:t>
        <a:bodyPr/>
        <a:lstStyle/>
        <a:p>
          <a:r>
            <a:rPr lang="pt-BR" dirty="0"/>
            <a:t>PPP</a:t>
          </a:r>
        </a:p>
      </dgm:t>
    </dgm:pt>
    <dgm:pt modelId="{4F5899C9-938F-4D1C-82B8-282A57546A1C}" type="parTrans" cxnId="{E9DF1830-A5B0-4623-B0DD-7A3CC70A0F22}">
      <dgm:prSet/>
      <dgm:spPr/>
      <dgm:t>
        <a:bodyPr/>
        <a:lstStyle/>
        <a:p>
          <a:endParaRPr lang="pt-BR"/>
        </a:p>
      </dgm:t>
    </dgm:pt>
    <dgm:pt modelId="{9217335F-C184-44AE-9B3F-45E209B22775}" type="sibTrans" cxnId="{E9DF1830-A5B0-4623-B0DD-7A3CC70A0F22}">
      <dgm:prSet/>
      <dgm:spPr/>
      <dgm:t>
        <a:bodyPr/>
        <a:lstStyle/>
        <a:p>
          <a:endParaRPr lang="pt-BR"/>
        </a:p>
      </dgm:t>
    </dgm:pt>
    <dgm:pt modelId="{603CB57C-7A82-4F20-A2F4-27651DD3DB57}">
      <dgm:prSet/>
      <dgm:spPr/>
      <dgm:t>
        <a:bodyPr/>
        <a:lstStyle/>
        <a:p>
          <a:r>
            <a:rPr lang="pt-BR" dirty="0"/>
            <a:t>Plano de Ação</a:t>
          </a:r>
        </a:p>
      </dgm:t>
    </dgm:pt>
    <dgm:pt modelId="{571F8F58-4080-4F5B-8200-07E1A5D6103B}" type="parTrans" cxnId="{4978D000-E4D6-436B-829B-6BE18363C1D8}">
      <dgm:prSet/>
      <dgm:spPr/>
      <dgm:t>
        <a:bodyPr/>
        <a:lstStyle/>
        <a:p>
          <a:endParaRPr lang="pt-BR"/>
        </a:p>
      </dgm:t>
    </dgm:pt>
    <dgm:pt modelId="{CC5B602A-5593-470C-B8EA-190C75005C33}" type="sibTrans" cxnId="{4978D000-E4D6-436B-829B-6BE18363C1D8}">
      <dgm:prSet/>
      <dgm:spPr/>
      <dgm:t>
        <a:bodyPr/>
        <a:lstStyle/>
        <a:p>
          <a:endParaRPr lang="pt-BR"/>
        </a:p>
      </dgm:t>
    </dgm:pt>
    <dgm:pt modelId="{6925A48A-D209-4842-9843-EB8C51C1C2D1}">
      <dgm:prSet phldrT="[Texto]"/>
      <dgm:spPr/>
      <dgm:t>
        <a:bodyPr/>
        <a:lstStyle/>
        <a:p>
          <a:r>
            <a:rPr lang="pt-BR" dirty="0"/>
            <a:t>Educação Especial</a:t>
          </a:r>
        </a:p>
      </dgm:t>
    </dgm:pt>
    <dgm:pt modelId="{33A3E6B7-C2AD-4382-B8A2-1189283890C3}" type="parTrans" cxnId="{7BEF4183-F667-4561-8058-9D6E38AE422C}">
      <dgm:prSet/>
      <dgm:spPr/>
      <dgm:t>
        <a:bodyPr/>
        <a:lstStyle/>
        <a:p>
          <a:endParaRPr lang="pt-BR"/>
        </a:p>
      </dgm:t>
    </dgm:pt>
    <dgm:pt modelId="{2B4AEAAF-6337-43AE-B762-AD0711EECE16}" type="sibTrans" cxnId="{7BEF4183-F667-4561-8058-9D6E38AE422C}">
      <dgm:prSet/>
      <dgm:spPr/>
    </dgm:pt>
    <dgm:pt modelId="{5B836A4E-3335-4FAA-A82B-21384D078587}" type="pres">
      <dgm:prSet presAssocID="{020A9409-9B40-4642-AD74-DF47F47F8CF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C0D81D3-55AB-4C1D-AFAB-570E8D7B2C23}" type="pres">
      <dgm:prSet presAssocID="{16D60AF6-B610-40DA-A5C4-28D775E3815D}" presName="root1" presStyleCnt="0"/>
      <dgm:spPr/>
    </dgm:pt>
    <dgm:pt modelId="{1B6E9188-EF1F-492E-9B98-D186941B57A5}" type="pres">
      <dgm:prSet presAssocID="{16D60AF6-B610-40DA-A5C4-28D775E3815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18E355-4443-41AB-B459-660E6C810988}" type="pres">
      <dgm:prSet presAssocID="{16D60AF6-B610-40DA-A5C4-28D775E3815D}" presName="level2hierChild" presStyleCnt="0"/>
      <dgm:spPr/>
    </dgm:pt>
    <dgm:pt modelId="{7B416D4F-2992-4AB4-927A-08CE2A1412A7}" type="pres">
      <dgm:prSet presAssocID="{571F8F58-4080-4F5B-8200-07E1A5D6103B}" presName="conn2-1" presStyleLbl="parChTrans1D2" presStyleIdx="0" presStyleCnt="4"/>
      <dgm:spPr/>
      <dgm:t>
        <a:bodyPr/>
        <a:lstStyle/>
        <a:p>
          <a:endParaRPr lang="pt-BR"/>
        </a:p>
      </dgm:t>
    </dgm:pt>
    <dgm:pt modelId="{C8F7B662-DF57-442F-9459-E38E5A0B6D32}" type="pres">
      <dgm:prSet presAssocID="{571F8F58-4080-4F5B-8200-07E1A5D6103B}" presName="connTx" presStyleLbl="parChTrans1D2" presStyleIdx="0" presStyleCnt="4"/>
      <dgm:spPr/>
      <dgm:t>
        <a:bodyPr/>
        <a:lstStyle/>
        <a:p>
          <a:endParaRPr lang="pt-BR"/>
        </a:p>
      </dgm:t>
    </dgm:pt>
    <dgm:pt modelId="{308BE501-DA3D-4E2D-8722-A5C9BBB36983}" type="pres">
      <dgm:prSet presAssocID="{603CB57C-7A82-4F20-A2F4-27651DD3DB57}" presName="root2" presStyleCnt="0"/>
      <dgm:spPr/>
    </dgm:pt>
    <dgm:pt modelId="{D7F79232-2457-40B3-BB0D-0C4BAF39F2BC}" type="pres">
      <dgm:prSet presAssocID="{603CB57C-7A82-4F20-A2F4-27651DD3DB57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A115DA8-AD9B-4A39-BBF4-00D7C5B3AA6D}" type="pres">
      <dgm:prSet presAssocID="{603CB57C-7A82-4F20-A2F4-27651DD3DB57}" presName="level3hierChild" presStyleCnt="0"/>
      <dgm:spPr/>
    </dgm:pt>
    <dgm:pt modelId="{315397E0-E602-49A2-AC8E-B66CADB77862}" type="pres">
      <dgm:prSet presAssocID="{1050697B-7121-4773-A9B2-F38C923238C7}" presName="conn2-1" presStyleLbl="parChTrans1D2" presStyleIdx="1" presStyleCnt="4"/>
      <dgm:spPr/>
      <dgm:t>
        <a:bodyPr/>
        <a:lstStyle/>
        <a:p>
          <a:endParaRPr lang="pt-BR"/>
        </a:p>
      </dgm:t>
    </dgm:pt>
    <dgm:pt modelId="{C6928A8E-B340-4525-AE38-5DF3CE7A8734}" type="pres">
      <dgm:prSet presAssocID="{1050697B-7121-4773-A9B2-F38C923238C7}" presName="connTx" presStyleLbl="parChTrans1D2" presStyleIdx="1" presStyleCnt="4"/>
      <dgm:spPr/>
      <dgm:t>
        <a:bodyPr/>
        <a:lstStyle/>
        <a:p>
          <a:endParaRPr lang="pt-BR"/>
        </a:p>
      </dgm:t>
    </dgm:pt>
    <dgm:pt modelId="{6AEBB9E3-D383-4F69-9564-4322EBDC14F8}" type="pres">
      <dgm:prSet presAssocID="{92B0E768-2250-493A-AB4E-D2A4C0ECF6CA}" presName="root2" presStyleCnt="0"/>
      <dgm:spPr/>
    </dgm:pt>
    <dgm:pt modelId="{A0AE8C8E-A947-4604-8029-FEC8F27C7E8A}" type="pres">
      <dgm:prSet presAssocID="{92B0E768-2250-493A-AB4E-D2A4C0ECF6C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0F4B082-E308-447A-803E-DE6F017B5D0A}" type="pres">
      <dgm:prSet presAssocID="{92B0E768-2250-493A-AB4E-D2A4C0ECF6CA}" presName="level3hierChild" presStyleCnt="0"/>
      <dgm:spPr/>
    </dgm:pt>
    <dgm:pt modelId="{7B2AC479-86A6-4D28-BD75-7143D648817B}" type="pres">
      <dgm:prSet presAssocID="{4F5899C9-938F-4D1C-82B8-282A57546A1C}" presName="conn2-1" presStyleLbl="parChTrans1D2" presStyleIdx="2" presStyleCnt="4"/>
      <dgm:spPr/>
      <dgm:t>
        <a:bodyPr/>
        <a:lstStyle/>
        <a:p>
          <a:endParaRPr lang="pt-BR"/>
        </a:p>
      </dgm:t>
    </dgm:pt>
    <dgm:pt modelId="{81AFE746-857F-4820-B532-63D1FD35D72F}" type="pres">
      <dgm:prSet presAssocID="{4F5899C9-938F-4D1C-82B8-282A57546A1C}" presName="connTx" presStyleLbl="parChTrans1D2" presStyleIdx="2" presStyleCnt="4"/>
      <dgm:spPr/>
      <dgm:t>
        <a:bodyPr/>
        <a:lstStyle/>
        <a:p>
          <a:endParaRPr lang="pt-BR"/>
        </a:p>
      </dgm:t>
    </dgm:pt>
    <dgm:pt modelId="{38BD452B-D8E5-41CE-8D79-C8EDB03B427C}" type="pres">
      <dgm:prSet presAssocID="{D528DFEC-1995-41D6-BC32-716CF84A0348}" presName="root2" presStyleCnt="0"/>
      <dgm:spPr/>
    </dgm:pt>
    <dgm:pt modelId="{0A4D17AE-A99C-4A58-B8B2-BA98D6EE393C}" type="pres">
      <dgm:prSet presAssocID="{D528DFEC-1995-41D6-BC32-716CF84A0348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C29E5AC-BBD3-43E6-9F81-E890EC3F72A5}" type="pres">
      <dgm:prSet presAssocID="{D528DFEC-1995-41D6-BC32-716CF84A0348}" presName="level3hierChild" presStyleCnt="0"/>
      <dgm:spPr/>
    </dgm:pt>
    <dgm:pt modelId="{4A2744C6-3D27-4743-B142-4E1D6D86F2A4}" type="pres">
      <dgm:prSet presAssocID="{33A3E6B7-C2AD-4382-B8A2-1189283890C3}" presName="conn2-1" presStyleLbl="parChTrans1D2" presStyleIdx="3" presStyleCnt="4"/>
      <dgm:spPr/>
      <dgm:t>
        <a:bodyPr/>
        <a:lstStyle/>
        <a:p>
          <a:endParaRPr lang="pt-BR"/>
        </a:p>
      </dgm:t>
    </dgm:pt>
    <dgm:pt modelId="{D5AE5AA6-92BE-4E27-B994-A4237D8CA876}" type="pres">
      <dgm:prSet presAssocID="{33A3E6B7-C2AD-4382-B8A2-1189283890C3}" presName="connTx" presStyleLbl="parChTrans1D2" presStyleIdx="3" presStyleCnt="4"/>
      <dgm:spPr/>
      <dgm:t>
        <a:bodyPr/>
        <a:lstStyle/>
        <a:p>
          <a:endParaRPr lang="pt-BR"/>
        </a:p>
      </dgm:t>
    </dgm:pt>
    <dgm:pt modelId="{355ADD63-DBDC-4279-8A09-CA814C76F745}" type="pres">
      <dgm:prSet presAssocID="{6925A48A-D209-4842-9843-EB8C51C1C2D1}" presName="root2" presStyleCnt="0"/>
      <dgm:spPr/>
    </dgm:pt>
    <dgm:pt modelId="{78CF5711-19C5-4C03-BFFE-2B824526AFC5}" type="pres">
      <dgm:prSet presAssocID="{6925A48A-D209-4842-9843-EB8C51C1C2D1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6542616-3A7D-4361-8583-7B05BE5035EE}" type="pres">
      <dgm:prSet presAssocID="{6925A48A-D209-4842-9843-EB8C51C1C2D1}" presName="level3hierChild" presStyleCnt="0"/>
      <dgm:spPr/>
    </dgm:pt>
  </dgm:ptLst>
  <dgm:cxnLst>
    <dgm:cxn modelId="{0C0C0CF7-2411-4147-9363-3AC9956EAC04}" type="presOf" srcId="{33A3E6B7-C2AD-4382-B8A2-1189283890C3}" destId="{D5AE5AA6-92BE-4E27-B994-A4237D8CA876}" srcOrd="1" destOrd="0" presId="urn:microsoft.com/office/officeart/2008/layout/HorizontalMultiLevelHierarchy"/>
    <dgm:cxn modelId="{244E7125-5FF4-435F-9C02-353C4A25635A}" type="presOf" srcId="{603CB57C-7A82-4F20-A2F4-27651DD3DB57}" destId="{D7F79232-2457-40B3-BB0D-0C4BAF39F2BC}" srcOrd="0" destOrd="0" presId="urn:microsoft.com/office/officeart/2008/layout/HorizontalMultiLevelHierarchy"/>
    <dgm:cxn modelId="{B95DAA01-1A69-4267-8B12-C6D91C34E0C8}" srcId="{020A9409-9B40-4642-AD74-DF47F47F8CFC}" destId="{16D60AF6-B610-40DA-A5C4-28D775E3815D}" srcOrd="0" destOrd="0" parTransId="{73C13577-0BF3-4C13-BBD7-C14556231F0E}" sibTransId="{23B0E672-5F2D-4F81-8219-FAF12CFFD313}"/>
    <dgm:cxn modelId="{7BEF4183-F667-4561-8058-9D6E38AE422C}" srcId="{16D60AF6-B610-40DA-A5C4-28D775E3815D}" destId="{6925A48A-D209-4842-9843-EB8C51C1C2D1}" srcOrd="3" destOrd="0" parTransId="{33A3E6B7-C2AD-4382-B8A2-1189283890C3}" sibTransId="{2B4AEAAF-6337-43AE-B762-AD0711EECE16}"/>
    <dgm:cxn modelId="{3513E3D8-3440-4BB3-A2B8-6059ABA1B3B8}" type="presOf" srcId="{1050697B-7121-4773-A9B2-F38C923238C7}" destId="{C6928A8E-B340-4525-AE38-5DF3CE7A8734}" srcOrd="1" destOrd="0" presId="urn:microsoft.com/office/officeart/2008/layout/HorizontalMultiLevelHierarchy"/>
    <dgm:cxn modelId="{E9DF1830-A5B0-4623-B0DD-7A3CC70A0F22}" srcId="{16D60AF6-B610-40DA-A5C4-28D775E3815D}" destId="{D528DFEC-1995-41D6-BC32-716CF84A0348}" srcOrd="2" destOrd="0" parTransId="{4F5899C9-938F-4D1C-82B8-282A57546A1C}" sibTransId="{9217335F-C184-44AE-9B3F-45E209B22775}"/>
    <dgm:cxn modelId="{FC142A6A-3568-4039-9C8F-B19F304C8BEA}" type="presOf" srcId="{4F5899C9-938F-4D1C-82B8-282A57546A1C}" destId="{7B2AC479-86A6-4D28-BD75-7143D648817B}" srcOrd="0" destOrd="0" presId="urn:microsoft.com/office/officeart/2008/layout/HorizontalMultiLevelHierarchy"/>
    <dgm:cxn modelId="{074299F9-3341-4CB0-A8C5-3FA817F8C466}" type="presOf" srcId="{571F8F58-4080-4F5B-8200-07E1A5D6103B}" destId="{7B416D4F-2992-4AB4-927A-08CE2A1412A7}" srcOrd="0" destOrd="0" presId="urn:microsoft.com/office/officeart/2008/layout/HorizontalMultiLevelHierarchy"/>
    <dgm:cxn modelId="{AFBACF6C-1EEA-4B5B-9B5F-2A2A8EB7FFE9}" type="presOf" srcId="{92B0E768-2250-493A-AB4E-D2A4C0ECF6CA}" destId="{A0AE8C8E-A947-4604-8029-FEC8F27C7E8A}" srcOrd="0" destOrd="0" presId="urn:microsoft.com/office/officeart/2008/layout/HorizontalMultiLevelHierarchy"/>
    <dgm:cxn modelId="{373925E3-99D5-4F4B-BAB0-8F0658917950}" srcId="{16D60AF6-B610-40DA-A5C4-28D775E3815D}" destId="{92B0E768-2250-493A-AB4E-D2A4C0ECF6CA}" srcOrd="1" destOrd="0" parTransId="{1050697B-7121-4773-A9B2-F38C923238C7}" sibTransId="{9200E9FF-4115-49AF-8F39-4E45C5593F14}"/>
    <dgm:cxn modelId="{183882AA-3772-431B-99CF-CB2521E758F3}" type="presOf" srcId="{020A9409-9B40-4642-AD74-DF47F47F8CFC}" destId="{5B836A4E-3335-4FAA-A82B-21384D078587}" srcOrd="0" destOrd="0" presId="urn:microsoft.com/office/officeart/2008/layout/HorizontalMultiLevelHierarchy"/>
    <dgm:cxn modelId="{643B554B-A2C8-4247-81D3-86269FC73256}" type="presOf" srcId="{4F5899C9-938F-4D1C-82B8-282A57546A1C}" destId="{81AFE746-857F-4820-B532-63D1FD35D72F}" srcOrd="1" destOrd="0" presId="urn:microsoft.com/office/officeart/2008/layout/HorizontalMultiLevelHierarchy"/>
    <dgm:cxn modelId="{1929B7DB-2743-4A39-84C2-947E2E7947D3}" type="presOf" srcId="{33A3E6B7-C2AD-4382-B8A2-1189283890C3}" destId="{4A2744C6-3D27-4743-B142-4E1D6D86F2A4}" srcOrd="0" destOrd="0" presId="urn:microsoft.com/office/officeart/2008/layout/HorizontalMultiLevelHierarchy"/>
    <dgm:cxn modelId="{FD59DB4B-D178-4D98-9828-91BD710D8D20}" type="presOf" srcId="{571F8F58-4080-4F5B-8200-07E1A5D6103B}" destId="{C8F7B662-DF57-442F-9459-E38E5A0B6D32}" srcOrd="1" destOrd="0" presId="urn:microsoft.com/office/officeart/2008/layout/HorizontalMultiLevelHierarchy"/>
    <dgm:cxn modelId="{A0C95EE1-BE18-410D-9A8E-B1069779E3C5}" type="presOf" srcId="{D528DFEC-1995-41D6-BC32-716CF84A0348}" destId="{0A4D17AE-A99C-4A58-B8B2-BA98D6EE393C}" srcOrd="0" destOrd="0" presId="urn:microsoft.com/office/officeart/2008/layout/HorizontalMultiLevelHierarchy"/>
    <dgm:cxn modelId="{7BF2A09C-51DC-438F-A1BE-53619890AE19}" type="presOf" srcId="{16D60AF6-B610-40DA-A5C4-28D775E3815D}" destId="{1B6E9188-EF1F-492E-9B98-D186941B57A5}" srcOrd="0" destOrd="0" presId="urn:microsoft.com/office/officeart/2008/layout/HorizontalMultiLevelHierarchy"/>
    <dgm:cxn modelId="{1CF800D8-C002-404F-85DB-A70C63E73545}" type="presOf" srcId="{6925A48A-D209-4842-9843-EB8C51C1C2D1}" destId="{78CF5711-19C5-4C03-BFFE-2B824526AFC5}" srcOrd="0" destOrd="0" presId="urn:microsoft.com/office/officeart/2008/layout/HorizontalMultiLevelHierarchy"/>
    <dgm:cxn modelId="{4978D000-E4D6-436B-829B-6BE18363C1D8}" srcId="{16D60AF6-B610-40DA-A5C4-28D775E3815D}" destId="{603CB57C-7A82-4F20-A2F4-27651DD3DB57}" srcOrd="0" destOrd="0" parTransId="{571F8F58-4080-4F5B-8200-07E1A5D6103B}" sibTransId="{CC5B602A-5593-470C-B8EA-190C75005C33}"/>
    <dgm:cxn modelId="{CCD5D14E-1ABC-4418-8085-710E899703ED}" type="presOf" srcId="{1050697B-7121-4773-A9B2-F38C923238C7}" destId="{315397E0-E602-49A2-AC8E-B66CADB77862}" srcOrd="0" destOrd="0" presId="urn:microsoft.com/office/officeart/2008/layout/HorizontalMultiLevelHierarchy"/>
    <dgm:cxn modelId="{B13FBFAE-7812-4593-B89C-ED68EE17B1BC}" type="presParOf" srcId="{5B836A4E-3335-4FAA-A82B-21384D078587}" destId="{8C0D81D3-55AB-4C1D-AFAB-570E8D7B2C23}" srcOrd="0" destOrd="0" presId="urn:microsoft.com/office/officeart/2008/layout/HorizontalMultiLevelHierarchy"/>
    <dgm:cxn modelId="{C808463A-FF83-402D-B983-586145A103D7}" type="presParOf" srcId="{8C0D81D3-55AB-4C1D-AFAB-570E8D7B2C23}" destId="{1B6E9188-EF1F-492E-9B98-D186941B57A5}" srcOrd="0" destOrd="0" presId="urn:microsoft.com/office/officeart/2008/layout/HorizontalMultiLevelHierarchy"/>
    <dgm:cxn modelId="{B2798BF0-8B5B-492C-B69A-1A44C09EDCE2}" type="presParOf" srcId="{8C0D81D3-55AB-4C1D-AFAB-570E8D7B2C23}" destId="{1518E355-4443-41AB-B459-660E6C810988}" srcOrd="1" destOrd="0" presId="urn:microsoft.com/office/officeart/2008/layout/HorizontalMultiLevelHierarchy"/>
    <dgm:cxn modelId="{34D85C39-A197-40FF-ADE5-AE18409B836C}" type="presParOf" srcId="{1518E355-4443-41AB-B459-660E6C810988}" destId="{7B416D4F-2992-4AB4-927A-08CE2A1412A7}" srcOrd="0" destOrd="0" presId="urn:microsoft.com/office/officeart/2008/layout/HorizontalMultiLevelHierarchy"/>
    <dgm:cxn modelId="{3954AA30-F2E4-4531-A02E-8FAA7F566586}" type="presParOf" srcId="{7B416D4F-2992-4AB4-927A-08CE2A1412A7}" destId="{C8F7B662-DF57-442F-9459-E38E5A0B6D32}" srcOrd="0" destOrd="0" presId="urn:microsoft.com/office/officeart/2008/layout/HorizontalMultiLevelHierarchy"/>
    <dgm:cxn modelId="{4C39CCD4-5C47-47C6-ACEC-1A79CDB6291A}" type="presParOf" srcId="{1518E355-4443-41AB-B459-660E6C810988}" destId="{308BE501-DA3D-4E2D-8722-A5C9BBB36983}" srcOrd="1" destOrd="0" presId="urn:microsoft.com/office/officeart/2008/layout/HorizontalMultiLevelHierarchy"/>
    <dgm:cxn modelId="{F43417D8-40B3-4C9C-960F-2EE5CFDDC8B3}" type="presParOf" srcId="{308BE501-DA3D-4E2D-8722-A5C9BBB36983}" destId="{D7F79232-2457-40B3-BB0D-0C4BAF39F2BC}" srcOrd="0" destOrd="0" presId="urn:microsoft.com/office/officeart/2008/layout/HorizontalMultiLevelHierarchy"/>
    <dgm:cxn modelId="{BA2FEC04-DE6C-45B5-862A-A5727169C29B}" type="presParOf" srcId="{308BE501-DA3D-4E2D-8722-A5C9BBB36983}" destId="{EA115DA8-AD9B-4A39-BBF4-00D7C5B3AA6D}" srcOrd="1" destOrd="0" presId="urn:microsoft.com/office/officeart/2008/layout/HorizontalMultiLevelHierarchy"/>
    <dgm:cxn modelId="{3CB23488-564A-4B6B-8C8E-D2F7B9E34574}" type="presParOf" srcId="{1518E355-4443-41AB-B459-660E6C810988}" destId="{315397E0-E602-49A2-AC8E-B66CADB77862}" srcOrd="2" destOrd="0" presId="urn:microsoft.com/office/officeart/2008/layout/HorizontalMultiLevelHierarchy"/>
    <dgm:cxn modelId="{1A66EC69-7A7D-4DFF-874E-F4B1A33C0B20}" type="presParOf" srcId="{315397E0-E602-49A2-AC8E-B66CADB77862}" destId="{C6928A8E-B340-4525-AE38-5DF3CE7A8734}" srcOrd="0" destOrd="0" presId="urn:microsoft.com/office/officeart/2008/layout/HorizontalMultiLevelHierarchy"/>
    <dgm:cxn modelId="{5AA064F3-C88A-46FF-A159-350815796A6C}" type="presParOf" srcId="{1518E355-4443-41AB-B459-660E6C810988}" destId="{6AEBB9E3-D383-4F69-9564-4322EBDC14F8}" srcOrd="3" destOrd="0" presId="urn:microsoft.com/office/officeart/2008/layout/HorizontalMultiLevelHierarchy"/>
    <dgm:cxn modelId="{6D6A36AB-4314-4B79-8DC8-A01478C4C26E}" type="presParOf" srcId="{6AEBB9E3-D383-4F69-9564-4322EBDC14F8}" destId="{A0AE8C8E-A947-4604-8029-FEC8F27C7E8A}" srcOrd="0" destOrd="0" presId="urn:microsoft.com/office/officeart/2008/layout/HorizontalMultiLevelHierarchy"/>
    <dgm:cxn modelId="{DFBFDE90-18D3-456D-883F-5B3380D9A261}" type="presParOf" srcId="{6AEBB9E3-D383-4F69-9564-4322EBDC14F8}" destId="{30F4B082-E308-447A-803E-DE6F017B5D0A}" srcOrd="1" destOrd="0" presId="urn:microsoft.com/office/officeart/2008/layout/HorizontalMultiLevelHierarchy"/>
    <dgm:cxn modelId="{7FCA209B-250C-4F4E-AB20-E1721F1B2D42}" type="presParOf" srcId="{1518E355-4443-41AB-B459-660E6C810988}" destId="{7B2AC479-86A6-4D28-BD75-7143D648817B}" srcOrd="4" destOrd="0" presId="urn:microsoft.com/office/officeart/2008/layout/HorizontalMultiLevelHierarchy"/>
    <dgm:cxn modelId="{54A58D8D-35B6-4F4B-8489-D5DF50014482}" type="presParOf" srcId="{7B2AC479-86A6-4D28-BD75-7143D648817B}" destId="{81AFE746-857F-4820-B532-63D1FD35D72F}" srcOrd="0" destOrd="0" presId="urn:microsoft.com/office/officeart/2008/layout/HorizontalMultiLevelHierarchy"/>
    <dgm:cxn modelId="{5ECCBF83-3994-422D-BCE4-54C254B79DEE}" type="presParOf" srcId="{1518E355-4443-41AB-B459-660E6C810988}" destId="{38BD452B-D8E5-41CE-8D79-C8EDB03B427C}" srcOrd="5" destOrd="0" presId="urn:microsoft.com/office/officeart/2008/layout/HorizontalMultiLevelHierarchy"/>
    <dgm:cxn modelId="{572A1FBA-CF1C-401B-8BEA-8376D7364261}" type="presParOf" srcId="{38BD452B-D8E5-41CE-8D79-C8EDB03B427C}" destId="{0A4D17AE-A99C-4A58-B8B2-BA98D6EE393C}" srcOrd="0" destOrd="0" presId="urn:microsoft.com/office/officeart/2008/layout/HorizontalMultiLevelHierarchy"/>
    <dgm:cxn modelId="{FCF39B4E-B0CC-406C-A73A-6F621C3CFE16}" type="presParOf" srcId="{38BD452B-D8E5-41CE-8D79-C8EDB03B427C}" destId="{3C29E5AC-BBD3-43E6-9F81-E890EC3F72A5}" srcOrd="1" destOrd="0" presId="urn:microsoft.com/office/officeart/2008/layout/HorizontalMultiLevelHierarchy"/>
    <dgm:cxn modelId="{70F74B89-247E-4B56-8D52-964303764E48}" type="presParOf" srcId="{1518E355-4443-41AB-B459-660E6C810988}" destId="{4A2744C6-3D27-4743-B142-4E1D6D86F2A4}" srcOrd="6" destOrd="0" presId="urn:microsoft.com/office/officeart/2008/layout/HorizontalMultiLevelHierarchy"/>
    <dgm:cxn modelId="{2A1ECDDD-455F-4E3B-88B7-18415780A5CC}" type="presParOf" srcId="{4A2744C6-3D27-4743-B142-4E1D6D86F2A4}" destId="{D5AE5AA6-92BE-4E27-B994-A4237D8CA876}" srcOrd="0" destOrd="0" presId="urn:microsoft.com/office/officeart/2008/layout/HorizontalMultiLevelHierarchy"/>
    <dgm:cxn modelId="{8376FAEB-A412-42DA-AD3D-1552C22AB0AC}" type="presParOf" srcId="{1518E355-4443-41AB-B459-660E6C810988}" destId="{355ADD63-DBDC-4279-8A09-CA814C76F745}" srcOrd="7" destOrd="0" presId="urn:microsoft.com/office/officeart/2008/layout/HorizontalMultiLevelHierarchy"/>
    <dgm:cxn modelId="{CC136756-2F7F-4606-84EB-1B302E71AFAE}" type="presParOf" srcId="{355ADD63-DBDC-4279-8A09-CA814C76F745}" destId="{78CF5711-19C5-4C03-BFFE-2B824526AFC5}" srcOrd="0" destOrd="0" presId="urn:microsoft.com/office/officeart/2008/layout/HorizontalMultiLevelHierarchy"/>
    <dgm:cxn modelId="{4964C68A-05E4-493F-9324-A66549313FAB}" type="presParOf" srcId="{355ADD63-DBDC-4279-8A09-CA814C76F745}" destId="{E6542616-3A7D-4361-8583-7B05BE5035E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BE5AAA-4DDA-443A-8CFF-0BE8F66A4AC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B724F38-6D95-488C-B3F8-84CF5A73DA50}">
      <dgm:prSet phldrT="[Texto]" custT="1"/>
      <dgm:spPr/>
      <dgm:t>
        <a:bodyPr/>
        <a:lstStyle/>
        <a:p>
          <a:r>
            <a:rPr lang="pt-BR" sz="1600" b="1" dirty="0"/>
            <a:t>Planejamento com Especialista em Educação</a:t>
          </a:r>
        </a:p>
      </dgm:t>
    </dgm:pt>
    <dgm:pt modelId="{B8DC343E-522A-4C10-A4C7-6176F0B2D015}" type="parTrans" cxnId="{FC1FC86B-D621-4895-93BA-67DEC9B6070A}">
      <dgm:prSet/>
      <dgm:spPr/>
      <dgm:t>
        <a:bodyPr/>
        <a:lstStyle/>
        <a:p>
          <a:endParaRPr lang="pt-BR"/>
        </a:p>
      </dgm:t>
    </dgm:pt>
    <dgm:pt modelId="{8973EFDF-AC34-4952-AC5B-DFC791DA5934}" type="sibTrans" cxnId="{FC1FC86B-D621-4895-93BA-67DEC9B6070A}">
      <dgm:prSet/>
      <dgm:spPr/>
      <dgm:t>
        <a:bodyPr/>
        <a:lstStyle/>
        <a:p>
          <a:endParaRPr lang="pt-BR"/>
        </a:p>
      </dgm:t>
    </dgm:pt>
    <dgm:pt modelId="{6BEE265A-D3D8-4A0C-94B1-EDB4EE83F9C6}">
      <dgm:prSet phldrT="[Texto]" custT="1"/>
      <dgm:spPr/>
      <dgm:t>
        <a:bodyPr/>
        <a:lstStyle/>
        <a:p>
          <a:r>
            <a:rPr lang="pt-BR" sz="1600" b="1" dirty="0"/>
            <a:t>Planejamento com Professor da Educação Especial</a:t>
          </a:r>
        </a:p>
      </dgm:t>
    </dgm:pt>
    <dgm:pt modelId="{6A661FBB-9B40-45B5-9714-C416149E8982}" type="parTrans" cxnId="{6F0934AE-95FD-420E-865D-3A4ED669B84C}">
      <dgm:prSet/>
      <dgm:spPr/>
      <dgm:t>
        <a:bodyPr/>
        <a:lstStyle/>
        <a:p>
          <a:endParaRPr lang="pt-BR"/>
        </a:p>
      </dgm:t>
    </dgm:pt>
    <dgm:pt modelId="{9E93814F-2767-4644-822C-BB58AF03B0E8}" type="sibTrans" cxnId="{6F0934AE-95FD-420E-865D-3A4ED669B84C}">
      <dgm:prSet/>
      <dgm:spPr/>
      <dgm:t>
        <a:bodyPr/>
        <a:lstStyle/>
        <a:p>
          <a:endParaRPr lang="pt-BR"/>
        </a:p>
      </dgm:t>
    </dgm:pt>
    <dgm:pt modelId="{48599E18-5295-47A1-AFEF-DC13625B3DB3}">
      <dgm:prSet phldrT="[Texto]" custT="1"/>
      <dgm:spPr/>
      <dgm:t>
        <a:bodyPr/>
        <a:lstStyle/>
        <a:p>
          <a:r>
            <a:rPr lang="pt-BR" sz="1600" b="1" dirty="0"/>
            <a:t>Participação nas Formações Continuadas</a:t>
          </a:r>
        </a:p>
      </dgm:t>
    </dgm:pt>
    <dgm:pt modelId="{900A5EBD-95FB-4655-A8CF-0566795BCD06}" type="parTrans" cxnId="{EA146ECB-3F21-4E34-8321-FC2CA767CFB9}">
      <dgm:prSet/>
      <dgm:spPr/>
      <dgm:t>
        <a:bodyPr/>
        <a:lstStyle/>
        <a:p>
          <a:endParaRPr lang="pt-BR"/>
        </a:p>
      </dgm:t>
    </dgm:pt>
    <dgm:pt modelId="{0DEF3E8B-FD1E-4900-B1C0-D5AB33580471}" type="sibTrans" cxnId="{EA146ECB-3F21-4E34-8321-FC2CA767CFB9}">
      <dgm:prSet/>
      <dgm:spPr/>
      <dgm:t>
        <a:bodyPr/>
        <a:lstStyle/>
        <a:p>
          <a:endParaRPr lang="pt-BR"/>
        </a:p>
      </dgm:t>
    </dgm:pt>
    <dgm:pt modelId="{73E4AC5D-341A-4789-A093-7E2E8DA82C12}" type="pres">
      <dgm:prSet presAssocID="{48BE5AAA-4DDA-443A-8CFF-0BE8F66A4AC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66DEAD0-342C-4A7F-9BB3-2EAE1A941530}" type="pres">
      <dgm:prSet presAssocID="{6B724F38-6D95-488C-B3F8-84CF5A73DA50}" presName="composite" presStyleCnt="0"/>
      <dgm:spPr/>
    </dgm:pt>
    <dgm:pt modelId="{E170FC1F-FF41-45B3-B1BA-C2C831EF4188}" type="pres">
      <dgm:prSet presAssocID="{6B724F38-6D95-488C-B3F8-84CF5A73DA50}" presName="Parent1" presStyleLbl="node1" presStyleIdx="0" presStyleCnt="6" custScaleX="1133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0383A6-E800-4D3A-9B45-9C0989FDE468}" type="pres">
      <dgm:prSet presAssocID="{6B724F38-6D95-488C-B3F8-84CF5A73DA5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86268C-8518-4731-A6A8-9130D3E726E4}" type="pres">
      <dgm:prSet presAssocID="{6B724F38-6D95-488C-B3F8-84CF5A73DA50}" presName="BalanceSpacing" presStyleCnt="0"/>
      <dgm:spPr/>
    </dgm:pt>
    <dgm:pt modelId="{28C93211-86A6-4AE3-A572-E055E046C4F2}" type="pres">
      <dgm:prSet presAssocID="{6B724F38-6D95-488C-B3F8-84CF5A73DA50}" presName="BalanceSpacing1" presStyleCnt="0"/>
      <dgm:spPr/>
    </dgm:pt>
    <dgm:pt modelId="{30D8F6D9-3100-4080-B18D-C28D400D8329}" type="pres">
      <dgm:prSet presAssocID="{8973EFDF-AC34-4952-AC5B-DFC791DA5934}" presName="Accent1Text" presStyleLbl="node1" presStyleIdx="1" presStyleCnt="6" custScaleX="111238" custLinFactNeighborX="-7729"/>
      <dgm:spPr/>
      <dgm:t>
        <a:bodyPr/>
        <a:lstStyle/>
        <a:p>
          <a:endParaRPr lang="pt-BR"/>
        </a:p>
      </dgm:t>
    </dgm:pt>
    <dgm:pt modelId="{AFA20E15-866C-47DF-8AAA-BF817A1D80DF}" type="pres">
      <dgm:prSet presAssocID="{8973EFDF-AC34-4952-AC5B-DFC791DA5934}" presName="spaceBetweenRectangles" presStyleCnt="0"/>
      <dgm:spPr/>
    </dgm:pt>
    <dgm:pt modelId="{BCBC687E-766D-4E1C-81C0-8A13EF3166BD}" type="pres">
      <dgm:prSet presAssocID="{6BEE265A-D3D8-4A0C-94B1-EDB4EE83F9C6}" presName="composite" presStyleCnt="0"/>
      <dgm:spPr/>
    </dgm:pt>
    <dgm:pt modelId="{BAE739B1-97A8-4CBB-838A-C448D8CF20C7}" type="pres">
      <dgm:prSet presAssocID="{6BEE265A-D3D8-4A0C-94B1-EDB4EE83F9C6}" presName="Parent1" presStyleLbl="node1" presStyleIdx="2" presStyleCnt="6" custScaleX="1183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FD84A4-94DF-45C9-A9EA-6A97E05DF0E6}" type="pres">
      <dgm:prSet presAssocID="{6BEE265A-D3D8-4A0C-94B1-EDB4EE83F9C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2ACD012-2098-4E48-BF01-AB28C33432EF}" type="pres">
      <dgm:prSet presAssocID="{6BEE265A-D3D8-4A0C-94B1-EDB4EE83F9C6}" presName="BalanceSpacing" presStyleCnt="0"/>
      <dgm:spPr/>
    </dgm:pt>
    <dgm:pt modelId="{8D6A1223-FEEB-42CC-8450-C0D6A4EDFFA7}" type="pres">
      <dgm:prSet presAssocID="{6BEE265A-D3D8-4A0C-94B1-EDB4EE83F9C6}" presName="BalanceSpacing1" presStyleCnt="0"/>
      <dgm:spPr/>
    </dgm:pt>
    <dgm:pt modelId="{60BE3272-FE98-4BCC-B640-20C515E5693C}" type="pres">
      <dgm:prSet presAssocID="{9E93814F-2767-4644-822C-BB58AF03B0E8}" presName="Accent1Text" presStyleLbl="node1" presStyleIdx="3" presStyleCnt="6" custScaleX="113926" custLinFactNeighborX="11594"/>
      <dgm:spPr/>
      <dgm:t>
        <a:bodyPr/>
        <a:lstStyle/>
        <a:p>
          <a:endParaRPr lang="pt-BR"/>
        </a:p>
      </dgm:t>
    </dgm:pt>
    <dgm:pt modelId="{BEB99D82-EE8B-4E50-A3D4-409A2B8CA739}" type="pres">
      <dgm:prSet presAssocID="{9E93814F-2767-4644-822C-BB58AF03B0E8}" presName="spaceBetweenRectangles" presStyleCnt="0"/>
      <dgm:spPr/>
    </dgm:pt>
    <dgm:pt modelId="{8D52FFF0-D556-4A8F-8001-FF3EFCDDABA9}" type="pres">
      <dgm:prSet presAssocID="{48599E18-5295-47A1-AFEF-DC13625B3DB3}" presName="composite" presStyleCnt="0"/>
      <dgm:spPr/>
    </dgm:pt>
    <dgm:pt modelId="{A0A0F974-1CE1-4453-AA97-E9EF82074605}" type="pres">
      <dgm:prSet presAssocID="{48599E18-5295-47A1-AFEF-DC13625B3DB3}" presName="Parent1" presStyleLbl="node1" presStyleIdx="4" presStyleCnt="6" custScaleX="1055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223AB9-831B-412F-A301-AFCAFF761CE9}" type="pres">
      <dgm:prSet presAssocID="{48599E18-5295-47A1-AFEF-DC13625B3DB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6D165AB-FD16-4756-BA24-C370C0141E90}" type="pres">
      <dgm:prSet presAssocID="{48599E18-5295-47A1-AFEF-DC13625B3DB3}" presName="BalanceSpacing" presStyleCnt="0"/>
      <dgm:spPr/>
    </dgm:pt>
    <dgm:pt modelId="{4F8AB77B-44EE-4FDD-B989-5518E094F838}" type="pres">
      <dgm:prSet presAssocID="{48599E18-5295-47A1-AFEF-DC13625B3DB3}" presName="BalanceSpacing1" presStyleCnt="0"/>
      <dgm:spPr/>
    </dgm:pt>
    <dgm:pt modelId="{99015B37-DA19-4E1A-BA0F-87EB1A9F8770}" type="pres">
      <dgm:prSet presAssocID="{0DEF3E8B-FD1E-4900-B1C0-D5AB33580471}" presName="Accent1Text" presStyleLbl="node1" presStyleIdx="5" presStyleCnt="6" custScaleX="111238" custLinFactNeighborX="-3864" custLinFactNeighborY="-796"/>
      <dgm:spPr/>
      <dgm:t>
        <a:bodyPr/>
        <a:lstStyle/>
        <a:p>
          <a:endParaRPr lang="pt-BR"/>
        </a:p>
      </dgm:t>
    </dgm:pt>
  </dgm:ptLst>
  <dgm:cxnLst>
    <dgm:cxn modelId="{F350AFD5-275F-43C2-9262-C35B0F8C9EE6}" type="presOf" srcId="{8973EFDF-AC34-4952-AC5B-DFC791DA5934}" destId="{30D8F6D9-3100-4080-B18D-C28D400D8329}" srcOrd="0" destOrd="0" presId="urn:microsoft.com/office/officeart/2008/layout/AlternatingHexagons"/>
    <dgm:cxn modelId="{FC1FC86B-D621-4895-93BA-67DEC9B6070A}" srcId="{48BE5AAA-4DDA-443A-8CFF-0BE8F66A4AC9}" destId="{6B724F38-6D95-488C-B3F8-84CF5A73DA50}" srcOrd="0" destOrd="0" parTransId="{B8DC343E-522A-4C10-A4C7-6176F0B2D015}" sibTransId="{8973EFDF-AC34-4952-AC5B-DFC791DA5934}"/>
    <dgm:cxn modelId="{1DE132D8-65DC-4AD4-97FB-0A2BA149795D}" type="presOf" srcId="{48BE5AAA-4DDA-443A-8CFF-0BE8F66A4AC9}" destId="{73E4AC5D-341A-4789-A093-7E2E8DA82C12}" srcOrd="0" destOrd="0" presId="urn:microsoft.com/office/officeart/2008/layout/AlternatingHexagons"/>
    <dgm:cxn modelId="{44D6B312-0211-468E-AD29-D9C0CAF81B9B}" type="presOf" srcId="{0DEF3E8B-FD1E-4900-B1C0-D5AB33580471}" destId="{99015B37-DA19-4E1A-BA0F-87EB1A9F8770}" srcOrd="0" destOrd="0" presId="urn:microsoft.com/office/officeart/2008/layout/AlternatingHexagons"/>
    <dgm:cxn modelId="{73C3F42C-4F4B-4269-9CC8-17721209B9DA}" type="presOf" srcId="{6BEE265A-D3D8-4A0C-94B1-EDB4EE83F9C6}" destId="{BAE739B1-97A8-4CBB-838A-C448D8CF20C7}" srcOrd="0" destOrd="0" presId="urn:microsoft.com/office/officeart/2008/layout/AlternatingHexagons"/>
    <dgm:cxn modelId="{98A30B8C-ABEA-4D1B-BEF3-F2BF41450DFC}" type="presOf" srcId="{6B724F38-6D95-488C-B3F8-84CF5A73DA50}" destId="{E170FC1F-FF41-45B3-B1BA-C2C831EF4188}" srcOrd="0" destOrd="0" presId="urn:microsoft.com/office/officeart/2008/layout/AlternatingHexagons"/>
    <dgm:cxn modelId="{52986C7B-C8FF-4EBA-8327-FAA5DDA1A6FE}" type="presOf" srcId="{9E93814F-2767-4644-822C-BB58AF03B0E8}" destId="{60BE3272-FE98-4BCC-B640-20C515E5693C}" srcOrd="0" destOrd="0" presId="urn:microsoft.com/office/officeart/2008/layout/AlternatingHexagons"/>
    <dgm:cxn modelId="{6F0934AE-95FD-420E-865D-3A4ED669B84C}" srcId="{48BE5AAA-4DDA-443A-8CFF-0BE8F66A4AC9}" destId="{6BEE265A-D3D8-4A0C-94B1-EDB4EE83F9C6}" srcOrd="1" destOrd="0" parTransId="{6A661FBB-9B40-45B5-9714-C416149E8982}" sibTransId="{9E93814F-2767-4644-822C-BB58AF03B0E8}"/>
    <dgm:cxn modelId="{1EB2B6BB-7B6A-4221-8E8C-36A40EB408BF}" type="presOf" srcId="{48599E18-5295-47A1-AFEF-DC13625B3DB3}" destId="{A0A0F974-1CE1-4453-AA97-E9EF82074605}" srcOrd="0" destOrd="0" presId="urn:microsoft.com/office/officeart/2008/layout/AlternatingHexagons"/>
    <dgm:cxn modelId="{EA146ECB-3F21-4E34-8321-FC2CA767CFB9}" srcId="{48BE5AAA-4DDA-443A-8CFF-0BE8F66A4AC9}" destId="{48599E18-5295-47A1-AFEF-DC13625B3DB3}" srcOrd="2" destOrd="0" parTransId="{900A5EBD-95FB-4655-A8CF-0566795BCD06}" sibTransId="{0DEF3E8B-FD1E-4900-B1C0-D5AB33580471}"/>
    <dgm:cxn modelId="{A186A5DA-4DB3-4B78-B45C-8554B9223370}" type="presParOf" srcId="{73E4AC5D-341A-4789-A093-7E2E8DA82C12}" destId="{466DEAD0-342C-4A7F-9BB3-2EAE1A941530}" srcOrd="0" destOrd="0" presId="urn:microsoft.com/office/officeart/2008/layout/AlternatingHexagons"/>
    <dgm:cxn modelId="{3B40EB7E-485A-49EC-A06C-EF1ED8A6FA71}" type="presParOf" srcId="{466DEAD0-342C-4A7F-9BB3-2EAE1A941530}" destId="{E170FC1F-FF41-45B3-B1BA-C2C831EF4188}" srcOrd="0" destOrd="0" presId="urn:microsoft.com/office/officeart/2008/layout/AlternatingHexagons"/>
    <dgm:cxn modelId="{2994B65E-C3A0-4171-80A7-F6E886D2774E}" type="presParOf" srcId="{466DEAD0-342C-4A7F-9BB3-2EAE1A941530}" destId="{2F0383A6-E800-4D3A-9B45-9C0989FDE468}" srcOrd="1" destOrd="0" presId="urn:microsoft.com/office/officeart/2008/layout/AlternatingHexagons"/>
    <dgm:cxn modelId="{998C926A-0AAA-4DAA-8BFE-7A45BAD589FB}" type="presParOf" srcId="{466DEAD0-342C-4A7F-9BB3-2EAE1A941530}" destId="{B686268C-8518-4731-A6A8-9130D3E726E4}" srcOrd="2" destOrd="0" presId="urn:microsoft.com/office/officeart/2008/layout/AlternatingHexagons"/>
    <dgm:cxn modelId="{42AD34BE-F1B4-4518-8449-249A4DDDF461}" type="presParOf" srcId="{466DEAD0-342C-4A7F-9BB3-2EAE1A941530}" destId="{28C93211-86A6-4AE3-A572-E055E046C4F2}" srcOrd="3" destOrd="0" presId="urn:microsoft.com/office/officeart/2008/layout/AlternatingHexagons"/>
    <dgm:cxn modelId="{C74909EF-3F0C-40E8-BB62-74F33166D62C}" type="presParOf" srcId="{466DEAD0-342C-4A7F-9BB3-2EAE1A941530}" destId="{30D8F6D9-3100-4080-B18D-C28D400D8329}" srcOrd="4" destOrd="0" presId="urn:microsoft.com/office/officeart/2008/layout/AlternatingHexagons"/>
    <dgm:cxn modelId="{2E58B73B-1749-4AEC-8C54-A2A3277F1C57}" type="presParOf" srcId="{73E4AC5D-341A-4789-A093-7E2E8DA82C12}" destId="{AFA20E15-866C-47DF-8AAA-BF817A1D80DF}" srcOrd="1" destOrd="0" presId="urn:microsoft.com/office/officeart/2008/layout/AlternatingHexagons"/>
    <dgm:cxn modelId="{07DEEE56-7445-44C4-8212-721FD62D5201}" type="presParOf" srcId="{73E4AC5D-341A-4789-A093-7E2E8DA82C12}" destId="{BCBC687E-766D-4E1C-81C0-8A13EF3166BD}" srcOrd="2" destOrd="0" presId="urn:microsoft.com/office/officeart/2008/layout/AlternatingHexagons"/>
    <dgm:cxn modelId="{91490096-C1C1-41B5-92F3-996AB7E80842}" type="presParOf" srcId="{BCBC687E-766D-4E1C-81C0-8A13EF3166BD}" destId="{BAE739B1-97A8-4CBB-838A-C448D8CF20C7}" srcOrd="0" destOrd="0" presId="urn:microsoft.com/office/officeart/2008/layout/AlternatingHexagons"/>
    <dgm:cxn modelId="{9C3FAF30-09CC-4281-BA4F-5EA162EC8D5A}" type="presParOf" srcId="{BCBC687E-766D-4E1C-81C0-8A13EF3166BD}" destId="{25FD84A4-94DF-45C9-A9EA-6A97E05DF0E6}" srcOrd="1" destOrd="0" presId="urn:microsoft.com/office/officeart/2008/layout/AlternatingHexagons"/>
    <dgm:cxn modelId="{2D5D0780-24EF-4C0C-B9DF-2A30F7BF0959}" type="presParOf" srcId="{BCBC687E-766D-4E1C-81C0-8A13EF3166BD}" destId="{12ACD012-2098-4E48-BF01-AB28C33432EF}" srcOrd="2" destOrd="0" presId="urn:microsoft.com/office/officeart/2008/layout/AlternatingHexagons"/>
    <dgm:cxn modelId="{3F9C5096-A30F-4923-A9C6-901A5E7A0F06}" type="presParOf" srcId="{BCBC687E-766D-4E1C-81C0-8A13EF3166BD}" destId="{8D6A1223-FEEB-42CC-8450-C0D6A4EDFFA7}" srcOrd="3" destOrd="0" presId="urn:microsoft.com/office/officeart/2008/layout/AlternatingHexagons"/>
    <dgm:cxn modelId="{B34267C4-9CA5-443D-9B91-055EC7FDB2AE}" type="presParOf" srcId="{BCBC687E-766D-4E1C-81C0-8A13EF3166BD}" destId="{60BE3272-FE98-4BCC-B640-20C515E5693C}" srcOrd="4" destOrd="0" presId="urn:microsoft.com/office/officeart/2008/layout/AlternatingHexagons"/>
    <dgm:cxn modelId="{12078A94-FE46-4C63-813C-4A2C8D4F4B9C}" type="presParOf" srcId="{73E4AC5D-341A-4789-A093-7E2E8DA82C12}" destId="{BEB99D82-EE8B-4E50-A3D4-409A2B8CA739}" srcOrd="3" destOrd="0" presId="urn:microsoft.com/office/officeart/2008/layout/AlternatingHexagons"/>
    <dgm:cxn modelId="{9914750F-77D2-42D5-B5A9-F32C021AF54B}" type="presParOf" srcId="{73E4AC5D-341A-4789-A093-7E2E8DA82C12}" destId="{8D52FFF0-D556-4A8F-8001-FF3EFCDDABA9}" srcOrd="4" destOrd="0" presId="urn:microsoft.com/office/officeart/2008/layout/AlternatingHexagons"/>
    <dgm:cxn modelId="{4E22D835-3778-40B9-B921-6C759CB6CCB9}" type="presParOf" srcId="{8D52FFF0-D556-4A8F-8001-FF3EFCDDABA9}" destId="{A0A0F974-1CE1-4453-AA97-E9EF82074605}" srcOrd="0" destOrd="0" presId="urn:microsoft.com/office/officeart/2008/layout/AlternatingHexagons"/>
    <dgm:cxn modelId="{658F3101-920C-4AA0-BCC3-5A09AD865747}" type="presParOf" srcId="{8D52FFF0-D556-4A8F-8001-FF3EFCDDABA9}" destId="{ED223AB9-831B-412F-A301-AFCAFF761CE9}" srcOrd="1" destOrd="0" presId="urn:microsoft.com/office/officeart/2008/layout/AlternatingHexagons"/>
    <dgm:cxn modelId="{089479D8-919B-4A74-B6A1-C91D8F1E71E4}" type="presParOf" srcId="{8D52FFF0-D556-4A8F-8001-FF3EFCDDABA9}" destId="{46D165AB-FD16-4756-BA24-C370C0141E90}" srcOrd="2" destOrd="0" presId="urn:microsoft.com/office/officeart/2008/layout/AlternatingHexagons"/>
    <dgm:cxn modelId="{B11C2FCE-2CA7-411D-B8CA-146D20364110}" type="presParOf" srcId="{8D52FFF0-D556-4A8F-8001-FF3EFCDDABA9}" destId="{4F8AB77B-44EE-4FDD-B989-5518E094F838}" srcOrd="3" destOrd="0" presId="urn:microsoft.com/office/officeart/2008/layout/AlternatingHexagons"/>
    <dgm:cxn modelId="{DC039CD6-787A-48F1-875A-A82914C3A3D8}" type="presParOf" srcId="{8D52FFF0-D556-4A8F-8001-FF3EFCDDABA9}" destId="{99015B37-DA19-4E1A-BA0F-87EB1A9F877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73525-2EAB-4568-89A7-60C32FE9E7A0}">
      <dsp:nvSpPr>
        <dsp:cNvPr id="0" name=""/>
        <dsp:cNvSpPr/>
      </dsp:nvSpPr>
      <dsp:spPr>
        <a:xfrm>
          <a:off x="3391190" y="2829368"/>
          <a:ext cx="3113193" cy="157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b="1" kern="1200" dirty="0">
              <a:solidFill>
                <a:schemeClr val="tx1"/>
              </a:solidFill>
            </a:rPr>
            <a:t>Política de Formação Continuada</a:t>
          </a:r>
        </a:p>
      </dsp:txBody>
      <dsp:txXfrm>
        <a:off x="3437434" y="2875612"/>
        <a:ext cx="3020705" cy="1486407"/>
      </dsp:txXfrm>
    </dsp:sp>
    <dsp:sp modelId="{996A9E0F-7477-44D0-9EB5-2EE8645D3FB5}">
      <dsp:nvSpPr>
        <dsp:cNvPr id="0" name=""/>
        <dsp:cNvSpPr/>
      </dsp:nvSpPr>
      <dsp:spPr>
        <a:xfrm rot="14211525">
          <a:off x="3813963" y="2061794"/>
          <a:ext cx="495347" cy="39961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 rot="10800000">
        <a:off x="3933848" y="2141717"/>
        <a:ext cx="255577" cy="239770"/>
      </dsp:txXfrm>
    </dsp:sp>
    <dsp:sp modelId="{93B56DE3-B173-4957-A418-81AB55F2F625}">
      <dsp:nvSpPr>
        <dsp:cNvPr id="0" name=""/>
        <dsp:cNvSpPr/>
      </dsp:nvSpPr>
      <dsp:spPr>
        <a:xfrm>
          <a:off x="1607843" y="38009"/>
          <a:ext cx="3085060" cy="1655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b="1" kern="1200" dirty="0">
              <a:solidFill>
                <a:schemeClr val="tx1"/>
              </a:solidFill>
            </a:rPr>
            <a:t>Implementação da Hora-atividade</a:t>
          </a:r>
        </a:p>
      </dsp:txBody>
      <dsp:txXfrm>
        <a:off x="1656341" y="86507"/>
        <a:ext cx="2988064" cy="1558831"/>
      </dsp:txXfrm>
    </dsp:sp>
    <dsp:sp modelId="{8845DA78-E977-40BE-9834-280BE6A02452}">
      <dsp:nvSpPr>
        <dsp:cNvPr id="0" name=""/>
        <dsp:cNvSpPr/>
      </dsp:nvSpPr>
      <dsp:spPr>
        <a:xfrm rot="7392839">
          <a:off x="1983354" y="2070273"/>
          <a:ext cx="495347" cy="39961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 rot="10800000">
        <a:off x="2103239" y="2150196"/>
        <a:ext cx="255577" cy="239770"/>
      </dsp:txXfrm>
    </dsp:sp>
    <dsp:sp modelId="{C061AF0E-3F9A-4B64-A27E-A4EC39E55ED9}">
      <dsp:nvSpPr>
        <dsp:cNvPr id="0" name=""/>
        <dsp:cNvSpPr/>
      </dsp:nvSpPr>
      <dsp:spPr>
        <a:xfrm>
          <a:off x="-129078" y="2846327"/>
          <a:ext cx="2901122" cy="1625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b="1" kern="1200" dirty="0">
              <a:solidFill>
                <a:schemeClr val="tx1"/>
              </a:solidFill>
            </a:rPr>
            <a:t>Política da Educação Especial</a:t>
          </a:r>
        </a:p>
      </dsp:txBody>
      <dsp:txXfrm>
        <a:off x="-81457" y="2893948"/>
        <a:ext cx="2805880" cy="1530648"/>
      </dsp:txXfrm>
    </dsp:sp>
    <dsp:sp modelId="{31A587D9-7144-4068-BBAA-27EA0C15622B}">
      <dsp:nvSpPr>
        <dsp:cNvPr id="0" name=""/>
        <dsp:cNvSpPr/>
      </dsp:nvSpPr>
      <dsp:spPr>
        <a:xfrm rot="21561649">
          <a:off x="2833943" y="3439827"/>
          <a:ext cx="495347" cy="39961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>
        <a:off x="2953828" y="3519750"/>
        <a:ext cx="255577" cy="239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D297E-9650-4619-9227-A7F85607C176}">
      <dsp:nvSpPr>
        <dsp:cNvPr id="0" name=""/>
        <dsp:cNvSpPr/>
      </dsp:nvSpPr>
      <dsp:spPr>
        <a:xfrm>
          <a:off x="3173325" y="0"/>
          <a:ext cx="2607046" cy="26074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8139E-BF77-4E64-9FAB-EE28C185AB51}">
      <dsp:nvSpPr>
        <dsp:cNvPr id="0" name=""/>
        <dsp:cNvSpPr/>
      </dsp:nvSpPr>
      <dsp:spPr>
        <a:xfrm>
          <a:off x="3749568" y="941366"/>
          <a:ext cx="1448685" cy="724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/>
            <a:t>Equipe SEMED</a:t>
          </a:r>
        </a:p>
      </dsp:txBody>
      <dsp:txXfrm>
        <a:off x="3749568" y="941366"/>
        <a:ext cx="1448685" cy="724169"/>
      </dsp:txXfrm>
    </dsp:sp>
    <dsp:sp modelId="{3CDC6B44-0189-4D86-9302-59E8FC67D97D}">
      <dsp:nvSpPr>
        <dsp:cNvPr id="0" name=""/>
        <dsp:cNvSpPr/>
      </dsp:nvSpPr>
      <dsp:spPr>
        <a:xfrm>
          <a:off x="2449227" y="1498169"/>
          <a:ext cx="2607046" cy="26074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9A504-E051-4F14-9FF1-482517F43248}">
      <dsp:nvSpPr>
        <dsp:cNvPr id="0" name=""/>
        <dsp:cNvSpPr/>
      </dsp:nvSpPr>
      <dsp:spPr>
        <a:xfrm>
          <a:off x="3028408" y="2448201"/>
          <a:ext cx="1448685" cy="724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/>
            <a:t>Formador  Externo</a:t>
          </a:r>
        </a:p>
      </dsp:txBody>
      <dsp:txXfrm>
        <a:off x="3028408" y="2448201"/>
        <a:ext cx="1448685" cy="724169"/>
      </dsp:txXfrm>
    </dsp:sp>
    <dsp:sp modelId="{CC0464AE-4064-42AB-849C-0A24E8AC159D}">
      <dsp:nvSpPr>
        <dsp:cNvPr id="0" name=""/>
        <dsp:cNvSpPr/>
      </dsp:nvSpPr>
      <dsp:spPr>
        <a:xfrm>
          <a:off x="3358878" y="3175621"/>
          <a:ext cx="2239856" cy="22407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04D9A-8472-42E7-9A45-93BB556511BA}">
      <dsp:nvSpPr>
        <dsp:cNvPr id="0" name=""/>
        <dsp:cNvSpPr/>
      </dsp:nvSpPr>
      <dsp:spPr>
        <a:xfrm>
          <a:off x="3752995" y="3957204"/>
          <a:ext cx="1448685" cy="724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/>
            <a:t>Interação com grupos</a:t>
          </a:r>
        </a:p>
      </dsp:txBody>
      <dsp:txXfrm>
        <a:off x="3752995" y="3957204"/>
        <a:ext cx="1448685" cy="724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744C6-3D27-4743-B142-4E1D6D86F2A4}">
      <dsp:nvSpPr>
        <dsp:cNvPr id="0" name=""/>
        <dsp:cNvSpPr/>
      </dsp:nvSpPr>
      <dsp:spPr>
        <a:xfrm>
          <a:off x="2130982" y="3250416"/>
          <a:ext cx="810263" cy="231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5131" y="0"/>
              </a:lnTo>
              <a:lnTo>
                <a:pt x="405131" y="2315922"/>
              </a:lnTo>
              <a:lnTo>
                <a:pt x="810263" y="23159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474775" y="4347038"/>
        <a:ext cx="122678" cy="122678"/>
      </dsp:txXfrm>
    </dsp:sp>
    <dsp:sp modelId="{7B2AC479-86A6-4D28-BD75-7143D648817B}">
      <dsp:nvSpPr>
        <dsp:cNvPr id="0" name=""/>
        <dsp:cNvSpPr/>
      </dsp:nvSpPr>
      <dsp:spPr>
        <a:xfrm>
          <a:off x="2130982" y="3250416"/>
          <a:ext cx="810263" cy="771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5131" y="0"/>
              </a:lnTo>
              <a:lnTo>
                <a:pt x="405131" y="771974"/>
              </a:lnTo>
              <a:lnTo>
                <a:pt x="810263" y="7719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508135" y="3608425"/>
        <a:ext cx="55956" cy="55956"/>
      </dsp:txXfrm>
    </dsp:sp>
    <dsp:sp modelId="{315397E0-E602-49A2-AC8E-B66CADB77862}">
      <dsp:nvSpPr>
        <dsp:cNvPr id="0" name=""/>
        <dsp:cNvSpPr/>
      </dsp:nvSpPr>
      <dsp:spPr>
        <a:xfrm>
          <a:off x="2130982" y="2478442"/>
          <a:ext cx="810263" cy="771974"/>
        </a:xfrm>
        <a:custGeom>
          <a:avLst/>
          <a:gdLst/>
          <a:ahLst/>
          <a:cxnLst/>
          <a:rect l="0" t="0" r="0" b="0"/>
          <a:pathLst>
            <a:path>
              <a:moveTo>
                <a:pt x="0" y="771974"/>
              </a:moveTo>
              <a:lnTo>
                <a:pt x="405131" y="771974"/>
              </a:lnTo>
              <a:lnTo>
                <a:pt x="405131" y="0"/>
              </a:lnTo>
              <a:lnTo>
                <a:pt x="8102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508135" y="2836451"/>
        <a:ext cx="55956" cy="55956"/>
      </dsp:txXfrm>
    </dsp:sp>
    <dsp:sp modelId="{7B416D4F-2992-4AB4-927A-08CE2A1412A7}">
      <dsp:nvSpPr>
        <dsp:cNvPr id="0" name=""/>
        <dsp:cNvSpPr/>
      </dsp:nvSpPr>
      <dsp:spPr>
        <a:xfrm>
          <a:off x="2130982" y="934494"/>
          <a:ext cx="810263" cy="2315922"/>
        </a:xfrm>
        <a:custGeom>
          <a:avLst/>
          <a:gdLst/>
          <a:ahLst/>
          <a:cxnLst/>
          <a:rect l="0" t="0" r="0" b="0"/>
          <a:pathLst>
            <a:path>
              <a:moveTo>
                <a:pt x="0" y="2315922"/>
              </a:moveTo>
              <a:lnTo>
                <a:pt x="405131" y="2315922"/>
              </a:lnTo>
              <a:lnTo>
                <a:pt x="405131" y="0"/>
              </a:lnTo>
              <a:lnTo>
                <a:pt x="8102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474775" y="2031116"/>
        <a:ext cx="122678" cy="122678"/>
      </dsp:txXfrm>
    </dsp:sp>
    <dsp:sp modelId="{1B6E9188-EF1F-492E-9B98-D186941B57A5}">
      <dsp:nvSpPr>
        <dsp:cNvPr id="0" name=""/>
        <dsp:cNvSpPr/>
      </dsp:nvSpPr>
      <dsp:spPr>
        <a:xfrm rot="16200000">
          <a:off x="-1737013" y="2632837"/>
          <a:ext cx="6500833" cy="1235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/>
            <a:t>FORMAÇÕES</a:t>
          </a:r>
        </a:p>
      </dsp:txBody>
      <dsp:txXfrm>
        <a:off x="-1737013" y="2632837"/>
        <a:ext cx="6500833" cy="1235158"/>
      </dsp:txXfrm>
    </dsp:sp>
    <dsp:sp modelId="{D7F79232-2457-40B3-BB0D-0C4BAF39F2BC}">
      <dsp:nvSpPr>
        <dsp:cNvPr id="0" name=""/>
        <dsp:cNvSpPr/>
      </dsp:nvSpPr>
      <dsp:spPr>
        <a:xfrm>
          <a:off x="2941246" y="316915"/>
          <a:ext cx="4051319" cy="1235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Plano de Ação</a:t>
          </a:r>
        </a:p>
      </dsp:txBody>
      <dsp:txXfrm>
        <a:off x="2941246" y="316915"/>
        <a:ext cx="4051319" cy="1235158"/>
      </dsp:txXfrm>
    </dsp:sp>
    <dsp:sp modelId="{A0AE8C8E-A947-4604-8029-FEC8F27C7E8A}">
      <dsp:nvSpPr>
        <dsp:cNvPr id="0" name=""/>
        <dsp:cNvSpPr/>
      </dsp:nvSpPr>
      <dsp:spPr>
        <a:xfrm>
          <a:off x="2941246" y="1860863"/>
          <a:ext cx="4051319" cy="1235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Práticas Pedagógicas Interdisciplinares e </a:t>
          </a:r>
          <a:r>
            <a:rPr lang="pt-BR" sz="2800" kern="1200" dirty="0" err="1"/>
            <a:t>Transdisciplinares</a:t>
          </a:r>
          <a:endParaRPr lang="pt-BR" sz="2800" kern="1200" dirty="0"/>
        </a:p>
      </dsp:txBody>
      <dsp:txXfrm>
        <a:off x="2941246" y="1860863"/>
        <a:ext cx="4051319" cy="1235158"/>
      </dsp:txXfrm>
    </dsp:sp>
    <dsp:sp modelId="{0A4D17AE-A99C-4A58-B8B2-BA98D6EE393C}">
      <dsp:nvSpPr>
        <dsp:cNvPr id="0" name=""/>
        <dsp:cNvSpPr/>
      </dsp:nvSpPr>
      <dsp:spPr>
        <a:xfrm>
          <a:off x="2941246" y="3404811"/>
          <a:ext cx="4051319" cy="1235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PPP</a:t>
          </a:r>
        </a:p>
      </dsp:txBody>
      <dsp:txXfrm>
        <a:off x="2941246" y="3404811"/>
        <a:ext cx="4051319" cy="1235158"/>
      </dsp:txXfrm>
    </dsp:sp>
    <dsp:sp modelId="{78CF5711-19C5-4C03-BFFE-2B824526AFC5}">
      <dsp:nvSpPr>
        <dsp:cNvPr id="0" name=""/>
        <dsp:cNvSpPr/>
      </dsp:nvSpPr>
      <dsp:spPr>
        <a:xfrm>
          <a:off x="2941246" y="4948759"/>
          <a:ext cx="4051319" cy="1235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/>
            <a:t>Educação Especial</a:t>
          </a:r>
        </a:p>
      </dsp:txBody>
      <dsp:txXfrm>
        <a:off x="2941246" y="4948759"/>
        <a:ext cx="4051319" cy="1235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0FC1F-FF41-45B3-B1BA-C2C831EF4188}">
      <dsp:nvSpPr>
        <dsp:cNvPr id="0" name=""/>
        <dsp:cNvSpPr/>
      </dsp:nvSpPr>
      <dsp:spPr>
        <a:xfrm rot="5400000">
          <a:off x="3767057" y="16493"/>
          <a:ext cx="2124825" cy="20946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Planejamento com Especialista em Educação</a:t>
          </a:r>
        </a:p>
      </dsp:txBody>
      <dsp:txXfrm rot="-5400000">
        <a:off x="4128784" y="353006"/>
        <a:ext cx="1401370" cy="1421585"/>
      </dsp:txXfrm>
    </dsp:sp>
    <dsp:sp modelId="{2F0383A6-E800-4D3A-9B45-9C0989FDE468}">
      <dsp:nvSpPr>
        <dsp:cNvPr id="0" name=""/>
        <dsp:cNvSpPr/>
      </dsp:nvSpPr>
      <dsp:spPr>
        <a:xfrm>
          <a:off x="5809864" y="426350"/>
          <a:ext cx="2371305" cy="127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8F6D9-3100-4080-B18D-C28D400D8329}">
      <dsp:nvSpPr>
        <dsp:cNvPr id="0" name=""/>
        <dsp:cNvSpPr/>
      </dsp:nvSpPr>
      <dsp:spPr>
        <a:xfrm rot="5400000">
          <a:off x="1627692" y="35626"/>
          <a:ext cx="2124825" cy="20563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1999133" y="349817"/>
        <a:ext cx="1381942" cy="1427963"/>
      </dsp:txXfrm>
    </dsp:sp>
    <dsp:sp modelId="{BAE739B1-97A8-4CBB-838A-C448D8CF20C7}">
      <dsp:nvSpPr>
        <dsp:cNvPr id="0" name=""/>
        <dsp:cNvSpPr/>
      </dsp:nvSpPr>
      <dsp:spPr>
        <a:xfrm rot="5400000">
          <a:off x="2764989" y="1773452"/>
          <a:ext cx="2124825" cy="21877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Planejamento com Professor da Educação Especial</a:t>
          </a:r>
        </a:p>
      </dsp:txBody>
      <dsp:txXfrm rot="-5400000">
        <a:off x="3098137" y="2159076"/>
        <a:ext cx="1458531" cy="1416550"/>
      </dsp:txXfrm>
    </dsp:sp>
    <dsp:sp modelId="{25FD84A4-94DF-45C9-A9EA-6A97E05DF0E6}">
      <dsp:nvSpPr>
        <dsp:cNvPr id="0" name=""/>
        <dsp:cNvSpPr/>
      </dsp:nvSpPr>
      <dsp:spPr>
        <a:xfrm>
          <a:off x="531797" y="2229903"/>
          <a:ext cx="2294811" cy="127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E3272-FE98-4BCC-B640-20C515E5693C}">
      <dsp:nvSpPr>
        <dsp:cNvPr id="0" name=""/>
        <dsp:cNvSpPr/>
      </dsp:nvSpPr>
      <dsp:spPr>
        <a:xfrm rot="5400000">
          <a:off x="4975802" y="1814333"/>
          <a:ext cx="2124825" cy="21060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5334651" y="2157510"/>
        <a:ext cx="1407126" cy="1419681"/>
      </dsp:txXfrm>
    </dsp:sp>
    <dsp:sp modelId="{A0A0F974-1CE1-4453-AA97-E9EF82074605}">
      <dsp:nvSpPr>
        <dsp:cNvPr id="0" name=""/>
        <dsp:cNvSpPr/>
      </dsp:nvSpPr>
      <dsp:spPr>
        <a:xfrm rot="5400000">
          <a:off x="3767057" y="3695028"/>
          <a:ext cx="2124825" cy="19517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Participação nas Formações Continuadas</a:t>
          </a:r>
        </a:p>
      </dsp:txBody>
      <dsp:txXfrm rot="-5400000">
        <a:off x="4165638" y="3948206"/>
        <a:ext cx="1327662" cy="1445395"/>
      </dsp:txXfrm>
    </dsp:sp>
    <dsp:sp modelId="{ED223AB9-831B-412F-A301-AFCAFF761CE9}">
      <dsp:nvSpPr>
        <dsp:cNvPr id="0" name=""/>
        <dsp:cNvSpPr/>
      </dsp:nvSpPr>
      <dsp:spPr>
        <a:xfrm>
          <a:off x="5809864" y="4033455"/>
          <a:ext cx="2371305" cy="127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15B37-DA19-4E1A-BA0F-87EB1A9F8770}">
      <dsp:nvSpPr>
        <dsp:cNvPr id="0" name=""/>
        <dsp:cNvSpPr/>
      </dsp:nvSpPr>
      <dsp:spPr>
        <a:xfrm rot="5400000">
          <a:off x="1699141" y="3625817"/>
          <a:ext cx="2124825" cy="20563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2070582" y="3940008"/>
        <a:ext cx="1381942" cy="1427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9B7AC-A093-41AF-8FF2-BD03DD98FF22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D82C3-65B6-4DD6-B0F5-027E56D545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DEA1A-9124-48F1-B40F-6182A06848E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04709-2D37-4B49-8BC3-7120FD7EE4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04709-2D37-4B49-8BC3-7120FD7EE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A1304-0C7F-47D4-B596-5FDB6322CFAD}" type="datetimeFigureOut">
              <a:rPr lang="pt-BR" smtClean="0"/>
              <a:pPr/>
              <a:t>21/03/2019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37F6-1689-4AC1-814C-35F078CAE7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rasao_Gaspar_logo20x20">
            <a:extLst>
              <a:ext uri="{FF2B5EF4-FFF2-40B4-BE49-F238E27FC236}">
                <a16:creationId xmlns:a16="http://schemas.microsoft.com/office/drawing/2014/main" id="{3E232D24-A30B-4221-B20C-09953DFA487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05192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92E45E-5B2E-46CE-97D5-879F2014406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88640"/>
            <a:ext cx="1556115" cy="104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2195736" y="47667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200" b="1" dirty="0"/>
              <a:t>SECRETARIA MUNICIPAL </a:t>
            </a:r>
          </a:p>
          <a:p>
            <a:pPr algn="ctr"/>
            <a:r>
              <a:rPr lang="pt-BR" sz="2200" b="1" dirty="0"/>
              <a:t>DE EDUCAÇÃO DE GASPAR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11560" y="2492896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/>
              <a:t>Implementação da Hora-atividade  </a:t>
            </a:r>
          </a:p>
          <a:p>
            <a:pPr algn="ctr"/>
            <a:r>
              <a:rPr lang="pt-BR" sz="4000" b="1" dirty="0"/>
              <a:t>  Município de Gaspar</a:t>
            </a:r>
            <a:endParaRPr lang="pt-BR" sz="4000" dirty="0"/>
          </a:p>
        </p:txBody>
      </p:sp>
      <p:sp>
        <p:nvSpPr>
          <p:cNvPr id="13" name="Subtítulo 12"/>
          <p:cNvSpPr>
            <a:spLocks noGrp="1"/>
          </p:cNvSpPr>
          <p:nvPr>
            <p:ph type="subTitle" idx="4294967295"/>
          </p:nvPr>
        </p:nvSpPr>
        <p:spPr>
          <a:xfrm>
            <a:off x="0" y="3717032"/>
            <a:ext cx="6400800" cy="1752600"/>
          </a:xfrm>
        </p:spPr>
        <p:txBody>
          <a:bodyPr/>
          <a:lstStyle/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                                       </a:t>
            </a:r>
            <a:r>
              <a:rPr lang="pt-BR" b="1" dirty="0"/>
              <a:t>SEMED 2019</a:t>
            </a:r>
          </a:p>
        </p:txBody>
      </p:sp>
    </p:spTree>
    <p:extLst>
      <p:ext uri="{BB962C8B-B14F-4D97-AF65-F5344CB8AC3E}">
        <p14:creationId xmlns:p14="http://schemas.microsoft.com/office/powerpoint/2010/main" val="26189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1196752"/>
            <a:ext cx="7776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200" dirty="0"/>
              <a:t>Logo, para cumprimento do disposto no § 4° do art. 2° da lei n° 11.738/2008, não se pode fazer uma grande operação matemática para multiplicar as jornadas por minutos e depois distribuí-los por aulas, aumentando as aulas das jornadas de trabalho, mas apenas e tão somente destacar das jornadas previstas nas leis dos entes federados, 1/3 (um terço) de cada carga horária. Nesse sentido a lei não dá margem a outras interpretações.</a:t>
            </a:r>
          </a:p>
          <a:p>
            <a:pPr algn="just">
              <a:buNone/>
            </a:pPr>
            <a:endParaRPr lang="pt-BR" sz="2200" dirty="0"/>
          </a:p>
          <a:p>
            <a:pPr algn="just">
              <a:buNone/>
            </a:pPr>
            <a:r>
              <a:rPr lang="pt-BR" sz="2200" b="1" i="1" dirty="0">
                <a:solidFill>
                  <a:schemeClr val="tx2"/>
                </a:solidFill>
              </a:rPr>
              <a:t>Vê-se, assim, que independente da organização de cada sistema de ensino, que pode definir a hora-aula em 50 minutos, 45 minutos, 40 minutos ou outra quantidade de tempo, a unidade que mensura uma hora é a hora, em sua definição clássica.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860912"/>
              </p:ext>
            </p:extLst>
          </p:nvPr>
        </p:nvGraphicFramePr>
        <p:xfrm>
          <a:off x="179513" y="1916832"/>
          <a:ext cx="8784977" cy="3816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Carga-horária semanal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2/3 docência ou suporte pedagógico à docência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1/3 hora-atividade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Regulamentadas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Internas 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7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5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20h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13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 hora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 hora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Distribuição da Carga-horária Município de Gaspar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300" b="1" dirty="0"/>
              <a:t>Jornada de Trabalho Anos Finais de 5 a 40 horas</a:t>
            </a:r>
            <a:br>
              <a:rPr lang="pt-BR" sz="3300" b="1" dirty="0"/>
            </a:br>
            <a:r>
              <a:rPr lang="pt-BR" sz="2400" b="1" dirty="0"/>
              <a:t/>
            </a:r>
            <a:br>
              <a:rPr lang="pt-BR" sz="2400" b="1" dirty="0"/>
            </a:br>
            <a:endParaRPr lang="pt-BR" sz="24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827584" y="1124750"/>
          <a:ext cx="7560842" cy="5660898"/>
        </p:xfrm>
        <a:graphic>
          <a:graphicData uri="http://schemas.openxmlformats.org/drawingml/2006/table">
            <a:tbl>
              <a:tblPr/>
              <a:tblGrid>
                <a:gridCol w="112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8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2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Jornada de trabalho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Aulas dadas de 45/37 </a:t>
                      </a:r>
                      <a:r>
                        <a:rPr lang="pt-BR" sz="1700" dirty="0" err="1"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Hora atividade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Jornada de trabalho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2/3 Aulas dadas de 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56 </a:t>
                      </a:r>
                      <a:r>
                        <a:rPr lang="pt-BR" sz="1700" dirty="0" err="1"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1/3 Hora atividade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32 aulas 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8 aulas + 8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26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14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35h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28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7 aulas + 7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35h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23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12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30h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6 aulas + 6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20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10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25h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20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5 aulas + 5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25h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16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9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16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 aulas + 4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13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7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15h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 aulas + 3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15h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10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5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10h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8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 + 2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10h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6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05h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aulas + 1 horas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05h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horas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/>
              <a:t>Organização das Aulas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943659"/>
              </p:ext>
            </p:extLst>
          </p:nvPr>
        </p:nvGraphicFramePr>
        <p:xfrm>
          <a:off x="1524000" y="1397000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</a:t>
                      </a:r>
                      <a:r>
                        <a:rPr lang="pt-BR" baseline="0" dirty="0"/>
                        <a:t> 45 MIN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 56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</a:t>
                      </a:r>
                      <a:r>
                        <a:rPr lang="pt-BR" baseline="0" dirty="0"/>
                        <a:t> 45 MIN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 56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AULA</a:t>
                      </a:r>
                      <a:r>
                        <a:rPr lang="pt-BR" baseline="0" dirty="0"/>
                        <a:t> 45 MIN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RECREIO 16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RECREIO</a:t>
                      </a:r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 15 MIN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 56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AULA</a:t>
                      </a:r>
                      <a:r>
                        <a:rPr lang="pt-BR" baseline="0" dirty="0"/>
                        <a:t> 45 MIN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AULA 56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AULA</a:t>
                      </a:r>
                      <a:r>
                        <a:rPr lang="pt-BR" baseline="0" dirty="0"/>
                        <a:t> 45 MIN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/>
                        <a:t>Obs</a:t>
                      </a:r>
                      <a:r>
                        <a:rPr lang="pt-BR" dirty="0"/>
                        <a:t>: 1x na semana 6</a:t>
                      </a:r>
                      <a:r>
                        <a:rPr lang="pt-BR" baseline="0" dirty="0"/>
                        <a:t> aulas de 37 min.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395536" y="4941169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O Recreio faz parte do efetivo tempo de trabalho pedagógico, de acordo com o parecer 10/2001 do COMED, sendo assim, a aula deverá ter a duração de 56 minutos, a semana será composta por 5 dias, com 4 horas diárias e 20 aulas semanais.</a:t>
            </a:r>
            <a:br>
              <a:rPr lang="pt-BR" dirty="0"/>
            </a:br>
            <a:r>
              <a:rPr lang="pt-BR" b="1" dirty="0"/>
              <a:t>Cada dia será compreendido por 4 aulas de 56 minutos e 16 minutos de recreio monitorado.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300" b="1" dirty="0"/>
              <a:t/>
            </a:r>
            <a:br>
              <a:rPr lang="pt-BR" sz="3300" b="1" dirty="0"/>
            </a:br>
            <a:r>
              <a:rPr lang="pt-BR" sz="3300" b="1" dirty="0"/>
              <a:t>Grade Curricular Anos Iniciais</a:t>
            </a:r>
            <a:br>
              <a:rPr lang="pt-BR" sz="3300" b="1" dirty="0"/>
            </a:br>
            <a:r>
              <a:rPr lang="pt-BR" sz="3300" b="1" dirty="0"/>
              <a:t>do Município de Gaspar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3528" y="1556792"/>
          <a:ext cx="8496948" cy="4320482"/>
        </p:xfrm>
        <a:graphic>
          <a:graphicData uri="http://schemas.openxmlformats.org/drawingml/2006/table">
            <a:tbl>
              <a:tblPr/>
              <a:tblGrid>
                <a:gridCol w="2627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Componente Curricular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Quantidade de Hora Aula 45 min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Quantidade de Hora Aula 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56 min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7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1º ao 5º ano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1º e 2º ano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3º ao 5º ano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Língua Portuguesa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19 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Referência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Referência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Arial"/>
                          <a:ea typeface="Calibri"/>
                          <a:cs typeface="Times New Roman"/>
                        </a:rPr>
                        <a:t>Referência</a:t>
                      </a:r>
                      <a:endParaRPr lang="pt-B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Matemática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Ciências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Geografia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História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Ensino Religioso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Educação Física 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Artes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Inglês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------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Letramento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------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25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20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20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t-BR" sz="3300" b="1" dirty="0"/>
              <a:t>Grade Curricular Anos Finais</a:t>
            </a:r>
            <a:br>
              <a:rPr lang="pt-BR" sz="3300" b="1" dirty="0"/>
            </a:br>
            <a:r>
              <a:rPr lang="pt-BR" sz="3300" b="1" dirty="0"/>
              <a:t>do Município de Gaspar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95535" y="1412776"/>
          <a:ext cx="8424937" cy="4320483"/>
        </p:xfrm>
        <a:graphic>
          <a:graphicData uri="http://schemas.openxmlformats.org/drawingml/2006/table">
            <a:tbl>
              <a:tblPr/>
              <a:tblGrid>
                <a:gridCol w="2592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Componente Curricular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Quantidade de Hora Aula  45/37 min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Quantidade de Hora Aula  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56 min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7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6º  ao 9º ano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6º ano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7º  ao 9º ano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Língua Portuguesa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Matemática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4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Ciências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História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3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Geografia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3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Educação Física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3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Inglês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Artes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Ensino Religioso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Filosofia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------------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1 aula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26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latin typeface="Arial"/>
                          <a:ea typeface="Calibri"/>
                          <a:cs typeface="Times New Roman"/>
                        </a:rPr>
                        <a:t>20 aulas</a:t>
                      </a:r>
                      <a:endParaRPr lang="pt-BR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latin typeface="Arial"/>
                          <a:ea typeface="Calibri"/>
                          <a:cs typeface="Times New Roman"/>
                        </a:rPr>
                        <a:t>20 aulas</a:t>
                      </a:r>
                      <a:endParaRPr lang="pt-BR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79559" y="351910"/>
            <a:ext cx="742382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Resolução COMED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Nº 014, de 06 de dezembro de 2018</a:t>
            </a:r>
            <a:endParaRPr kumimoji="0" lang="pt-BR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3568" y="162880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Objeto</a:t>
            </a:r>
            <a:r>
              <a:rPr lang="pt-BR" i="1" dirty="0"/>
              <a:t>: Estabelece alteração do tempo da hora/aula, da grade curricular e da regularização do 1/3 da hora atividade nas escolas de Ensino Fundamental da Rede Municipal de Gaspar/SC.</a:t>
            </a:r>
            <a:endParaRPr lang="pt-BR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755576" y="2728125"/>
            <a:ext cx="756084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Art. 1º- 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Aprovar a alteração do tempo da hora/aula organizada em aulas de 45minutos e 37minutos para 56 minutos.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</a:t>
            </a: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2º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Aprovar a alteração do tempo do recreio dirigido de 15 minutos para 16 minutos, mantendo-o como parte do efetivo trabalho pedagógico.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</a:t>
            </a: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3º 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Aprovar alteração da grade curricular do Ensino Fundamental.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</a:t>
            </a: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4º</a:t>
            </a:r>
            <a:r>
              <a:rPr kumimoji="0" 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Aprovar a regulamentação de 1/3 da hora atividade para os profissionais do magistério das escolas do Ensino Fundamental da Rede Municipal de Gaspar/SC.</a:t>
            </a: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835696" y="1628800"/>
            <a:ext cx="5544616" cy="3492210"/>
            <a:chOff x="1607843" y="38009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4" name="Retângulo de cantos arredondados 3"/>
            <p:cNvSpPr/>
            <p:nvPr/>
          </p:nvSpPr>
          <p:spPr>
            <a:xfrm>
              <a:off x="1607843" y="38009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4000" b="1" kern="1200" dirty="0">
                  <a:solidFill>
                    <a:schemeClr val="tx1"/>
                  </a:solidFill>
                </a:rPr>
                <a:t>Política de Formação Continuada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pt-BR" sz="3300" b="1" dirty="0"/>
              <a:t>Resolução nº 2, de 1° de julho de 2015</a:t>
            </a:r>
            <a:r>
              <a:rPr lang="pt-BR" sz="3000" dirty="0"/>
              <a:t/>
            </a:r>
            <a:br>
              <a:rPr lang="pt-BR" sz="3000" dirty="0"/>
            </a:br>
            <a:endParaRPr lang="pt-BR" sz="3000" dirty="0"/>
          </a:p>
        </p:txBody>
      </p:sp>
      <p:sp>
        <p:nvSpPr>
          <p:cNvPr id="3" name="Retângulo 2"/>
          <p:cNvSpPr/>
          <p:nvPr/>
        </p:nvSpPr>
        <p:spPr>
          <a:xfrm>
            <a:off x="539552" y="1052736"/>
            <a:ext cx="78488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§ 3º A valorização do magistério e dos demais profissionais da educação deve ser entendida como uma dimensão constitutiva e constituinte de sua formação inicial e continuada, incluindo, entre outros, a garantia de construção, definição coletiva e aprovação de planos de carreira e salário, com condições que assegurem jornada de trabalho com dedicação exclusiva ou tempo integral a ser cumprida em um único estabelecimento de ensino e destinação de 1/3 (um terço) da carga horária de trabalho a outras atividades pedagógicas inerentes ao exercício do magistério, tais como: 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I - preparação de aula, estudos, pesquisa e demais atividades formativas;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II - participação na elaboração e efetivação do projeto político-pedagógico da instituição educativa;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III - orientação e acompanhamento de estudantes;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IV - avaliação de estudantes, de trabalhos e atividades pedagógicas;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V - reuniões com pais, conselhos ou colegiados escolares;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VI - participação em reuniões e grupos de estudo e/ou de trabalho, de coordenação pedagógica e gestão da escola;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VII - atividades de desenvolvimento profissional;</a:t>
            </a:r>
          </a:p>
          <a:p>
            <a:pPr algn="just"/>
            <a:r>
              <a:rPr lang="pt-BR" b="1" i="1" dirty="0">
                <a:solidFill>
                  <a:schemeClr val="tx2"/>
                </a:solidFill>
              </a:rPr>
              <a:t>VIII - outras atividades de natureza semelhante e relacionadas à comunidade escolar na qual se insere a atividade profissional.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BADE3AC-BC9F-463E-B898-3FD7BAB0F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00008"/>
              </p:ext>
            </p:extLst>
          </p:nvPr>
        </p:nvGraphicFramePr>
        <p:xfrm>
          <a:off x="714348" y="642918"/>
          <a:ext cx="8084702" cy="609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1454">
                  <a:extLst>
                    <a:ext uri="{9D8B030D-6E8A-4147-A177-3AD203B41FA5}">
                      <a16:colId xmlns:a16="http://schemas.microsoft.com/office/drawing/2014/main" val="3202441132"/>
                    </a:ext>
                  </a:extLst>
                </a:gridCol>
                <a:gridCol w="6703248">
                  <a:extLst>
                    <a:ext uri="{9D8B030D-6E8A-4147-A177-3AD203B41FA5}">
                      <a16:colId xmlns:a16="http://schemas.microsoft.com/office/drawing/2014/main" val="2077451447"/>
                    </a:ext>
                  </a:extLst>
                </a:gridCol>
              </a:tblGrid>
              <a:tr h="480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Dia da Semana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Grupos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7086697"/>
                  </a:ext>
                </a:extLst>
              </a:tr>
              <a:tr h="1200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Segunda-feira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dos Projetos Pedagógicos na Educação Infantil (PPPEI)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Professores do 4º ano do Ensino Fundamental (P4ºEF)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Professores do 5º ano do Ensino Fundamental (P5ºEF)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História (PH)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Geografia (PG)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88002"/>
                  </a:ext>
                </a:extLst>
              </a:tr>
              <a:tr h="720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Terça-feira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Período de Infância I (PPI-I)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Educação Física (PEF)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Artes (PA)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883266"/>
                  </a:ext>
                </a:extLst>
              </a:tr>
              <a:tr h="960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Quarta-feira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Especialistas em Educação (EE)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da Educação Especial (PEE)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Letramento nos Anos Iniciais (PLAI)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Alfabetização na Educação de Jovens e Adultos (PAEJA)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0322823"/>
                  </a:ext>
                </a:extLst>
              </a:tr>
              <a:tr h="960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Quinta-feira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Período de Infância II (PPI-II)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Língua Inglesa (PLI)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Língua Portuguesa (PLP)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1º ano do Ensino Fundamental (P1ºEF)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5314193"/>
                  </a:ext>
                </a:extLst>
              </a:tr>
              <a:tr h="168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Sexta-feira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Período de Infância III (PPI-III)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2º ano do Ensino Fundamental (P2ºEF)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do 3º ano do Ensino Fundamental (P3ºEF)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Ensino Religioso (PER)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Filosofia (PF)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Matemática (PM)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Professores de Ciências (PC)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0367121"/>
                  </a:ext>
                </a:extLst>
              </a:tr>
            </a:tbl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id="{31EC85B4-4284-442F-8301-38603853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34806"/>
            <a:ext cx="8643998" cy="60811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</a:t>
            </a:r>
            <a:r>
              <a:rPr lang="pt-BR" sz="3500" b="1" dirty="0"/>
              <a:t>Grupos de Formação</a:t>
            </a:r>
          </a:p>
        </p:txBody>
      </p:sp>
    </p:spTree>
    <p:extLst>
      <p:ext uri="{BB962C8B-B14F-4D97-AF65-F5344CB8AC3E}">
        <p14:creationId xmlns:p14="http://schemas.microsoft.com/office/powerpoint/2010/main" val="8972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10BEC77-7B4F-468A-8B8E-C43AD39551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870912"/>
              </p:ext>
            </p:extLst>
          </p:nvPr>
        </p:nvGraphicFramePr>
        <p:xfrm>
          <a:off x="1524000" y="1806818"/>
          <a:ext cx="650438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redondar Retângulo em um Canto Diagonal 3"/>
          <p:cNvSpPr/>
          <p:nvPr/>
        </p:nvSpPr>
        <p:spPr>
          <a:xfrm>
            <a:off x="827584" y="404664"/>
            <a:ext cx="7358114" cy="10080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5" name="Arredondar Retângulo em um Canto Diagonal 4"/>
          <p:cNvSpPr/>
          <p:nvPr/>
        </p:nvSpPr>
        <p:spPr>
          <a:xfrm>
            <a:off x="1187624" y="476672"/>
            <a:ext cx="7039271" cy="85129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sz="4400" dirty="0"/>
              <a:t>PLANEJAMENTO SEMED 2019</a:t>
            </a:r>
          </a:p>
        </p:txBody>
      </p:sp>
    </p:spTree>
    <p:extLst>
      <p:ext uri="{BB962C8B-B14F-4D97-AF65-F5344CB8AC3E}">
        <p14:creationId xmlns:p14="http://schemas.microsoft.com/office/powerpoint/2010/main" val="20192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073C8A07-2819-414C-9349-470E430849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pt-BR" dirty="0"/>
              <a:t> 8 encontros = 64 horas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60F68EBA-3528-4E9B-9C27-83535A59D71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499992" y="2132856"/>
            <a:ext cx="4038600" cy="4038600"/>
          </a:xfrm>
        </p:spPr>
        <p:txBody>
          <a:bodyPr/>
          <a:lstStyle/>
          <a:p>
            <a:r>
              <a:rPr lang="pt-BR" dirty="0"/>
              <a:t>Formação de 4 horas</a:t>
            </a:r>
          </a:p>
          <a:p>
            <a:r>
              <a:rPr lang="pt-BR" dirty="0"/>
              <a:t>Formação de 8 horas</a:t>
            </a:r>
          </a:p>
          <a:p>
            <a:r>
              <a:rPr lang="pt-BR" dirty="0"/>
              <a:t>Tarefa a distância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Certificação SEMED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6BBD4D3-2DF4-4E86-A65F-2664B949F02B}"/>
              </a:ext>
            </a:extLst>
          </p:cNvPr>
          <p:cNvGraphicFramePr/>
          <p:nvPr/>
        </p:nvGraphicFramePr>
        <p:xfrm>
          <a:off x="-1980728" y="1161706"/>
          <a:ext cx="8229600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0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51305D9-F9B5-46BE-B132-89F6AFB2AD00}"/>
              </a:ext>
            </a:extLst>
          </p:cNvPr>
          <p:cNvGraphicFramePr/>
          <p:nvPr/>
        </p:nvGraphicFramePr>
        <p:xfrm>
          <a:off x="755576" y="285728"/>
          <a:ext cx="7888390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8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5E8A-7B8C-4C1C-A4F9-6A970027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16" y="236567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1ª Formação com cada Segmento/área</a:t>
            </a:r>
          </a:p>
        </p:txBody>
      </p:sp>
      <p:sp>
        <p:nvSpPr>
          <p:cNvPr id="3" name="AutoShape 2" descr="https://webmail.gaspar.sc.gov.br/service/home/~/?auth=co&amp;loc=pt_BR&amp;id=7548&amp;part=2">
            <a:extLst>
              <a:ext uri="{FF2B5EF4-FFF2-40B4-BE49-F238E27FC236}">
                <a16:creationId xmlns:a16="http://schemas.microsoft.com/office/drawing/2014/main" id="{8E3009D0-1F26-4805-B5ED-BD011BA83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s://webmail.gaspar.sc.gov.br/service/home/~/?auth=co&amp;loc=pt_BR&amp;id=7548&amp;part=2">
            <a:extLst>
              <a:ext uri="{FF2B5EF4-FFF2-40B4-BE49-F238E27FC236}">
                <a16:creationId xmlns:a16="http://schemas.microsoft.com/office/drawing/2014/main" id="{D7A24643-19BD-493E-B00C-3E9CA465D6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50C9733-0137-40DB-B579-FE8E66296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20600" r="17713" b="24801"/>
          <a:stretch/>
        </p:blipFill>
        <p:spPr>
          <a:xfrm>
            <a:off x="267543" y="1772816"/>
            <a:ext cx="8590520" cy="4036510"/>
          </a:xfrm>
          <a:prstGeom prst="rect">
            <a:avLst/>
          </a:prstGeom>
        </p:spPr>
      </p:pic>
      <p:sp>
        <p:nvSpPr>
          <p:cNvPr id="12" name="AutoShape 6" descr="https://webmail.gaspar.sc.gov.br/service/home/~/?auth=co&amp;loc=pt_BR&amp;id=7548&amp;part=7">
            <a:extLst>
              <a:ext uri="{FF2B5EF4-FFF2-40B4-BE49-F238E27FC236}">
                <a16:creationId xmlns:a16="http://schemas.microsoft.com/office/drawing/2014/main" id="{E0220999-0684-4615-9C30-42E40D4C83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5A99F-5710-4234-8D14-6814B498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8338FF-2592-44B3-A332-31DE48E27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601" r="32675" b="6600"/>
          <a:stretch/>
        </p:blipFill>
        <p:spPr>
          <a:xfrm>
            <a:off x="908859" y="252657"/>
            <a:ext cx="3312368" cy="39146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F184C5-BF98-424A-8CEE-58FE3599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4000" r="28738" b="6601"/>
          <a:stretch/>
        </p:blipFill>
        <p:spPr>
          <a:xfrm>
            <a:off x="4906141" y="268740"/>
            <a:ext cx="3780659" cy="38985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66FF10-B5F7-40C8-B247-02AAA7052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0" t="24800" r="22624" b="15055"/>
          <a:stretch/>
        </p:blipFill>
        <p:spPr>
          <a:xfrm>
            <a:off x="2123728" y="4354210"/>
            <a:ext cx="4968552" cy="23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8B7F8-F51B-4E7F-B793-C008EE31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10CF4F-9BDA-4752-904A-A58B358CB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30400" r="10001" b="9400"/>
          <a:stretch/>
        </p:blipFill>
        <p:spPr>
          <a:xfrm>
            <a:off x="1259632" y="3429000"/>
            <a:ext cx="7041976" cy="30963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83AC74-A463-4949-A1B4-49FE99008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29001" r="22438" b="6600"/>
          <a:stretch/>
        </p:blipFill>
        <p:spPr>
          <a:xfrm>
            <a:off x="457808" y="369975"/>
            <a:ext cx="3851920" cy="26446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208267-AB95-48AB-9E2A-7D8676B99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7" t="30400" r="22439" b="8001"/>
          <a:stretch/>
        </p:blipFill>
        <p:spPr>
          <a:xfrm>
            <a:off x="4644008" y="346181"/>
            <a:ext cx="4269567" cy="26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D512B-F0AE-46EB-AB9E-E676FD1AB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4A9208-4761-4195-83A6-9698D9C2C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3400" r="21651" b="12201"/>
          <a:stretch/>
        </p:blipFill>
        <p:spPr>
          <a:xfrm>
            <a:off x="51084" y="117765"/>
            <a:ext cx="5112568" cy="33123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299FCB7-4CD0-4FFF-86B2-84CC5BC5D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9" t="16227" r="37492" b="4374"/>
          <a:stretch/>
        </p:blipFill>
        <p:spPr>
          <a:xfrm>
            <a:off x="5298708" y="440282"/>
            <a:ext cx="3794208" cy="59774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0FA2E9-3D83-4557-8E89-8221D326A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27601" r="24013" b="10800"/>
          <a:stretch/>
        </p:blipFill>
        <p:spPr>
          <a:xfrm>
            <a:off x="-8378" y="3587006"/>
            <a:ext cx="5231492" cy="31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B7306C-1D86-4D67-A07D-255F7968B0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6529" y="1012101"/>
            <a:ext cx="4041648" cy="493776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Documento que Regulamenta a </a:t>
            </a:r>
          </a:p>
          <a:p>
            <a:pPr marL="0" indent="0" algn="ctr">
              <a:buNone/>
            </a:pPr>
            <a:r>
              <a:rPr lang="pt-BR" dirty="0"/>
              <a:t>Hora-atividade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4EC4F5D-228C-431F-BC55-2A446C753E6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10FE56-1452-4141-872E-98086B2B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263" t="19200" r="64962" b="17801"/>
          <a:stretch/>
        </p:blipFill>
        <p:spPr>
          <a:xfrm>
            <a:off x="4572000" y="1006422"/>
            <a:ext cx="4248472" cy="5622978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62C4CAD-5657-49EF-B0ED-77E82448CBBE}"/>
              </a:ext>
            </a:extLst>
          </p:cNvPr>
          <p:cNvSpPr/>
          <p:nvPr/>
        </p:nvSpPr>
        <p:spPr>
          <a:xfrm>
            <a:off x="1828149" y="25649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0121DCF-0DFA-445E-A973-BD00BDE6E445}"/>
              </a:ext>
            </a:extLst>
          </p:cNvPr>
          <p:cNvSpPr/>
          <p:nvPr/>
        </p:nvSpPr>
        <p:spPr>
          <a:xfrm>
            <a:off x="296529" y="3068806"/>
            <a:ext cx="4014649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Este documento organiza-se em dois eixos principais: apresentação das dimensões que compreendem o trabalho docente e organização curricular da Rede; e aspectos do trabalho pedagógico e formação continuada em serviço a que se destina o tempo da hora-atividade dos profissionais. </a:t>
            </a:r>
          </a:p>
        </p:txBody>
      </p:sp>
      <p:sp>
        <p:nvSpPr>
          <p:cNvPr id="9" name="Arredondar Retângulo em um Canto Diagonal 8"/>
          <p:cNvSpPr/>
          <p:nvPr/>
        </p:nvSpPr>
        <p:spPr>
          <a:xfrm>
            <a:off x="285720" y="71438"/>
            <a:ext cx="4572032" cy="92867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0" name="Arredondar Retângulo em um Canto Diagonal 9"/>
          <p:cNvSpPr/>
          <p:nvPr/>
        </p:nvSpPr>
        <p:spPr>
          <a:xfrm>
            <a:off x="285721" y="71414"/>
            <a:ext cx="4286280" cy="78319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4000" dirty="0"/>
              <a:t>HORA-ATIVIDADE</a:t>
            </a:r>
          </a:p>
        </p:txBody>
      </p:sp>
    </p:spTree>
    <p:extLst>
      <p:ext uri="{BB962C8B-B14F-4D97-AF65-F5344CB8AC3E}">
        <p14:creationId xmlns:p14="http://schemas.microsoft.com/office/powerpoint/2010/main" val="39588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D8251B9-2422-4164-AE5E-3BE437F6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F70800C-090A-46D2-AA46-FA1CD2A05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038723"/>
              </p:ext>
            </p:extLst>
          </p:nvPr>
        </p:nvGraphicFramePr>
        <p:xfrm>
          <a:off x="189855" y="116630"/>
          <a:ext cx="8496945" cy="3312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9320">
                  <a:extLst>
                    <a:ext uri="{9D8B030D-6E8A-4147-A177-3AD203B41FA5}">
                      <a16:colId xmlns:a16="http://schemas.microsoft.com/office/drawing/2014/main" val="3127380288"/>
                    </a:ext>
                  </a:extLst>
                </a:gridCol>
                <a:gridCol w="2906899">
                  <a:extLst>
                    <a:ext uri="{9D8B030D-6E8A-4147-A177-3AD203B41FA5}">
                      <a16:colId xmlns:a16="http://schemas.microsoft.com/office/drawing/2014/main" val="3320305905"/>
                    </a:ext>
                  </a:extLst>
                </a:gridCol>
                <a:gridCol w="1950363">
                  <a:extLst>
                    <a:ext uri="{9D8B030D-6E8A-4147-A177-3AD203B41FA5}">
                      <a16:colId xmlns:a16="http://schemas.microsoft.com/office/drawing/2014/main" val="1095645222"/>
                    </a:ext>
                  </a:extLst>
                </a:gridCol>
                <a:gridCol w="1950363">
                  <a:extLst>
                    <a:ext uri="{9D8B030D-6E8A-4147-A177-3AD203B41FA5}">
                      <a16:colId xmlns:a16="http://schemas.microsoft.com/office/drawing/2014/main" val="3064633875"/>
                    </a:ext>
                  </a:extLst>
                </a:gridCol>
              </a:tblGrid>
              <a:tr h="3312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Carga-horária semanal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2/3 docência ou suporte pedagógico à docência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1/3 hora-atividade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39423"/>
                  </a:ext>
                </a:extLst>
              </a:tr>
              <a:tr h="33123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Regulamentadas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Internas 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7202842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8841530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7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5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777211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910689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16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381105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20h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13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663445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01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10h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6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 horas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601979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05h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 horas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 hora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 hora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80499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A27BCD2F-D248-4F86-9814-90DB6CA80334}"/>
              </a:ext>
            </a:extLst>
          </p:cNvPr>
          <p:cNvSpPr/>
          <p:nvPr/>
        </p:nvSpPr>
        <p:spPr>
          <a:xfrm>
            <a:off x="189855" y="34290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  <a:tabLst>
                <a:tab pos="449580" algn="l"/>
                <a:tab pos="449580" algn="l"/>
                <a:tab pos="6031230" algn="l"/>
              </a:tabLs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 horas-atividades denominadas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internas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(janelas), devem ser cumpridas obrigatoriamente na Unidade Educacional a que o profissional esteja vinculado.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5163E98-E53C-4AEE-A432-C882C5E931BF}"/>
              </a:ext>
            </a:extLst>
          </p:cNvPr>
          <p:cNvSpPr/>
          <p:nvPr/>
        </p:nvSpPr>
        <p:spPr>
          <a:xfrm>
            <a:off x="189856" y="3933056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  <a:tabLst>
                <a:tab pos="449580" algn="l"/>
                <a:tab pos="449580" algn="l"/>
                <a:tab pos="6031230" algn="l"/>
              </a:tabLs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 horas-atividades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regulamentadas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que serão aglutinadas em um único dia da semana por grupos/áreas de atuação, terão sua carga-horária mensal organizada de modo que 1/4 serão destinadas a formação continuada, a ser realizada conforme cronograma de convocação mensal dos grupos, compreendendo no máximo um encontro por mês;  1/4 serão destinadas as atividades em que se garanta o planejamento com os Especialista em Educação e o professor da Educação Especial, 2/4 serão destinadas as demais atividades previstas, podendo essas serem realizadas em espaços de escolha do profissional, tanto na sua Unidade como em outros espaços,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exceto quando houver convocação pela Equipe Gestora da Unidade Educacional e/ou Secretaria Municipal de Educação.</a:t>
            </a:r>
          </a:p>
        </p:txBody>
      </p:sp>
    </p:spTree>
    <p:extLst>
      <p:ext uri="{BB962C8B-B14F-4D97-AF65-F5344CB8AC3E}">
        <p14:creationId xmlns:p14="http://schemas.microsoft.com/office/powerpoint/2010/main" val="17295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3E677-6029-44B7-B268-B682779F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E512065-DDEA-4264-91F3-6FEE891F84D6}"/>
              </a:ext>
            </a:extLst>
          </p:cNvPr>
          <p:cNvGrpSpPr/>
          <p:nvPr/>
        </p:nvGrpSpPr>
        <p:grpSpPr>
          <a:xfrm>
            <a:off x="1835696" y="1628800"/>
            <a:ext cx="5544616" cy="3492210"/>
            <a:chOff x="1607843" y="38009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4" name="Retângulo de cantos arredondados 3">
              <a:extLst>
                <a:ext uri="{FF2B5EF4-FFF2-40B4-BE49-F238E27FC236}">
                  <a16:creationId xmlns:a16="http://schemas.microsoft.com/office/drawing/2014/main" id="{84C6F69B-9038-4842-AADA-F763625E29E4}"/>
                </a:ext>
              </a:extLst>
            </p:cNvPr>
            <p:cNvSpPr/>
            <p:nvPr/>
          </p:nvSpPr>
          <p:spPr>
            <a:xfrm>
              <a:off x="1607843" y="38009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396EB2A-A0A9-4BE3-B1E4-B82CB92047B8}"/>
                </a:ext>
              </a:extLst>
            </p:cNvPr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4000" b="1" kern="1200" dirty="0">
                  <a:solidFill>
                    <a:schemeClr val="tx1"/>
                  </a:solidFill>
                </a:rPr>
                <a:t>Política da Educação Especial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8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D5DA4-DBF4-4A3B-B2FB-43A3652B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     </a:t>
            </a:r>
            <a:r>
              <a:rPr lang="pt-BR" b="1" dirty="0">
                <a:solidFill>
                  <a:schemeClr val="tx1"/>
                </a:solidFill>
                <a:latin typeface="+mn-lt"/>
              </a:rPr>
              <a:t>Documento de Acompanhamento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3CE6CF-D469-4126-819A-D906F0C8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31" t="26387" r="21330" b="11794"/>
          <a:stretch/>
        </p:blipFill>
        <p:spPr>
          <a:xfrm>
            <a:off x="84522" y="1340768"/>
            <a:ext cx="897495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835696" y="1628800"/>
            <a:ext cx="5544616" cy="3492210"/>
            <a:chOff x="1607843" y="38009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4" name="Retângulo de cantos arredondados 3"/>
            <p:cNvSpPr/>
            <p:nvPr/>
          </p:nvSpPr>
          <p:spPr>
            <a:xfrm>
              <a:off x="1607843" y="38009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4000" b="1" kern="1200" dirty="0">
                  <a:solidFill>
                    <a:schemeClr val="tx1"/>
                  </a:solidFill>
                </a:rPr>
                <a:t>Implementação 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4000" b="1" kern="1200" dirty="0">
                  <a:solidFill>
                    <a:schemeClr val="tx1"/>
                  </a:solidFill>
                </a:rPr>
                <a:t>da Hora-atividade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82F86-FA38-44A5-B371-83EEC501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57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+mn-lt"/>
              </a:rPr>
              <a:t>A Unidade de Ensino e os profissionais do </a:t>
            </a:r>
            <a:br>
              <a:rPr lang="pt-BR" sz="3200" b="1" dirty="0">
                <a:solidFill>
                  <a:schemeClr val="tx1"/>
                </a:solidFill>
                <a:latin typeface="+mn-lt"/>
              </a:rPr>
            </a:br>
            <a:r>
              <a:rPr lang="pt-BR" sz="3200" b="1" dirty="0">
                <a:solidFill>
                  <a:schemeClr val="tx1"/>
                </a:solidFill>
                <a:latin typeface="+mn-lt"/>
              </a:rPr>
              <a:t>magistério precisam garantir</a:t>
            </a:r>
            <a:r>
              <a:rPr lang="pt-BR" sz="3200" b="1" dirty="0">
                <a:latin typeface="+mn-lt"/>
              </a:rPr>
              <a:t>:</a:t>
            </a:r>
            <a:endParaRPr lang="pt-BR" sz="32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27B741E-D3AE-45D3-B253-F25D3FE23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386136"/>
              </p:ext>
            </p:extLst>
          </p:nvPr>
        </p:nvGraphicFramePr>
        <p:xfrm>
          <a:off x="409733" y="1123298"/>
          <a:ext cx="8712968" cy="573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94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D062E-F7D5-4D58-953A-4003BAF5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492896"/>
            <a:ext cx="8229600" cy="1143000"/>
          </a:xfrm>
        </p:spPr>
        <p:txBody>
          <a:bodyPr/>
          <a:lstStyle/>
          <a:p>
            <a:r>
              <a:rPr lang="pt-BR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1029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                AÇÕES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7584" y="1067278"/>
            <a:ext cx="2339752" cy="1367795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4" name="Retângulo de cantos arredondados 3"/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Comissão de Estudos 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527847" y="5440593"/>
            <a:ext cx="2520280" cy="1367795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7" name="Retângulo de cantos arredondados 6"/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1ª Formação com cada segmento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9"/>
          <p:cNvGrpSpPr/>
          <p:nvPr/>
        </p:nvGrpSpPr>
        <p:grpSpPr>
          <a:xfrm>
            <a:off x="2715714" y="1823345"/>
            <a:ext cx="2210139" cy="1367795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11" name="Retângulo de cantos arredondados 10"/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ângulo 11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Diálogo com Gabinete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o 12"/>
          <p:cNvGrpSpPr/>
          <p:nvPr/>
        </p:nvGrpSpPr>
        <p:grpSpPr>
          <a:xfrm>
            <a:off x="986137" y="3636854"/>
            <a:ext cx="2592288" cy="1439803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14" name="Retângulo de cantos arredondados 13"/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Apresentação para Vereadores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o 15"/>
          <p:cNvGrpSpPr/>
          <p:nvPr/>
        </p:nvGrpSpPr>
        <p:grpSpPr>
          <a:xfrm>
            <a:off x="3220988" y="4648026"/>
            <a:ext cx="2592288" cy="1439803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17" name="Retângulo de cantos arredondados 16"/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1656341" y="172870"/>
              <a:ext cx="2994916" cy="14724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Apresentação para o Sindicato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5">
            <a:extLst>
              <a:ext uri="{FF2B5EF4-FFF2-40B4-BE49-F238E27FC236}">
                <a16:creationId xmlns:a16="http://schemas.microsoft.com/office/drawing/2014/main" id="{085F8856-390C-4623-8F9B-DE4DAB4CF82F}"/>
              </a:ext>
            </a:extLst>
          </p:cNvPr>
          <p:cNvGrpSpPr/>
          <p:nvPr/>
        </p:nvGrpSpPr>
        <p:grpSpPr>
          <a:xfrm>
            <a:off x="4572000" y="2635753"/>
            <a:ext cx="2520280" cy="1367795"/>
            <a:chOff x="1566197" y="73835"/>
            <a:chExt cx="3085060" cy="1655827"/>
          </a:xfrm>
          <a:scene3d>
            <a:camera prst="orthographicFront"/>
            <a:lightRig rig="chilly" dir="t"/>
          </a:scene3d>
        </p:grpSpPr>
        <p:sp>
          <p:nvSpPr>
            <p:cNvPr id="22" name="Retângulo de cantos arredondados 6">
              <a:extLst>
                <a:ext uri="{FF2B5EF4-FFF2-40B4-BE49-F238E27FC236}">
                  <a16:creationId xmlns:a16="http://schemas.microsoft.com/office/drawing/2014/main" id="{A35FCAD6-4153-4569-8514-7777B359E69A}"/>
                </a:ext>
              </a:extLst>
            </p:cNvPr>
            <p:cNvSpPr/>
            <p:nvPr/>
          </p:nvSpPr>
          <p:spPr>
            <a:xfrm>
              <a:off x="1566197" y="73835"/>
              <a:ext cx="3085060" cy="1655827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861EC872-E07D-47AB-936A-C740B27C4D9D}"/>
                </a:ext>
              </a:extLst>
            </p:cNvPr>
            <p:cNvSpPr/>
            <p:nvPr/>
          </p:nvSpPr>
          <p:spPr>
            <a:xfrm>
              <a:off x="1656341" y="86507"/>
              <a:ext cx="2988064" cy="15588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b="1" dirty="0">
                  <a:solidFill>
                    <a:schemeClr val="tx1"/>
                  </a:solidFill>
                </a:rPr>
                <a:t>Socialização com Professores da Rede</a:t>
              </a:r>
              <a:endParaRPr lang="pt-BR" sz="25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/>
              <a:t>Justificativas Legais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/>
              <a:t>Lei nº 9.394/1996 (Lei de Diretrizes e Bases da Educação - LDB)</a:t>
            </a:r>
          </a:p>
          <a:p>
            <a:pPr algn="just">
              <a:buNone/>
            </a:pPr>
            <a:endParaRPr lang="pt-BR" dirty="0"/>
          </a:p>
          <a:p>
            <a:pPr algn="just"/>
            <a:r>
              <a:rPr lang="pt-BR" dirty="0"/>
              <a:t>Lei nº 11.738/2008 (institui o piso salarial para os profissionais do magistério público da Educação Básica).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Parecer do Conselho Nacional de Educação, Câmara da Educação Básica nº 18/2012 sobre a Lei do Piso.</a:t>
            </a:r>
          </a:p>
          <a:p>
            <a:pPr algn="just">
              <a:buNone/>
            </a:pPr>
            <a:endParaRPr lang="pt-BR" dirty="0"/>
          </a:p>
          <a:p>
            <a:pPr algn="just"/>
            <a:r>
              <a:rPr lang="pt-BR" dirty="0"/>
              <a:t>Resolução nº 2, de 1° de julho de 2015.</a:t>
            </a:r>
          </a:p>
          <a:p>
            <a:pPr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5720" y="357166"/>
            <a:ext cx="8643998" cy="746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200" b="1" dirty="0"/>
          </a:p>
          <a:p>
            <a:endParaRPr lang="pt-BR" sz="2200" b="1" dirty="0"/>
          </a:p>
          <a:p>
            <a:pPr algn="just"/>
            <a:r>
              <a:rPr lang="pt-BR" sz="2500" b="1" dirty="0"/>
              <a:t>Quanto aos docentes:</a:t>
            </a:r>
          </a:p>
          <a:p>
            <a:pPr algn="just"/>
            <a:endParaRPr lang="pt-BR" sz="2500" dirty="0"/>
          </a:p>
          <a:p>
            <a:pPr algn="just"/>
            <a:r>
              <a:rPr lang="pt-BR" sz="2500" b="1" dirty="0"/>
              <a:t>Art. 13:</a:t>
            </a:r>
            <a:r>
              <a:rPr lang="pt-BR" sz="2500" dirty="0"/>
              <a:t> que os docentes incumbir-se-ão de:</a:t>
            </a:r>
          </a:p>
          <a:p>
            <a:pPr algn="just"/>
            <a:endParaRPr lang="pt-BR" sz="2500" dirty="0"/>
          </a:p>
          <a:p>
            <a:pPr algn="just"/>
            <a:r>
              <a:rPr lang="pt-BR" sz="2500" dirty="0"/>
              <a:t>V - ministrar os dias letivos e horas-aula estabelecidos, além de participar integralmente dos períodos dedicados ao planejamento, à avaliação e ao desenvolvimento profissional;</a:t>
            </a:r>
          </a:p>
          <a:p>
            <a:pPr algn="just"/>
            <a:r>
              <a:rPr lang="pt-BR" sz="2500" b="1" dirty="0"/>
              <a:t/>
            </a:r>
            <a:br>
              <a:rPr lang="pt-BR" sz="2500" b="1" dirty="0"/>
            </a:br>
            <a:r>
              <a:rPr lang="pt-BR" sz="2500" b="1" dirty="0"/>
              <a:t>Art. 67: </a:t>
            </a:r>
            <a:r>
              <a:rPr lang="pt-BR" sz="2500" dirty="0"/>
              <a:t>Os sistemas de ensino promoverão a valorização dos profissionais da educação, assegurando-lhes, inclusive nos termos dos estatutos e dos planos de carreira do magistério público:</a:t>
            </a:r>
          </a:p>
          <a:p>
            <a:pPr algn="just"/>
            <a:r>
              <a:rPr lang="pt-BR" sz="2500" dirty="0"/>
              <a:t> </a:t>
            </a:r>
            <a:br>
              <a:rPr lang="pt-BR" sz="2500" dirty="0"/>
            </a:br>
            <a:r>
              <a:rPr lang="pt-BR" sz="2500" b="1" i="1" dirty="0">
                <a:solidFill>
                  <a:schemeClr val="tx2"/>
                </a:solidFill>
              </a:rPr>
              <a:t>V- período reservado a estudos, planejamento e avaliação, incluído na carga de trabalho; </a:t>
            </a:r>
          </a:p>
          <a:p>
            <a:r>
              <a:rPr lang="pt-BR" sz="2400" dirty="0"/>
              <a:t/>
            </a:r>
            <a:br>
              <a:rPr lang="pt-BR" sz="2400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51520" y="260648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LDB 9.394/96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2844" y="188640"/>
            <a:ext cx="8820472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b="1" dirty="0">
                <a:solidFill>
                  <a:schemeClr val="tx2"/>
                </a:solidFill>
              </a:rPr>
              <a:t>DIAS LETIVOS E CARGA HORÁRIA</a:t>
            </a:r>
            <a:r>
              <a:rPr lang="pt-BR" sz="2500" b="1" dirty="0"/>
              <a:t/>
            </a:r>
            <a:br>
              <a:rPr lang="pt-BR" sz="2500" b="1" dirty="0"/>
            </a:br>
            <a:r>
              <a:rPr lang="pt-BR" sz="2500" b="1" dirty="0"/>
              <a:t/>
            </a:r>
            <a:br>
              <a:rPr lang="pt-BR" sz="2500" b="1" dirty="0"/>
            </a:br>
            <a:r>
              <a:rPr lang="pt-BR" sz="2000" dirty="0"/>
              <a:t>O que não podemos confundir é a carga horária do professor com a organização da Educação Básica determinada pela Lei Federal </a:t>
            </a:r>
            <a:r>
              <a:rPr lang="pt-BR" sz="2000" b="1" dirty="0"/>
              <a:t>nº 9.394/96</a:t>
            </a:r>
            <a:r>
              <a:rPr lang="pt-BR" sz="2000" dirty="0"/>
              <a:t>, Lei de Diretrizes e Bases da Educação.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2000" b="1" dirty="0"/>
              <a:t>Para os alunos:</a:t>
            </a:r>
            <a:endParaRPr lang="pt-BR" sz="2000" dirty="0"/>
          </a:p>
          <a:p>
            <a:pPr algn="just"/>
            <a:r>
              <a:rPr lang="pt-BR" sz="2000" b="1" dirty="0"/>
              <a:t>Art. 12. </a:t>
            </a:r>
            <a:r>
              <a:rPr lang="pt-BR" sz="2000" dirty="0"/>
              <a:t>Os estabelecimentos de ensino, respeitadas as normas comuns e as do seu sistema de ensino, terão a incumbência de:</a:t>
            </a:r>
          </a:p>
          <a:p>
            <a:pPr algn="just"/>
            <a:r>
              <a:rPr lang="pt-BR" sz="2000" dirty="0"/>
              <a:t/>
            </a:r>
            <a:br>
              <a:rPr lang="pt-BR" sz="2000" dirty="0"/>
            </a:br>
            <a:r>
              <a:rPr lang="pt-BR" sz="2000" b="1" dirty="0"/>
              <a:t>III - </a:t>
            </a:r>
            <a:r>
              <a:rPr lang="pt-BR" sz="2000" dirty="0"/>
              <a:t>assegurar o cumprimento dos dias letivos e horas-aula estabelecidas;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Art. 24. </a:t>
            </a:r>
            <a:r>
              <a:rPr lang="pt-BR" sz="2000" dirty="0"/>
              <a:t>A educação básica, nos níveis fundamental e médio, será organizada de acordo com as seguintes regras comuns:</a:t>
            </a:r>
          </a:p>
          <a:p>
            <a:pPr algn="just"/>
            <a:r>
              <a:rPr lang="pt-BR" sz="2000" b="1" dirty="0"/>
              <a:t>I </a:t>
            </a:r>
            <a:r>
              <a:rPr lang="pt-BR" sz="2000" dirty="0"/>
              <a:t>- a carga horária mínima anual será de oitocentas horas, distribuídas por um mínimo de duzentos dias de efetivo trabalho escolar, excluído o tempo reservado aos exames finais, quando houver;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Art. 34 -   “</a:t>
            </a:r>
            <a:r>
              <a:rPr lang="pt-BR" sz="2000" dirty="0"/>
              <a:t>A jornada escolar no </a:t>
            </a:r>
            <a:r>
              <a:rPr lang="pt-BR" sz="2000" b="1" dirty="0"/>
              <a:t>ensino fundamental </a:t>
            </a:r>
            <a:r>
              <a:rPr lang="pt-BR" sz="2000" dirty="0"/>
              <a:t>incluirá pelo menos quatro horas de trabalho efetivo em sala de aula, sendo progressivamente ampliado o período de permanência na escola.”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1628800"/>
            <a:ext cx="864096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 </a:t>
            </a:r>
            <a:r>
              <a:rPr lang="pt-BR" sz="2500" b="1" dirty="0"/>
              <a:t>LEI nº 11.738, de 16 de julho de 2008</a:t>
            </a:r>
            <a:r>
              <a:rPr lang="pt-BR" sz="2500" dirty="0"/>
              <a:t>, estabelece o Piso Salarial Profissional Nacional para os profissionais do magistério público da Educação Básica.</a:t>
            </a:r>
          </a:p>
          <a:p>
            <a:pPr algn="just"/>
            <a:endParaRPr lang="pt-BR" sz="2500" dirty="0"/>
          </a:p>
          <a:p>
            <a:pPr algn="just"/>
            <a:r>
              <a:rPr lang="pt-BR" sz="2500" b="1" i="1" dirty="0">
                <a:solidFill>
                  <a:schemeClr val="tx2"/>
                </a:solidFill>
              </a:rPr>
              <a:t>Art. 2º </a:t>
            </a:r>
            <a:r>
              <a:rPr lang="pt-BR" sz="2800" b="1" i="1" dirty="0">
                <a:solidFill>
                  <a:schemeClr val="tx2"/>
                </a:solidFill>
              </a:rPr>
              <a:t>§ 4º Na</a:t>
            </a:r>
            <a:r>
              <a:rPr lang="pt-BR" sz="2500" b="1" i="1" dirty="0">
                <a:solidFill>
                  <a:schemeClr val="tx2"/>
                </a:solidFill>
              </a:rPr>
              <a:t> composição da jornada de trabalho deve-se observar o limite máximo de 2/3 (dois terços) da carga horária para o desempenho das atividades de interação com os educandos. 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>
                <a:solidFill>
                  <a:schemeClr val="tx2"/>
                </a:solidFill>
                <a:effectLst/>
              </a:rPr>
              <a:t>LEI nº 11.738/2008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22952" y="548680"/>
            <a:ext cx="65071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chemeClr val="tx2"/>
                </a:solidFill>
              </a:rPr>
              <a:t>Parecer CNE/CEB Nº: 18/2012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1196752"/>
            <a:ext cx="77048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/>
          </a:p>
          <a:p>
            <a:pPr algn="just"/>
            <a:r>
              <a:rPr lang="pt-BR" sz="2000" dirty="0"/>
              <a:t>Poderá haver jornada de trabalho de 40 horas semanais, com aulas de 60 minutos; jornada de trabalho de 40 horas semanais, com aulas de 50 minutos; ou jornada de trabalho de 40 horas semanais, com aulas de 45 minutos de duração. De acordo com a legislação, portanto, a jornada de trabalho de 40 horas semanais deve ser composta da seguinte forma, independente do tempo de duração de cada aula, definido pelos sistemas ou redes de ensino: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569194"/>
              </p:ext>
            </p:extLst>
          </p:nvPr>
        </p:nvGraphicFramePr>
        <p:xfrm>
          <a:off x="756184" y="3868644"/>
          <a:ext cx="7772836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Duração total da jornada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Interação com estudantes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Atividades extraclasse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/>
                        <a:t>40 horas semanais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No máximo 2/3 da jornada</a:t>
                      </a:r>
                    </a:p>
                    <a:p>
                      <a:pPr algn="ctr"/>
                      <a:r>
                        <a:rPr lang="pt-BR" sz="2000" dirty="0"/>
                        <a:t>26,66 horas/aulas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No mínimo 1/3 da jornada</a:t>
                      </a:r>
                    </a:p>
                    <a:p>
                      <a:pPr algn="ctr"/>
                      <a:r>
                        <a:rPr lang="pt-BR" sz="2000" dirty="0"/>
                        <a:t>13,33 horas/aulas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1772</Words>
  <Application>Microsoft Office PowerPoint</Application>
  <PresentationFormat>Apresentação na tela (4:3)</PresentationFormat>
  <Paragraphs>394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                AÇÕES</vt:lpstr>
      <vt:lpstr>Justificativas Legais</vt:lpstr>
      <vt:lpstr>Apresentação do PowerPoint</vt:lpstr>
      <vt:lpstr>Apresentação do PowerPoint</vt:lpstr>
      <vt:lpstr>LEI nº 11.738/2008</vt:lpstr>
      <vt:lpstr>Apresentação do PowerPoint</vt:lpstr>
      <vt:lpstr>Apresentação do PowerPoint</vt:lpstr>
      <vt:lpstr>Distribuição da Carga-horária Município de Gaspar</vt:lpstr>
      <vt:lpstr>Jornada de Trabalho Anos Finais de 5 a 40 horas  </vt:lpstr>
      <vt:lpstr>Organização das Aulas</vt:lpstr>
      <vt:lpstr> Grade Curricular Anos Iniciais do Município de Gaspar</vt:lpstr>
      <vt:lpstr>Grade Curricular Anos Finais do Município de Gaspar</vt:lpstr>
      <vt:lpstr>Apresentação do PowerPoint</vt:lpstr>
      <vt:lpstr>Apresentação do PowerPoint</vt:lpstr>
      <vt:lpstr>Resolução nº 2, de 1° de julho de 2015 </vt:lpstr>
      <vt:lpstr>     Grupos de Formação</vt:lpstr>
      <vt:lpstr> 8 encontros = 64 horas</vt:lpstr>
      <vt:lpstr>Apresentação do PowerPoint</vt:lpstr>
      <vt:lpstr>1ª Formação com cada Segmento/área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Documento de Acompanhamento</vt:lpstr>
      <vt:lpstr>A Unidade de Ensino e os profissionais do  magistério precisam garantir: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Reestruturação do  Hora Atividade do Município</dc:title>
  <dc:creator>camila</dc:creator>
  <cp:lastModifiedBy>Usuário do Windows</cp:lastModifiedBy>
  <cp:revision>76</cp:revision>
  <dcterms:created xsi:type="dcterms:W3CDTF">2018-11-08T10:19:55Z</dcterms:created>
  <dcterms:modified xsi:type="dcterms:W3CDTF">2019-03-21T14:34:12Z</dcterms:modified>
</cp:coreProperties>
</file>