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7"/>
  </p:notes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6"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2" r:id="rId38"/>
    <p:sldId id="303" r:id="rId39"/>
    <p:sldId id="304" r:id="rId40"/>
    <p:sldId id="306"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30" r:id="rId62"/>
    <p:sldId id="331" r:id="rId63"/>
    <p:sldId id="332" r:id="rId64"/>
    <p:sldId id="333" r:id="rId65"/>
    <p:sldId id="335" r:id="rId66"/>
    <p:sldId id="336" r:id="rId67"/>
    <p:sldId id="337" r:id="rId68"/>
    <p:sldId id="338" r:id="rId69"/>
    <p:sldId id="339" r:id="rId70"/>
    <p:sldId id="340" r:id="rId71"/>
    <p:sldId id="346" r:id="rId72"/>
    <p:sldId id="347" r:id="rId73"/>
    <p:sldId id="348" r:id="rId74"/>
    <p:sldId id="349" r:id="rId75"/>
    <p:sldId id="350" r:id="rId76"/>
    <p:sldId id="351" r:id="rId77"/>
    <p:sldId id="353" r:id="rId78"/>
    <p:sldId id="354" r:id="rId79"/>
    <p:sldId id="355" r:id="rId80"/>
    <p:sldId id="356" r:id="rId81"/>
    <p:sldId id="360" r:id="rId82"/>
    <p:sldId id="361" r:id="rId83"/>
    <p:sldId id="362" r:id="rId84"/>
    <p:sldId id="363" r:id="rId85"/>
    <p:sldId id="364" r:id="rId86"/>
    <p:sldId id="365" r:id="rId87"/>
    <p:sldId id="366" r:id="rId88"/>
    <p:sldId id="367" r:id="rId89"/>
    <p:sldId id="368" r:id="rId90"/>
    <p:sldId id="369" r:id="rId91"/>
    <p:sldId id="370" r:id="rId92"/>
    <p:sldId id="371" r:id="rId93"/>
    <p:sldId id="372" r:id="rId94"/>
    <p:sldId id="373" r:id="rId95"/>
    <p:sldId id="374" r:id="rId96"/>
    <p:sldId id="375" r:id="rId97"/>
    <p:sldId id="376" r:id="rId98"/>
    <p:sldId id="377" r:id="rId99"/>
    <p:sldId id="378" r:id="rId100"/>
    <p:sldId id="379" r:id="rId101"/>
    <p:sldId id="380" r:id="rId102"/>
    <p:sldId id="381" r:id="rId103"/>
    <p:sldId id="383" r:id="rId104"/>
    <p:sldId id="384" r:id="rId105"/>
    <p:sldId id="385" r:id="rId106"/>
    <p:sldId id="386" r:id="rId107"/>
    <p:sldId id="387" r:id="rId108"/>
    <p:sldId id="388" r:id="rId109"/>
    <p:sldId id="389" r:id="rId110"/>
    <p:sldId id="390" r:id="rId111"/>
    <p:sldId id="391" r:id="rId112"/>
    <p:sldId id="392" r:id="rId113"/>
    <p:sldId id="393" r:id="rId114"/>
    <p:sldId id="394" r:id="rId115"/>
    <p:sldId id="395" r:id="rId116"/>
    <p:sldId id="396" r:id="rId117"/>
    <p:sldId id="397" r:id="rId118"/>
    <p:sldId id="398" r:id="rId119"/>
    <p:sldId id="399" r:id="rId120"/>
    <p:sldId id="400" r:id="rId121"/>
    <p:sldId id="401" r:id="rId122"/>
    <p:sldId id="402" r:id="rId123"/>
    <p:sldId id="403" r:id="rId124"/>
    <p:sldId id="404" r:id="rId125"/>
    <p:sldId id="405" r:id="rId126"/>
    <p:sldId id="406" r:id="rId127"/>
    <p:sldId id="407" r:id="rId128"/>
    <p:sldId id="408" r:id="rId129"/>
    <p:sldId id="409" r:id="rId130"/>
    <p:sldId id="410" r:id="rId131"/>
    <p:sldId id="411" r:id="rId132"/>
    <p:sldId id="412" r:id="rId133"/>
    <p:sldId id="413" r:id="rId134"/>
    <p:sldId id="414" r:id="rId135"/>
    <p:sldId id="422" r:id="rId136"/>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07C00B-709E-404E-91B7-D65D44AC536E}" type="doc">
      <dgm:prSet loTypeId="urn:microsoft.com/office/officeart/2005/8/layout/pyramid2" loCatId="list" qsTypeId="urn:microsoft.com/office/officeart/2005/8/quickstyle/3d6" qsCatId="3D" csTypeId="urn:microsoft.com/office/officeart/2005/8/colors/accent6_2" csCatId="accent6" phldr="1"/>
      <dgm:spPr>
        <a:scene3d>
          <a:camera prst="perspectiveRelaxedModerately" zoom="92000">
            <a:rot lat="21000000" lon="0" rev="0"/>
          </a:camera>
          <a:lightRig rig="balanced" dir="t">
            <a:rot lat="0" lon="0" rev="12700000"/>
          </a:lightRig>
        </a:scene3d>
      </dgm:spPr>
    </dgm:pt>
    <dgm:pt modelId="{E74F9B40-B6B4-41EC-A3BD-401AD874837B}">
      <dgm:prSet phldrT="[Texto]" custT="1"/>
      <dgm:spPr>
        <a:solidFill>
          <a:schemeClr val="tx2">
            <a:lumMod val="20000"/>
            <a:lumOff val="80000"/>
            <a:alpha val="90000"/>
          </a:schemeClr>
        </a:solidFill>
        <a:ln>
          <a:noFill/>
        </a:ln>
      </dgm:spPr>
      <dgm:t>
        <a:bodyPr/>
        <a:lstStyle/>
        <a:p>
          <a:r>
            <a:rPr lang="pt-BR" sz="3000" b="1" dirty="0" smtClean="0">
              <a:solidFill>
                <a:schemeClr val="tx2"/>
              </a:solidFill>
              <a:latin typeface="Calibri" pitchFamily="34" charset="0"/>
              <a:cs typeface="Calibri" pitchFamily="34" charset="0"/>
            </a:rPr>
            <a:t>AUTORIDADE</a:t>
          </a:r>
          <a:endParaRPr lang="pt-BR" sz="3000" b="1" dirty="0">
            <a:solidFill>
              <a:schemeClr val="tx2"/>
            </a:solidFill>
            <a:latin typeface="Calibri" pitchFamily="34" charset="0"/>
            <a:cs typeface="Calibri" pitchFamily="34" charset="0"/>
          </a:endParaRPr>
        </a:p>
      </dgm:t>
    </dgm:pt>
    <dgm:pt modelId="{9091CDA3-315C-4AE7-916F-9B9D6C62456B}" type="parTrans" cxnId="{E019DC9D-C0E2-46DA-8687-8B67439D5CF4}">
      <dgm:prSet/>
      <dgm:spPr/>
      <dgm:t>
        <a:bodyPr/>
        <a:lstStyle/>
        <a:p>
          <a:endParaRPr lang="pt-BR" sz="3000" b="1">
            <a:solidFill>
              <a:schemeClr val="accent2">
                <a:lumMod val="50000"/>
              </a:schemeClr>
            </a:solidFill>
            <a:latin typeface="Calibri" pitchFamily="34" charset="0"/>
            <a:cs typeface="Calibri" pitchFamily="34" charset="0"/>
          </a:endParaRPr>
        </a:p>
      </dgm:t>
    </dgm:pt>
    <dgm:pt modelId="{5B7D90E1-E8F1-417E-AB10-C7BF606867EE}" type="sibTrans" cxnId="{E019DC9D-C0E2-46DA-8687-8B67439D5CF4}">
      <dgm:prSet/>
      <dgm:spPr/>
      <dgm:t>
        <a:bodyPr/>
        <a:lstStyle/>
        <a:p>
          <a:endParaRPr lang="pt-BR" sz="3000" b="1">
            <a:solidFill>
              <a:schemeClr val="accent2">
                <a:lumMod val="50000"/>
              </a:schemeClr>
            </a:solidFill>
            <a:latin typeface="Calibri" pitchFamily="34" charset="0"/>
            <a:cs typeface="Calibri" pitchFamily="34" charset="0"/>
          </a:endParaRPr>
        </a:p>
      </dgm:t>
    </dgm:pt>
    <dgm:pt modelId="{BEBE4B12-479C-46DE-9FB3-BE638761FFC5}">
      <dgm:prSet phldrT="[Texto]" custT="1"/>
      <dgm:spPr>
        <a:solidFill>
          <a:schemeClr val="tx2">
            <a:lumMod val="20000"/>
            <a:lumOff val="80000"/>
            <a:alpha val="90000"/>
          </a:schemeClr>
        </a:solidFill>
        <a:ln>
          <a:noFill/>
        </a:ln>
      </dgm:spPr>
      <dgm:t>
        <a:bodyPr/>
        <a:lstStyle/>
        <a:p>
          <a:r>
            <a:rPr lang="pt-BR" sz="3000" b="1" dirty="0" smtClean="0">
              <a:solidFill>
                <a:schemeClr val="tx2"/>
              </a:solidFill>
              <a:latin typeface="Calibri" pitchFamily="34" charset="0"/>
              <a:cs typeface="Calibri" pitchFamily="34" charset="0"/>
            </a:rPr>
            <a:t>GESTOR</a:t>
          </a:r>
          <a:endParaRPr lang="pt-BR" sz="3000" b="1" dirty="0">
            <a:solidFill>
              <a:schemeClr val="tx2"/>
            </a:solidFill>
            <a:latin typeface="Calibri" pitchFamily="34" charset="0"/>
            <a:cs typeface="Calibri" pitchFamily="34" charset="0"/>
          </a:endParaRPr>
        </a:p>
      </dgm:t>
    </dgm:pt>
    <dgm:pt modelId="{7908D19C-4362-4498-8DB1-93ACF40DA3FB}" type="parTrans" cxnId="{C1E02B37-F048-4960-9071-ECA132238A0D}">
      <dgm:prSet/>
      <dgm:spPr/>
      <dgm:t>
        <a:bodyPr/>
        <a:lstStyle/>
        <a:p>
          <a:endParaRPr lang="pt-BR" sz="3000" b="1">
            <a:solidFill>
              <a:schemeClr val="accent2">
                <a:lumMod val="50000"/>
              </a:schemeClr>
            </a:solidFill>
            <a:latin typeface="Calibri" pitchFamily="34" charset="0"/>
            <a:cs typeface="Calibri" pitchFamily="34" charset="0"/>
          </a:endParaRPr>
        </a:p>
      </dgm:t>
    </dgm:pt>
    <dgm:pt modelId="{9FAD13AC-4A81-44DC-ABD9-393DB0B42300}" type="sibTrans" cxnId="{C1E02B37-F048-4960-9071-ECA132238A0D}">
      <dgm:prSet/>
      <dgm:spPr/>
      <dgm:t>
        <a:bodyPr/>
        <a:lstStyle/>
        <a:p>
          <a:endParaRPr lang="pt-BR" sz="3000" b="1">
            <a:solidFill>
              <a:schemeClr val="accent2">
                <a:lumMod val="50000"/>
              </a:schemeClr>
            </a:solidFill>
            <a:latin typeface="Calibri" pitchFamily="34" charset="0"/>
            <a:cs typeface="Calibri" pitchFamily="34" charset="0"/>
          </a:endParaRPr>
        </a:p>
      </dgm:t>
    </dgm:pt>
    <dgm:pt modelId="{409F97B3-1E64-40B3-9155-B7C264F47D53}">
      <dgm:prSet phldrT="[Texto]" custT="1"/>
      <dgm:spPr>
        <a:solidFill>
          <a:schemeClr val="tx2">
            <a:lumMod val="20000"/>
            <a:lumOff val="80000"/>
            <a:alpha val="90000"/>
          </a:schemeClr>
        </a:solidFill>
        <a:ln>
          <a:noFill/>
        </a:ln>
      </dgm:spPr>
      <dgm:t>
        <a:bodyPr/>
        <a:lstStyle/>
        <a:p>
          <a:r>
            <a:rPr lang="pt-BR" sz="3000" b="1" dirty="0" smtClean="0">
              <a:solidFill>
                <a:schemeClr val="tx2"/>
              </a:solidFill>
              <a:latin typeface="Calibri" pitchFamily="34" charset="0"/>
              <a:cs typeface="Calibri" pitchFamily="34" charset="0"/>
            </a:rPr>
            <a:t>FISCAL</a:t>
          </a:r>
          <a:endParaRPr lang="pt-BR" sz="3000" b="1" dirty="0">
            <a:solidFill>
              <a:schemeClr val="tx2"/>
            </a:solidFill>
            <a:latin typeface="Calibri" pitchFamily="34" charset="0"/>
            <a:cs typeface="Calibri" pitchFamily="34" charset="0"/>
          </a:endParaRPr>
        </a:p>
      </dgm:t>
    </dgm:pt>
    <dgm:pt modelId="{8C8074DA-6E62-44EE-818C-C27B1D2069B7}" type="parTrans" cxnId="{2F14672A-B765-43D5-98D9-2B4BB9B819CC}">
      <dgm:prSet/>
      <dgm:spPr/>
      <dgm:t>
        <a:bodyPr/>
        <a:lstStyle/>
        <a:p>
          <a:endParaRPr lang="pt-BR" sz="3000" b="1">
            <a:solidFill>
              <a:schemeClr val="accent2">
                <a:lumMod val="50000"/>
              </a:schemeClr>
            </a:solidFill>
            <a:latin typeface="Calibri" pitchFamily="34" charset="0"/>
            <a:cs typeface="Calibri" pitchFamily="34" charset="0"/>
          </a:endParaRPr>
        </a:p>
      </dgm:t>
    </dgm:pt>
    <dgm:pt modelId="{7FA16BE9-974A-453E-A63F-09B0DF165CB3}" type="sibTrans" cxnId="{2F14672A-B765-43D5-98D9-2B4BB9B819CC}">
      <dgm:prSet/>
      <dgm:spPr/>
      <dgm:t>
        <a:bodyPr/>
        <a:lstStyle/>
        <a:p>
          <a:endParaRPr lang="pt-BR" sz="3000" b="1">
            <a:solidFill>
              <a:schemeClr val="accent2">
                <a:lumMod val="50000"/>
              </a:schemeClr>
            </a:solidFill>
            <a:latin typeface="Calibri" pitchFamily="34" charset="0"/>
            <a:cs typeface="Calibri" pitchFamily="34" charset="0"/>
          </a:endParaRPr>
        </a:p>
      </dgm:t>
    </dgm:pt>
    <dgm:pt modelId="{F80F629A-1609-4B01-866C-94F1A93DB9E3}" type="pres">
      <dgm:prSet presAssocID="{7007C00B-709E-404E-91B7-D65D44AC536E}" presName="compositeShape" presStyleCnt="0">
        <dgm:presLayoutVars>
          <dgm:dir/>
          <dgm:resizeHandles/>
        </dgm:presLayoutVars>
      </dgm:prSet>
      <dgm:spPr/>
    </dgm:pt>
    <dgm:pt modelId="{0075C29A-8276-4CD2-B234-AD66BEA04530}" type="pres">
      <dgm:prSet presAssocID="{7007C00B-709E-404E-91B7-D65D44AC536E}" presName="pyramid" presStyleLbl="node1" presStyleIdx="0" presStyleCnt="1">
        <dgm:style>
          <a:lnRef idx="2">
            <a:schemeClr val="accent1"/>
          </a:lnRef>
          <a:fillRef idx="1">
            <a:schemeClr val="lt1"/>
          </a:fillRef>
          <a:effectRef idx="0">
            <a:schemeClr val="accent1"/>
          </a:effectRef>
          <a:fontRef idx="minor">
            <a:schemeClr val="dk1"/>
          </a:fontRef>
        </dgm:style>
      </dgm:prSet>
      <dgm:spPr>
        <a:solidFill>
          <a:schemeClr val="tx2"/>
        </a:solidFill>
        <a:ln>
          <a:noFill/>
        </a:ln>
      </dgm:spPr>
    </dgm:pt>
    <dgm:pt modelId="{5F22C192-1EB0-4906-888F-4F4DBDD408FE}" type="pres">
      <dgm:prSet presAssocID="{7007C00B-709E-404E-91B7-D65D44AC536E}" presName="theList" presStyleCnt="0"/>
      <dgm:spPr/>
    </dgm:pt>
    <dgm:pt modelId="{BC2A0D63-4130-424F-AB3B-0930E44E3A3B}" type="pres">
      <dgm:prSet presAssocID="{E74F9B40-B6B4-41EC-A3BD-401AD874837B}" presName="aNode" presStyleLbl="fgAcc1" presStyleIdx="0" presStyleCnt="3">
        <dgm:presLayoutVars>
          <dgm:bulletEnabled val="1"/>
        </dgm:presLayoutVars>
      </dgm:prSet>
      <dgm:spPr/>
      <dgm:t>
        <a:bodyPr/>
        <a:lstStyle/>
        <a:p>
          <a:endParaRPr lang="pt-BR"/>
        </a:p>
      </dgm:t>
    </dgm:pt>
    <dgm:pt modelId="{EC319A73-2A2A-42C6-BA9B-753F0DC8BFD0}" type="pres">
      <dgm:prSet presAssocID="{E74F9B40-B6B4-41EC-A3BD-401AD874837B}" presName="aSpace" presStyleCnt="0"/>
      <dgm:spPr/>
    </dgm:pt>
    <dgm:pt modelId="{70E18CB6-0E0C-4401-9755-C9354BDE493E}" type="pres">
      <dgm:prSet presAssocID="{BEBE4B12-479C-46DE-9FB3-BE638761FFC5}" presName="aNode" presStyleLbl="fgAcc1" presStyleIdx="1" presStyleCnt="3">
        <dgm:presLayoutVars>
          <dgm:bulletEnabled val="1"/>
        </dgm:presLayoutVars>
      </dgm:prSet>
      <dgm:spPr/>
      <dgm:t>
        <a:bodyPr/>
        <a:lstStyle/>
        <a:p>
          <a:endParaRPr lang="pt-BR"/>
        </a:p>
      </dgm:t>
    </dgm:pt>
    <dgm:pt modelId="{FFE210F3-11A2-433D-8757-783EE5465FE6}" type="pres">
      <dgm:prSet presAssocID="{BEBE4B12-479C-46DE-9FB3-BE638761FFC5}" presName="aSpace" presStyleCnt="0"/>
      <dgm:spPr/>
    </dgm:pt>
    <dgm:pt modelId="{BF4FF9E9-F6FF-42E0-B9C7-BBCB3C785B13}" type="pres">
      <dgm:prSet presAssocID="{409F97B3-1E64-40B3-9155-B7C264F47D53}" presName="aNode" presStyleLbl="fgAcc1" presStyleIdx="2" presStyleCnt="3">
        <dgm:presLayoutVars>
          <dgm:bulletEnabled val="1"/>
        </dgm:presLayoutVars>
      </dgm:prSet>
      <dgm:spPr/>
      <dgm:t>
        <a:bodyPr/>
        <a:lstStyle/>
        <a:p>
          <a:endParaRPr lang="pt-BR"/>
        </a:p>
      </dgm:t>
    </dgm:pt>
    <dgm:pt modelId="{DFE3E9CF-9C35-4DDD-B60C-CDC70705FF13}" type="pres">
      <dgm:prSet presAssocID="{409F97B3-1E64-40B3-9155-B7C264F47D53}" presName="aSpace" presStyleCnt="0"/>
      <dgm:spPr/>
    </dgm:pt>
  </dgm:ptLst>
  <dgm:cxnLst>
    <dgm:cxn modelId="{4B81D8F4-05C7-4C02-972E-F58BB85490B7}" type="presOf" srcId="{BEBE4B12-479C-46DE-9FB3-BE638761FFC5}" destId="{70E18CB6-0E0C-4401-9755-C9354BDE493E}" srcOrd="0" destOrd="0" presId="urn:microsoft.com/office/officeart/2005/8/layout/pyramid2"/>
    <dgm:cxn modelId="{2F14672A-B765-43D5-98D9-2B4BB9B819CC}" srcId="{7007C00B-709E-404E-91B7-D65D44AC536E}" destId="{409F97B3-1E64-40B3-9155-B7C264F47D53}" srcOrd="2" destOrd="0" parTransId="{8C8074DA-6E62-44EE-818C-C27B1D2069B7}" sibTransId="{7FA16BE9-974A-453E-A63F-09B0DF165CB3}"/>
    <dgm:cxn modelId="{E019DC9D-C0E2-46DA-8687-8B67439D5CF4}" srcId="{7007C00B-709E-404E-91B7-D65D44AC536E}" destId="{E74F9B40-B6B4-41EC-A3BD-401AD874837B}" srcOrd="0" destOrd="0" parTransId="{9091CDA3-315C-4AE7-916F-9B9D6C62456B}" sibTransId="{5B7D90E1-E8F1-417E-AB10-C7BF606867EE}"/>
    <dgm:cxn modelId="{B61AFDF2-90EA-4843-B5FD-DF58BE121B9A}" type="presOf" srcId="{7007C00B-709E-404E-91B7-D65D44AC536E}" destId="{F80F629A-1609-4B01-866C-94F1A93DB9E3}" srcOrd="0" destOrd="0" presId="urn:microsoft.com/office/officeart/2005/8/layout/pyramid2"/>
    <dgm:cxn modelId="{C1E02B37-F048-4960-9071-ECA132238A0D}" srcId="{7007C00B-709E-404E-91B7-D65D44AC536E}" destId="{BEBE4B12-479C-46DE-9FB3-BE638761FFC5}" srcOrd="1" destOrd="0" parTransId="{7908D19C-4362-4498-8DB1-93ACF40DA3FB}" sibTransId="{9FAD13AC-4A81-44DC-ABD9-393DB0B42300}"/>
    <dgm:cxn modelId="{93C60EEE-E7CB-4452-879C-2A9E8633BD13}" type="presOf" srcId="{409F97B3-1E64-40B3-9155-B7C264F47D53}" destId="{BF4FF9E9-F6FF-42E0-B9C7-BBCB3C785B13}" srcOrd="0" destOrd="0" presId="urn:microsoft.com/office/officeart/2005/8/layout/pyramid2"/>
    <dgm:cxn modelId="{BF9B7E0A-8295-4C66-A4DC-0C811FA30267}" type="presOf" srcId="{E74F9B40-B6B4-41EC-A3BD-401AD874837B}" destId="{BC2A0D63-4130-424F-AB3B-0930E44E3A3B}" srcOrd="0" destOrd="0" presId="urn:microsoft.com/office/officeart/2005/8/layout/pyramid2"/>
    <dgm:cxn modelId="{AE4B1AE1-3640-4930-A7A2-918740A78AB5}" type="presParOf" srcId="{F80F629A-1609-4B01-866C-94F1A93DB9E3}" destId="{0075C29A-8276-4CD2-B234-AD66BEA04530}" srcOrd="0" destOrd="0" presId="urn:microsoft.com/office/officeart/2005/8/layout/pyramid2"/>
    <dgm:cxn modelId="{EC0F593A-313E-4DBB-B4FC-C4F8904979DB}" type="presParOf" srcId="{F80F629A-1609-4B01-866C-94F1A93DB9E3}" destId="{5F22C192-1EB0-4906-888F-4F4DBDD408FE}" srcOrd="1" destOrd="0" presId="urn:microsoft.com/office/officeart/2005/8/layout/pyramid2"/>
    <dgm:cxn modelId="{168EBB53-F6FB-46FF-9935-55BBFB3E053B}" type="presParOf" srcId="{5F22C192-1EB0-4906-888F-4F4DBDD408FE}" destId="{BC2A0D63-4130-424F-AB3B-0930E44E3A3B}" srcOrd="0" destOrd="0" presId="urn:microsoft.com/office/officeart/2005/8/layout/pyramid2"/>
    <dgm:cxn modelId="{106707D1-4351-4107-932D-A1A9FE06B827}" type="presParOf" srcId="{5F22C192-1EB0-4906-888F-4F4DBDD408FE}" destId="{EC319A73-2A2A-42C6-BA9B-753F0DC8BFD0}" srcOrd="1" destOrd="0" presId="urn:microsoft.com/office/officeart/2005/8/layout/pyramid2"/>
    <dgm:cxn modelId="{D2DC2C88-1333-47A9-8EDC-9DAA814715C4}" type="presParOf" srcId="{5F22C192-1EB0-4906-888F-4F4DBDD408FE}" destId="{70E18CB6-0E0C-4401-9755-C9354BDE493E}" srcOrd="2" destOrd="0" presId="urn:microsoft.com/office/officeart/2005/8/layout/pyramid2"/>
    <dgm:cxn modelId="{9A952737-EFB3-49DF-8362-D0A2619BF8E6}" type="presParOf" srcId="{5F22C192-1EB0-4906-888F-4F4DBDD408FE}" destId="{FFE210F3-11A2-433D-8757-783EE5465FE6}" srcOrd="3" destOrd="0" presId="urn:microsoft.com/office/officeart/2005/8/layout/pyramid2"/>
    <dgm:cxn modelId="{76CA1AE8-404E-4FA8-B3A6-C07515732823}" type="presParOf" srcId="{5F22C192-1EB0-4906-888F-4F4DBDD408FE}" destId="{BF4FF9E9-F6FF-42E0-B9C7-BBCB3C785B13}" srcOrd="4" destOrd="0" presId="urn:microsoft.com/office/officeart/2005/8/layout/pyramid2"/>
    <dgm:cxn modelId="{3D93AAF2-250F-4BF3-9A24-BBAE50F3E7E2}" type="presParOf" srcId="{5F22C192-1EB0-4906-888F-4F4DBDD408FE}" destId="{DFE3E9CF-9C35-4DDD-B60C-CDC70705FF13}"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2E936E-40D2-40AB-9293-88EA35700BF2}" type="doc">
      <dgm:prSet loTypeId="urn:microsoft.com/office/officeart/2005/8/layout/process2" loCatId="process" qsTypeId="urn:microsoft.com/office/officeart/2005/8/quickstyle/simple5" qsCatId="simple" csTypeId="urn:microsoft.com/office/officeart/2005/8/colors/accent6_2" csCatId="accent6" phldr="1"/>
      <dgm:spPr/>
    </dgm:pt>
    <dgm:pt modelId="{1D8066F5-0ADD-47FF-821A-28CBABA9E9AB}">
      <dgm:prSet phldrT="[Texto]" custT="1"/>
      <dgm:spPr>
        <a:gradFill rotWithShape="0">
          <a:gsLst>
            <a:gs pos="0">
              <a:schemeClr val="accent1">
                <a:lumMod val="60000"/>
                <a:lumOff val="40000"/>
              </a:schemeClr>
            </a:gs>
            <a:gs pos="40000">
              <a:schemeClr val="accent1"/>
            </a:gs>
            <a:gs pos="100000">
              <a:schemeClr val="accent1">
                <a:lumMod val="50000"/>
              </a:schemeClr>
            </a:gs>
          </a:gsLst>
        </a:gradFill>
      </dgm:spPr>
      <dgm:t>
        <a:bodyPr/>
        <a:lstStyle/>
        <a:p>
          <a:r>
            <a:rPr lang="pt-BR" sz="3500" b="1" dirty="0" smtClean="0">
              <a:solidFill>
                <a:schemeClr val="bg1"/>
              </a:solidFill>
              <a:latin typeface="Calibri" pitchFamily="34" charset="0"/>
              <a:cs typeface="Calibri" pitchFamily="34" charset="0"/>
            </a:rPr>
            <a:t>CONTRATO</a:t>
          </a:r>
        </a:p>
        <a:p>
          <a:r>
            <a:rPr lang="pt-BR" sz="3500" b="1" dirty="0" smtClean="0">
              <a:solidFill>
                <a:schemeClr val="bg1"/>
              </a:solidFill>
              <a:latin typeface="Calibri" pitchFamily="34" charset="0"/>
              <a:cs typeface="Calibri" pitchFamily="34" charset="0"/>
            </a:rPr>
            <a:t>100 MIL</a:t>
          </a:r>
          <a:endParaRPr lang="pt-BR" sz="3500" b="1" dirty="0">
            <a:solidFill>
              <a:schemeClr val="bg1"/>
            </a:solidFill>
            <a:latin typeface="Calibri" pitchFamily="34" charset="0"/>
            <a:cs typeface="Calibri" pitchFamily="34" charset="0"/>
          </a:endParaRPr>
        </a:p>
      </dgm:t>
    </dgm:pt>
    <dgm:pt modelId="{1F7F1742-184C-4479-95B5-5A75B68AAE25}" type="parTrans" cxnId="{755E8E35-C772-4ADA-A89E-641E2AB5811A}">
      <dgm:prSet/>
      <dgm:spPr/>
      <dgm:t>
        <a:bodyPr/>
        <a:lstStyle/>
        <a:p>
          <a:endParaRPr lang="pt-BR"/>
        </a:p>
      </dgm:t>
    </dgm:pt>
    <dgm:pt modelId="{1120C4D0-E305-438D-A876-A4F756C986F7}" type="sibTrans" cxnId="{755E8E35-C772-4ADA-A89E-641E2AB5811A}">
      <dgm:prSet/>
      <dgm:spPr/>
      <dgm:t>
        <a:bodyPr/>
        <a:lstStyle/>
        <a:p>
          <a:endParaRPr lang="pt-BR"/>
        </a:p>
      </dgm:t>
    </dgm:pt>
    <dgm:pt modelId="{C74BB937-4683-48EB-8847-47990C21F922}" type="pres">
      <dgm:prSet presAssocID="{F32E936E-40D2-40AB-9293-88EA35700BF2}" presName="linearFlow" presStyleCnt="0">
        <dgm:presLayoutVars>
          <dgm:resizeHandles val="exact"/>
        </dgm:presLayoutVars>
      </dgm:prSet>
      <dgm:spPr/>
    </dgm:pt>
    <dgm:pt modelId="{590A69FA-BA21-466D-8F88-716F1779F78A}" type="pres">
      <dgm:prSet presAssocID="{1D8066F5-0ADD-47FF-821A-28CBABA9E9AB}" presName="node" presStyleLbl="node1" presStyleIdx="0" presStyleCnt="1">
        <dgm:presLayoutVars>
          <dgm:bulletEnabled val="1"/>
        </dgm:presLayoutVars>
      </dgm:prSet>
      <dgm:spPr/>
      <dgm:t>
        <a:bodyPr/>
        <a:lstStyle/>
        <a:p>
          <a:endParaRPr lang="pt-BR"/>
        </a:p>
      </dgm:t>
    </dgm:pt>
  </dgm:ptLst>
  <dgm:cxnLst>
    <dgm:cxn modelId="{6779E7CA-4308-46EB-BC6F-9FE26918E75D}" type="presOf" srcId="{1D8066F5-0ADD-47FF-821A-28CBABA9E9AB}" destId="{590A69FA-BA21-466D-8F88-716F1779F78A}" srcOrd="0" destOrd="0" presId="urn:microsoft.com/office/officeart/2005/8/layout/process2"/>
    <dgm:cxn modelId="{755E8E35-C772-4ADA-A89E-641E2AB5811A}" srcId="{F32E936E-40D2-40AB-9293-88EA35700BF2}" destId="{1D8066F5-0ADD-47FF-821A-28CBABA9E9AB}" srcOrd="0" destOrd="0" parTransId="{1F7F1742-184C-4479-95B5-5A75B68AAE25}" sibTransId="{1120C4D0-E305-438D-A876-A4F756C986F7}"/>
    <dgm:cxn modelId="{6AB54E57-440A-4235-BFDA-C149990B0CC3}" type="presOf" srcId="{F32E936E-40D2-40AB-9293-88EA35700BF2}" destId="{C74BB937-4683-48EB-8847-47990C21F922}" srcOrd="0" destOrd="0" presId="urn:microsoft.com/office/officeart/2005/8/layout/process2"/>
    <dgm:cxn modelId="{EAB3B4EE-F4F2-423B-80D8-7120C18D7EFA}" type="presParOf" srcId="{C74BB937-4683-48EB-8847-47990C21F922}" destId="{590A69FA-BA21-466D-8F88-716F1779F78A}"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2E936E-40D2-40AB-9293-88EA35700BF2}" type="doc">
      <dgm:prSet loTypeId="urn:microsoft.com/office/officeart/2005/8/layout/process2" loCatId="process" qsTypeId="urn:microsoft.com/office/officeart/2005/8/quickstyle/simple5" qsCatId="simple" csTypeId="urn:microsoft.com/office/officeart/2005/8/colors/accent6_2" csCatId="accent6" phldr="1"/>
      <dgm:spPr/>
    </dgm:pt>
    <dgm:pt modelId="{1D8066F5-0ADD-47FF-821A-28CBABA9E9AB}">
      <dgm:prSet phldrT="[Texto]" custT="1"/>
      <dgm:spPr>
        <a:gradFill rotWithShape="0">
          <a:gsLst>
            <a:gs pos="0">
              <a:schemeClr val="accent1">
                <a:lumMod val="60000"/>
                <a:lumOff val="40000"/>
              </a:schemeClr>
            </a:gs>
            <a:gs pos="40000">
              <a:schemeClr val="accent1"/>
            </a:gs>
            <a:gs pos="100000">
              <a:schemeClr val="accent1">
                <a:lumMod val="50000"/>
              </a:schemeClr>
            </a:gs>
          </a:gsLst>
        </a:gradFill>
      </dgm:spPr>
      <dgm:t>
        <a:bodyPr/>
        <a:lstStyle/>
        <a:p>
          <a:r>
            <a:rPr lang="pt-BR" sz="3600" b="1" dirty="0" smtClean="0">
              <a:solidFill>
                <a:schemeClr val="bg1"/>
              </a:solidFill>
              <a:latin typeface="Calibri" pitchFamily="34" charset="0"/>
              <a:cs typeface="Calibri" pitchFamily="34" charset="0"/>
            </a:rPr>
            <a:t>+ 10%</a:t>
          </a:r>
        </a:p>
        <a:p>
          <a:r>
            <a:rPr lang="pt-BR" sz="3600" b="1" dirty="0" smtClean="0">
              <a:solidFill>
                <a:schemeClr val="bg1"/>
              </a:solidFill>
              <a:latin typeface="Calibri" pitchFamily="34" charset="0"/>
              <a:cs typeface="Calibri" pitchFamily="34" charset="0"/>
            </a:rPr>
            <a:t>110 MIL</a:t>
          </a:r>
          <a:endParaRPr lang="pt-BR" sz="3600" b="1" dirty="0">
            <a:solidFill>
              <a:schemeClr val="bg1"/>
            </a:solidFill>
            <a:latin typeface="Calibri" pitchFamily="34" charset="0"/>
            <a:cs typeface="Calibri" pitchFamily="34" charset="0"/>
          </a:endParaRPr>
        </a:p>
      </dgm:t>
    </dgm:pt>
    <dgm:pt modelId="{1F7F1742-184C-4479-95B5-5A75B68AAE25}" type="parTrans" cxnId="{755E8E35-C772-4ADA-A89E-641E2AB5811A}">
      <dgm:prSet/>
      <dgm:spPr/>
      <dgm:t>
        <a:bodyPr/>
        <a:lstStyle/>
        <a:p>
          <a:endParaRPr lang="pt-BR">
            <a:solidFill>
              <a:schemeClr val="accent2">
                <a:lumMod val="50000"/>
              </a:schemeClr>
            </a:solidFill>
          </a:endParaRPr>
        </a:p>
      </dgm:t>
    </dgm:pt>
    <dgm:pt modelId="{1120C4D0-E305-438D-A876-A4F756C986F7}" type="sibTrans" cxnId="{755E8E35-C772-4ADA-A89E-641E2AB5811A}">
      <dgm:prSet/>
      <dgm:spPr/>
      <dgm:t>
        <a:bodyPr/>
        <a:lstStyle/>
        <a:p>
          <a:endParaRPr lang="pt-BR">
            <a:solidFill>
              <a:schemeClr val="accent2">
                <a:lumMod val="50000"/>
              </a:schemeClr>
            </a:solidFill>
          </a:endParaRPr>
        </a:p>
      </dgm:t>
    </dgm:pt>
    <dgm:pt modelId="{C74BB937-4683-48EB-8847-47990C21F922}" type="pres">
      <dgm:prSet presAssocID="{F32E936E-40D2-40AB-9293-88EA35700BF2}" presName="linearFlow" presStyleCnt="0">
        <dgm:presLayoutVars>
          <dgm:resizeHandles val="exact"/>
        </dgm:presLayoutVars>
      </dgm:prSet>
      <dgm:spPr/>
    </dgm:pt>
    <dgm:pt modelId="{590A69FA-BA21-466D-8F88-716F1779F78A}" type="pres">
      <dgm:prSet presAssocID="{1D8066F5-0ADD-47FF-821A-28CBABA9E9AB}" presName="node" presStyleLbl="node1" presStyleIdx="0" presStyleCnt="1" custLinFactNeighborX="-11753" custLinFactNeighborY="19813">
        <dgm:presLayoutVars>
          <dgm:bulletEnabled val="1"/>
        </dgm:presLayoutVars>
      </dgm:prSet>
      <dgm:spPr/>
      <dgm:t>
        <a:bodyPr/>
        <a:lstStyle/>
        <a:p>
          <a:endParaRPr lang="pt-BR"/>
        </a:p>
      </dgm:t>
    </dgm:pt>
  </dgm:ptLst>
  <dgm:cxnLst>
    <dgm:cxn modelId="{E526C7A6-3EBB-42F8-B6E6-C5B1795715AD}" type="presOf" srcId="{F32E936E-40D2-40AB-9293-88EA35700BF2}" destId="{C74BB937-4683-48EB-8847-47990C21F922}" srcOrd="0" destOrd="0" presId="urn:microsoft.com/office/officeart/2005/8/layout/process2"/>
    <dgm:cxn modelId="{755E8E35-C772-4ADA-A89E-641E2AB5811A}" srcId="{F32E936E-40D2-40AB-9293-88EA35700BF2}" destId="{1D8066F5-0ADD-47FF-821A-28CBABA9E9AB}" srcOrd="0" destOrd="0" parTransId="{1F7F1742-184C-4479-95B5-5A75B68AAE25}" sibTransId="{1120C4D0-E305-438D-A876-A4F756C986F7}"/>
    <dgm:cxn modelId="{B396D479-3517-4DF7-9319-88C68611A082}" type="presOf" srcId="{1D8066F5-0ADD-47FF-821A-28CBABA9E9AB}" destId="{590A69FA-BA21-466D-8F88-716F1779F78A}" srcOrd="0" destOrd="0" presId="urn:microsoft.com/office/officeart/2005/8/layout/process2"/>
    <dgm:cxn modelId="{C61FBE5D-C378-4680-958E-02038E98A830}" type="presParOf" srcId="{C74BB937-4683-48EB-8847-47990C21F922}" destId="{590A69FA-BA21-466D-8F88-716F1779F78A}" srcOrd="0"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2E936E-40D2-40AB-9293-88EA35700BF2}" type="doc">
      <dgm:prSet loTypeId="urn:microsoft.com/office/officeart/2005/8/layout/process2" loCatId="process" qsTypeId="urn:microsoft.com/office/officeart/2005/8/quickstyle/simple5" qsCatId="simple" csTypeId="urn:microsoft.com/office/officeart/2005/8/colors/accent6_2" csCatId="accent6" phldr="1"/>
      <dgm:spPr/>
    </dgm:pt>
    <dgm:pt modelId="{1D8066F5-0ADD-47FF-821A-28CBABA9E9AB}">
      <dgm:prSet phldrT="[Texto]" custT="1"/>
      <dgm:spPr>
        <a:gradFill rotWithShape="0">
          <a:gsLst>
            <a:gs pos="0">
              <a:schemeClr val="accent1">
                <a:lumMod val="60000"/>
                <a:lumOff val="40000"/>
              </a:schemeClr>
            </a:gs>
            <a:gs pos="40000">
              <a:schemeClr val="accent1"/>
            </a:gs>
            <a:gs pos="100000">
              <a:schemeClr val="accent1">
                <a:lumMod val="50000"/>
              </a:schemeClr>
            </a:gs>
          </a:gsLst>
        </a:gradFill>
      </dgm:spPr>
      <dgm:t>
        <a:bodyPr/>
        <a:lstStyle/>
        <a:p>
          <a:r>
            <a:rPr lang="pt-BR" sz="3600" b="1" dirty="0" smtClean="0">
              <a:solidFill>
                <a:schemeClr val="bg1"/>
              </a:solidFill>
              <a:latin typeface="Calibri" pitchFamily="34" charset="0"/>
              <a:cs typeface="Calibri" pitchFamily="34" charset="0"/>
            </a:rPr>
            <a:t>+ 15%</a:t>
          </a:r>
        </a:p>
        <a:p>
          <a:r>
            <a:rPr lang="pt-BR" sz="3600" b="1" dirty="0" smtClean="0">
              <a:solidFill>
                <a:schemeClr val="bg1"/>
              </a:solidFill>
              <a:latin typeface="Calibri" pitchFamily="34" charset="0"/>
              <a:cs typeface="Calibri" pitchFamily="34" charset="0"/>
            </a:rPr>
            <a:t>125 MIL</a:t>
          </a:r>
          <a:endParaRPr lang="pt-BR" sz="3600" b="1" dirty="0">
            <a:solidFill>
              <a:schemeClr val="bg1"/>
            </a:solidFill>
            <a:latin typeface="Calibri" pitchFamily="34" charset="0"/>
            <a:cs typeface="Calibri" pitchFamily="34" charset="0"/>
          </a:endParaRPr>
        </a:p>
      </dgm:t>
    </dgm:pt>
    <dgm:pt modelId="{1F7F1742-184C-4479-95B5-5A75B68AAE25}" type="parTrans" cxnId="{755E8E35-C772-4ADA-A89E-641E2AB5811A}">
      <dgm:prSet/>
      <dgm:spPr/>
      <dgm:t>
        <a:bodyPr/>
        <a:lstStyle/>
        <a:p>
          <a:endParaRPr lang="pt-BR"/>
        </a:p>
      </dgm:t>
    </dgm:pt>
    <dgm:pt modelId="{1120C4D0-E305-438D-A876-A4F756C986F7}" type="sibTrans" cxnId="{755E8E35-C772-4ADA-A89E-641E2AB5811A}">
      <dgm:prSet/>
      <dgm:spPr/>
      <dgm:t>
        <a:bodyPr/>
        <a:lstStyle/>
        <a:p>
          <a:endParaRPr lang="pt-BR"/>
        </a:p>
      </dgm:t>
    </dgm:pt>
    <dgm:pt modelId="{C74BB937-4683-48EB-8847-47990C21F922}" type="pres">
      <dgm:prSet presAssocID="{F32E936E-40D2-40AB-9293-88EA35700BF2}" presName="linearFlow" presStyleCnt="0">
        <dgm:presLayoutVars>
          <dgm:resizeHandles val="exact"/>
        </dgm:presLayoutVars>
      </dgm:prSet>
      <dgm:spPr/>
    </dgm:pt>
    <dgm:pt modelId="{590A69FA-BA21-466D-8F88-716F1779F78A}" type="pres">
      <dgm:prSet presAssocID="{1D8066F5-0ADD-47FF-821A-28CBABA9E9AB}" presName="node" presStyleLbl="node1" presStyleIdx="0" presStyleCnt="1" custLinFactNeighborX="-6810" custLinFactNeighborY="49">
        <dgm:presLayoutVars>
          <dgm:bulletEnabled val="1"/>
        </dgm:presLayoutVars>
      </dgm:prSet>
      <dgm:spPr/>
      <dgm:t>
        <a:bodyPr/>
        <a:lstStyle/>
        <a:p>
          <a:endParaRPr lang="pt-BR"/>
        </a:p>
      </dgm:t>
    </dgm:pt>
  </dgm:ptLst>
  <dgm:cxnLst>
    <dgm:cxn modelId="{B7390E1A-EB3D-4E40-8E2E-E429BA19438B}" type="presOf" srcId="{1D8066F5-0ADD-47FF-821A-28CBABA9E9AB}" destId="{590A69FA-BA21-466D-8F88-716F1779F78A}" srcOrd="0" destOrd="0" presId="urn:microsoft.com/office/officeart/2005/8/layout/process2"/>
    <dgm:cxn modelId="{755E8E35-C772-4ADA-A89E-641E2AB5811A}" srcId="{F32E936E-40D2-40AB-9293-88EA35700BF2}" destId="{1D8066F5-0ADD-47FF-821A-28CBABA9E9AB}" srcOrd="0" destOrd="0" parTransId="{1F7F1742-184C-4479-95B5-5A75B68AAE25}" sibTransId="{1120C4D0-E305-438D-A876-A4F756C986F7}"/>
    <dgm:cxn modelId="{DD1417F7-4DD2-4653-98BB-3FDBCDB0E1D1}" type="presOf" srcId="{F32E936E-40D2-40AB-9293-88EA35700BF2}" destId="{C74BB937-4683-48EB-8847-47990C21F922}" srcOrd="0" destOrd="0" presId="urn:microsoft.com/office/officeart/2005/8/layout/process2"/>
    <dgm:cxn modelId="{ED477EC7-D892-492D-B425-F69E48B1F156}" type="presParOf" srcId="{C74BB937-4683-48EB-8847-47990C21F922}" destId="{590A69FA-BA21-466D-8F88-716F1779F78A}" srcOrd="0" destOrd="0" presId="urn:microsoft.com/office/officeart/2005/8/layout/process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B855CD-2541-47A6-A853-D8DD2C5FCD78}" type="doc">
      <dgm:prSet loTypeId="urn:microsoft.com/office/officeart/2005/8/layout/venn2" loCatId="relationship" qsTypeId="urn:microsoft.com/office/officeart/2005/8/quickstyle/simple5" qsCatId="simple" csTypeId="urn:microsoft.com/office/officeart/2005/8/colors/accent6_3" csCatId="accent6" phldr="1"/>
      <dgm:spPr/>
      <dgm:t>
        <a:bodyPr/>
        <a:lstStyle/>
        <a:p>
          <a:endParaRPr lang="pt-BR"/>
        </a:p>
      </dgm:t>
    </dgm:pt>
    <dgm:pt modelId="{172D2F57-A2D6-4BCE-9F88-C585D16B1B6A}">
      <dgm:prSet phldrT="[Texto]" custT="1"/>
      <dgm:spPr>
        <a:gradFill rotWithShape="0">
          <a:gsLst>
            <a:gs pos="0">
              <a:schemeClr val="accent1">
                <a:lumMod val="60000"/>
                <a:lumOff val="40000"/>
              </a:schemeClr>
            </a:gs>
            <a:gs pos="40000">
              <a:schemeClr val="accent1"/>
            </a:gs>
            <a:gs pos="100000">
              <a:schemeClr val="accent1">
                <a:lumMod val="50000"/>
              </a:schemeClr>
            </a:gs>
          </a:gsLst>
        </a:gradFill>
      </dgm:spPr>
      <dgm:t>
        <a:bodyPr/>
        <a:lstStyle/>
        <a:p>
          <a:r>
            <a:rPr lang="pt-BR" sz="3400" b="1" dirty="0" smtClean="0">
              <a:solidFill>
                <a:schemeClr val="bg1"/>
              </a:solidFill>
              <a:latin typeface="Calibri" pitchFamily="34" charset="0"/>
              <a:cs typeface="Calibri" pitchFamily="34" charset="0"/>
            </a:rPr>
            <a:t>Prazo de vigência</a:t>
          </a:r>
          <a:endParaRPr lang="pt-BR" sz="3400" b="1" dirty="0">
            <a:solidFill>
              <a:schemeClr val="bg1"/>
            </a:solidFill>
            <a:latin typeface="Calibri" pitchFamily="34" charset="0"/>
            <a:cs typeface="Calibri" pitchFamily="34" charset="0"/>
          </a:endParaRPr>
        </a:p>
      </dgm:t>
    </dgm:pt>
    <dgm:pt modelId="{7E27BF08-576E-43BF-A19B-CA6B6CF07BCD}" type="parTrans" cxnId="{03AAD541-93E6-4AB0-9F5D-0B6DA67ACDAE}">
      <dgm:prSet/>
      <dgm:spPr/>
      <dgm:t>
        <a:bodyPr/>
        <a:lstStyle/>
        <a:p>
          <a:endParaRPr lang="pt-BR" b="1">
            <a:solidFill>
              <a:schemeClr val="accent2">
                <a:lumMod val="50000"/>
              </a:schemeClr>
            </a:solidFill>
          </a:endParaRPr>
        </a:p>
      </dgm:t>
    </dgm:pt>
    <dgm:pt modelId="{00514AAE-BE62-4A56-BF52-34506556A689}" type="sibTrans" cxnId="{03AAD541-93E6-4AB0-9F5D-0B6DA67ACDAE}">
      <dgm:prSet/>
      <dgm:spPr/>
      <dgm:t>
        <a:bodyPr/>
        <a:lstStyle/>
        <a:p>
          <a:endParaRPr lang="pt-BR" b="1">
            <a:solidFill>
              <a:schemeClr val="accent2">
                <a:lumMod val="50000"/>
              </a:schemeClr>
            </a:solidFill>
          </a:endParaRPr>
        </a:p>
      </dgm:t>
    </dgm:pt>
    <dgm:pt modelId="{B1AF1BFD-4A33-4C4F-8E30-415594BFCFA2}">
      <dgm:prSet phldrT="[Texto]" custT="1"/>
      <dgm:spPr>
        <a:gradFill rotWithShape="0">
          <a:gsLst>
            <a:gs pos="0">
              <a:schemeClr val="accent1">
                <a:lumMod val="20000"/>
                <a:lumOff val="80000"/>
              </a:schemeClr>
            </a:gs>
            <a:gs pos="100000">
              <a:schemeClr val="accent1">
                <a:lumMod val="60000"/>
                <a:lumOff val="40000"/>
              </a:schemeClr>
            </a:gs>
          </a:gsLst>
          <a:lin ang="5400000" scaled="0"/>
        </a:gradFill>
      </dgm:spPr>
      <dgm:t>
        <a:bodyPr/>
        <a:lstStyle/>
        <a:p>
          <a:r>
            <a:rPr lang="pt-BR" sz="3600" b="1" dirty="0" smtClean="0">
              <a:solidFill>
                <a:schemeClr val="tx2">
                  <a:lumMod val="75000"/>
                </a:schemeClr>
              </a:solidFill>
              <a:latin typeface="Calibri" pitchFamily="34" charset="0"/>
              <a:cs typeface="Calibri" pitchFamily="34" charset="0"/>
            </a:rPr>
            <a:t>Prazo de execução</a:t>
          </a:r>
          <a:endParaRPr lang="pt-BR" sz="3600" b="1" dirty="0">
            <a:solidFill>
              <a:schemeClr val="tx2">
                <a:lumMod val="75000"/>
              </a:schemeClr>
            </a:solidFill>
            <a:latin typeface="Calibri" pitchFamily="34" charset="0"/>
            <a:cs typeface="Calibri" pitchFamily="34" charset="0"/>
          </a:endParaRPr>
        </a:p>
      </dgm:t>
    </dgm:pt>
    <dgm:pt modelId="{FA9CDC23-195C-40EA-BFA7-16102CC331D7}" type="parTrans" cxnId="{09AE5689-A86D-4942-A774-7CC6797B7011}">
      <dgm:prSet/>
      <dgm:spPr/>
      <dgm:t>
        <a:bodyPr/>
        <a:lstStyle/>
        <a:p>
          <a:endParaRPr lang="pt-BR" b="1">
            <a:solidFill>
              <a:schemeClr val="accent2">
                <a:lumMod val="50000"/>
              </a:schemeClr>
            </a:solidFill>
          </a:endParaRPr>
        </a:p>
      </dgm:t>
    </dgm:pt>
    <dgm:pt modelId="{7F24C9A1-613B-4D99-8926-B69A8EBA714A}" type="sibTrans" cxnId="{09AE5689-A86D-4942-A774-7CC6797B7011}">
      <dgm:prSet/>
      <dgm:spPr/>
      <dgm:t>
        <a:bodyPr/>
        <a:lstStyle/>
        <a:p>
          <a:endParaRPr lang="pt-BR" b="1">
            <a:solidFill>
              <a:schemeClr val="accent2">
                <a:lumMod val="50000"/>
              </a:schemeClr>
            </a:solidFill>
          </a:endParaRPr>
        </a:p>
      </dgm:t>
    </dgm:pt>
    <dgm:pt modelId="{2385D5E0-89FA-40C9-AF05-D2FED5977292}" type="pres">
      <dgm:prSet presAssocID="{8AB855CD-2541-47A6-A853-D8DD2C5FCD78}" presName="Name0" presStyleCnt="0">
        <dgm:presLayoutVars>
          <dgm:chMax val="7"/>
          <dgm:resizeHandles val="exact"/>
        </dgm:presLayoutVars>
      </dgm:prSet>
      <dgm:spPr/>
      <dgm:t>
        <a:bodyPr/>
        <a:lstStyle/>
        <a:p>
          <a:endParaRPr lang="pt-BR"/>
        </a:p>
      </dgm:t>
    </dgm:pt>
    <dgm:pt modelId="{D8825F2C-0903-411F-87F3-C7872AAEF29B}" type="pres">
      <dgm:prSet presAssocID="{8AB855CD-2541-47A6-A853-D8DD2C5FCD78}" presName="comp1" presStyleCnt="0"/>
      <dgm:spPr/>
      <dgm:t>
        <a:bodyPr/>
        <a:lstStyle/>
        <a:p>
          <a:endParaRPr lang="pt-BR"/>
        </a:p>
      </dgm:t>
    </dgm:pt>
    <dgm:pt modelId="{00E6BC88-4FBB-4823-862D-A82C219F97E7}" type="pres">
      <dgm:prSet presAssocID="{8AB855CD-2541-47A6-A853-D8DD2C5FCD78}" presName="circle1" presStyleLbl="node1" presStyleIdx="0" presStyleCnt="2"/>
      <dgm:spPr/>
      <dgm:t>
        <a:bodyPr/>
        <a:lstStyle/>
        <a:p>
          <a:endParaRPr lang="pt-BR"/>
        </a:p>
      </dgm:t>
    </dgm:pt>
    <dgm:pt modelId="{E5F6503C-6413-4760-8441-07C134A545A6}" type="pres">
      <dgm:prSet presAssocID="{8AB855CD-2541-47A6-A853-D8DD2C5FCD78}" presName="c1text" presStyleLbl="node1" presStyleIdx="0" presStyleCnt="2">
        <dgm:presLayoutVars>
          <dgm:bulletEnabled val="1"/>
        </dgm:presLayoutVars>
      </dgm:prSet>
      <dgm:spPr/>
      <dgm:t>
        <a:bodyPr/>
        <a:lstStyle/>
        <a:p>
          <a:endParaRPr lang="pt-BR"/>
        </a:p>
      </dgm:t>
    </dgm:pt>
    <dgm:pt modelId="{A9E6F82C-E686-45E0-A1B1-6A717355AEBD}" type="pres">
      <dgm:prSet presAssocID="{8AB855CD-2541-47A6-A853-D8DD2C5FCD78}" presName="comp2" presStyleCnt="0"/>
      <dgm:spPr/>
      <dgm:t>
        <a:bodyPr/>
        <a:lstStyle/>
        <a:p>
          <a:endParaRPr lang="pt-BR"/>
        </a:p>
      </dgm:t>
    </dgm:pt>
    <dgm:pt modelId="{4EEA5337-0122-41A2-B37D-67C84A34C65E}" type="pres">
      <dgm:prSet presAssocID="{8AB855CD-2541-47A6-A853-D8DD2C5FCD78}" presName="circle2" presStyleLbl="node1" presStyleIdx="1" presStyleCnt="2" custScaleY="98403" custLinFactNeighborY="280"/>
      <dgm:spPr/>
      <dgm:t>
        <a:bodyPr/>
        <a:lstStyle/>
        <a:p>
          <a:endParaRPr lang="pt-BR"/>
        </a:p>
      </dgm:t>
    </dgm:pt>
    <dgm:pt modelId="{19E06E70-0860-4678-BFF2-5A008E6F7676}" type="pres">
      <dgm:prSet presAssocID="{8AB855CD-2541-47A6-A853-D8DD2C5FCD78}" presName="c2text" presStyleLbl="node1" presStyleIdx="1" presStyleCnt="2">
        <dgm:presLayoutVars>
          <dgm:bulletEnabled val="1"/>
        </dgm:presLayoutVars>
      </dgm:prSet>
      <dgm:spPr/>
      <dgm:t>
        <a:bodyPr/>
        <a:lstStyle/>
        <a:p>
          <a:endParaRPr lang="pt-BR"/>
        </a:p>
      </dgm:t>
    </dgm:pt>
  </dgm:ptLst>
  <dgm:cxnLst>
    <dgm:cxn modelId="{557222AE-0B71-45D8-BBA7-6CD162304265}" type="presOf" srcId="{B1AF1BFD-4A33-4C4F-8E30-415594BFCFA2}" destId="{4EEA5337-0122-41A2-B37D-67C84A34C65E}" srcOrd="0" destOrd="0" presId="urn:microsoft.com/office/officeart/2005/8/layout/venn2"/>
    <dgm:cxn modelId="{09AE5689-A86D-4942-A774-7CC6797B7011}" srcId="{8AB855CD-2541-47A6-A853-D8DD2C5FCD78}" destId="{B1AF1BFD-4A33-4C4F-8E30-415594BFCFA2}" srcOrd="1" destOrd="0" parTransId="{FA9CDC23-195C-40EA-BFA7-16102CC331D7}" sibTransId="{7F24C9A1-613B-4D99-8926-B69A8EBA714A}"/>
    <dgm:cxn modelId="{03AAD541-93E6-4AB0-9F5D-0B6DA67ACDAE}" srcId="{8AB855CD-2541-47A6-A853-D8DD2C5FCD78}" destId="{172D2F57-A2D6-4BCE-9F88-C585D16B1B6A}" srcOrd="0" destOrd="0" parTransId="{7E27BF08-576E-43BF-A19B-CA6B6CF07BCD}" sibTransId="{00514AAE-BE62-4A56-BF52-34506556A689}"/>
    <dgm:cxn modelId="{A064269C-2558-4AB5-B455-1E20BDE7ADD9}" type="presOf" srcId="{172D2F57-A2D6-4BCE-9F88-C585D16B1B6A}" destId="{00E6BC88-4FBB-4823-862D-A82C219F97E7}" srcOrd="0" destOrd="0" presId="urn:microsoft.com/office/officeart/2005/8/layout/venn2"/>
    <dgm:cxn modelId="{912F9B33-ADD9-4BE1-8EC5-AE079F337A34}" type="presOf" srcId="{8AB855CD-2541-47A6-A853-D8DD2C5FCD78}" destId="{2385D5E0-89FA-40C9-AF05-D2FED5977292}" srcOrd="0" destOrd="0" presId="urn:microsoft.com/office/officeart/2005/8/layout/venn2"/>
    <dgm:cxn modelId="{D6FD4382-442C-4440-8AA7-F1ED7E5A22F9}" type="presOf" srcId="{172D2F57-A2D6-4BCE-9F88-C585D16B1B6A}" destId="{E5F6503C-6413-4760-8441-07C134A545A6}" srcOrd="1" destOrd="0" presId="urn:microsoft.com/office/officeart/2005/8/layout/venn2"/>
    <dgm:cxn modelId="{3D90F29F-485B-457B-A6A6-E32150D82C4B}" type="presOf" srcId="{B1AF1BFD-4A33-4C4F-8E30-415594BFCFA2}" destId="{19E06E70-0860-4678-BFF2-5A008E6F7676}" srcOrd="1" destOrd="0" presId="urn:microsoft.com/office/officeart/2005/8/layout/venn2"/>
    <dgm:cxn modelId="{12F5D8A9-2056-4EFB-837C-ADF50508C160}" type="presParOf" srcId="{2385D5E0-89FA-40C9-AF05-D2FED5977292}" destId="{D8825F2C-0903-411F-87F3-C7872AAEF29B}" srcOrd="0" destOrd="0" presId="urn:microsoft.com/office/officeart/2005/8/layout/venn2"/>
    <dgm:cxn modelId="{1BCDC17E-E089-46BF-BEAB-38FD285D74B4}" type="presParOf" srcId="{D8825F2C-0903-411F-87F3-C7872AAEF29B}" destId="{00E6BC88-4FBB-4823-862D-A82C219F97E7}" srcOrd="0" destOrd="0" presId="urn:microsoft.com/office/officeart/2005/8/layout/venn2"/>
    <dgm:cxn modelId="{9E3B1347-4A45-4C63-A653-BE933A10F66D}" type="presParOf" srcId="{D8825F2C-0903-411F-87F3-C7872AAEF29B}" destId="{E5F6503C-6413-4760-8441-07C134A545A6}" srcOrd="1" destOrd="0" presId="urn:microsoft.com/office/officeart/2005/8/layout/venn2"/>
    <dgm:cxn modelId="{E5CE75C4-42CC-42F4-B2F2-9F7B83126276}" type="presParOf" srcId="{2385D5E0-89FA-40C9-AF05-D2FED5977292}" destId="{A9E6F82C-E686-45E0-A1B1-6A717355AEBD}" srcOrd="1" destOrd="0" presId="urn:microsoft.com/office/officeart/2005/8/layout/venn2"/>
    <dgm:cxn modelId="{CE0D63EC-7C36-4F8C-B6F5-177F10D48A6E}" type="presParOf" srcId="{A9E6F82C-E686-45E0-A1B1-6A717355AEBD}" destId="{4EEA5337-0122-41A2-B37D-67C84A34C65E}" srcOrd="0" destOrd="0" presId="urn:microsoft.com/office/officeart/2005/8/layout/venn2"/>
    <dgm:cxn modelId="{B032BB12-5841-48D0-9DB2-9BFDC8528F42}" type="presParOf" srcId="{A9E6F82C-E686-45E0-A1B1-6A717355AEBD}" destId="{19E06E70-0860-4678-BFF2-5A008E6F7676}"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5C29A-8276-4CD2-B234-AD66BEA04530}">
      <dsp:nvSpPr>
        <dsp:cNvPr id="0" name=""/>
        <dsp:cNvSpPr/>
      </dsp:nvSpPr>
      <dsp:spPr>
        <a:xfrm>
          <a:off x="689011" y="0"/>
          <a:ext cx="5139559" cy="5139559"/>
        </a:xfrm>
        <a:prstGeom prst="triangle">
          <a:avLst/>
        </a:prstGeom>
        <a:solidFill>
          <a:schemeClr val="tx2"/>
        </a:solidFill>
        <a:ln w="25400" cap="flat" cmpd="sng" algn="ctr">
          <a:noFill/>
          <a:prstDash val="solid"/>
        </a:ln>
        <a:effectLst/>
        <a:sp3d/>
      </dsp:spPr>
      <dsp:style>
        <a:lnRef idx="2">
          <a:schemeClr val="accent1"/>
        </a:lnRef>
        <a:fillRef idx="1">
          <a:schemeClr val="lt1"/>
        </a:fillRef>
        <a:effectRef idx="0">
          <a:schemeClr val="accent1"/>
        </a:effectRef>
        <a:fontRef idx="minor">
          <a:schemeClr val="dk1"/>
        </a:fontRef>
      </dsp:style>
    </dsp:sp>
    <dsp:sp modelId="{BC2A0D63-4130-424F-AB3B-0930E44E3A3B}">
      <dsp:nvSpPr>
        <dsp:cNvPr id="0" name=""/>
        <dsp:cNvSpPr/>
      </dsp:nvSpPr>
      <dsp:spPr>
        <a:xfrm>
          <a:off x="3258790" y="516716"/>
          <a:ext cx="3340713" cy="1216629"/>
        </a:xfrm>
        <a:prstGeom prst="roundRect">
          <a:avLst/>
        </a:prstGeom>
        <a:solidFill>
          <a:schemeClr val="tx2">
            <a:lumMod val="20000"/>
            <a:lumOff val="80000"/>
            <a:alpha val="90000"/>
          </a:schemeClr>
        </a:solidFill>
        <a:ln w="9525" cap="flat" cmpd="sng" algn="ctr">
          <a:noFill/>
          <a:prstDash val="solid"/>
        </a:ln>
        <a:effectLst>
          <a:outerShdw blurRad="40000" dist="23000" dir="5400000" rotWithShape="0">
            <a:srgbClr val="000000">
              <a:alpha val="35000"/>
            </a:srgbClr>
          </a:outerShdw>
        </a:effectLst>
        <a:scene3d>
          <a:camera prst="perspectiveRelaxedModerately" zoom="92000">
            <a:rot lat="21000000" lon="0" rev="0"/>
          </a:camera>
          <a:lightRig rig="balanced" dir="t">
            <a:rot lat="0" lon="0" rev="12700000"/>
          </a:lightRig>
        </a:scene3d>
        <a:sp3d z="5008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pt-BR" sz="3000" b="1" kern="1200" dirty="0" smtClean="0">
              <a:solidFill>
                <a:schemeClr val="tx2"/>
              </a:solidFill>
              <a:latin typeface="Calibri" pitchFamily="34" charset="0"/>
              <a:cs typeface="Calibri" pitchFamily="34" charset="0"/>
            </a:rPr>
            <a:t>AUTORIDADE</a:t>
          </a:r>
          <a:endParaRPr lang="pt-BR" sz="3000" b="1" kern="1200" dirty="0">
            <a:solidFill>
              <a:schemeClr val="tx2"/>
            </a:solidFill>
            <a:latin typeface="Calibri" pitchFamily="34" charset="0"/>
            <a:cs typeface="Calibri" pitchFamily="34" charset="0"/>
          </a:endParaRPr>
        </a:p>
      </dsp:txBody>
      <dsp:txXfrm>
        <a:off x="3318181" y="576107"/>
        <a:ext cx="3221931" cy="1097847"/>
      </dsp:txXfrm>
    </dsp:sp>
    <dsp:sp modelId="{70E18CB6-0E0C-4401-9755-C9354BDE493E}">
      <dsp:nvSpPr>
        <dsp:cNvPr id="0" name=""/>
        <dsp:cNvSpPr/>
      </dsp:nvSpPr>
      <dsp:spPr>
        <a:xfrm>
          <a:off x="3258790" y="1885425"/>
          <a:ext cx="3340713" cy="1216629"/>
        </a:xfrm>
        <a:prstGeom prst="roundRect">
          <a:avLst/>
        </a:prstGeom>
        <a:solidFill>
          <a:schemeClr val="tx2">
            <a:lumMod val="20000"/>
            <a:lumOff val="80000"/>
            <a:alpha val="90000"/>
          </a:schemeClr>
        </a:solidFill>
        <a:ln w="9525" cap="flat" cmpd="sng" algn="ctr">
          <a:noFill/>
          <a:prstDash val="solid"/>
        </a:ln>
        <a:effectLst>
          <a:outerShdw blurRad="40000" dist="23000" dir="5400000" rotWithShape="0">
            <a:srgbClr val="000000">
              <a:alpha val="35000"/>
            </a:srgbClr>
          </a:outerShdw>
        </a:effectLst>
        <a:scene3d>
          <a:camera prst="perspectiveRelaxedModerately" zoom="92000">
            <a:rot lat="21000000" lon="0" rev="0"/>
          </a:camera>
          <a:lightRig rig="balanced" dir="t">
            <a:rot lat="0" lon="0" rev="12700000"/>
          </a:lightRig>
        </a:scene3d>
        <a:sp3d z="5008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pt-BR" sz="3000" b="1" kern="1200" dirty="0" smtClean="0">
              <a:solidFill>
                <a:schemeClr val="tx2"/>
              </a:solidFill>
              <a:latin typeface="Calibri" pitchFamily="34" charset="0"/>
              <a:cs typeface="Calibri" pitchFamily="34" charset="0"/>
            </a:rPr>
            <a:t>GESTOR</a:t>
          </a:r>
          <a:endParaRPr lang="pt-BR" sz="3000" b="1" kern="1200" dirty="0">
            <a:solidFill>
              <a:schemeClr val="tx2"/>
            </a:solidFill>
            <a:latin typeface="Calibri" pitchFamily="34" charset="0"/>
            <a:cs typeface="Calibri" pitchFamily="34" charset="0"/>
          </a:endParaRPr>
        </a:p>
      </dsp:txBody>
      <dsp:txXfrm>
        <a:off x="3318181" y="1944816"/>
        <a:ext cx="3221931" cy="1097847"/>
      </dsp:txXfrm>
    </dsp:sp>
    <dsp:sp modelId="{BF4FF9E9-F6FF-42E0-B9C7-BBCB3C785B13}">
      <dsp:nvSpPr>
        <dsp:cNvPr id="0" name=""/>
        <dsp:cNvSpPr/>
      </dsp:nvSpPr>
      <dsp:spPr>
        <a:xfrm>
          <a:off x="3258790" y="3254133"/>
          <a:ext cx="3340713" cy="1216629"/>
        </a:xfrm>
        <a:prstGeom prst="roundRect">
          <a:avLst/>
        </a:prstGeom>
        <a:solidFill>
          <a:schemeClr val="tx2">
            <a:lumMod val="20000"/>
            <a:lumOff val="80000"/>
            <a:alpha val="90000"/>
          </a:schemeClr>
        </a:solidFill>
        <a:ln w="9525" cap="flat" cmpd="sng" algn="ctr">
          <a:noFill/>
          <a:prstDash val="solid"/>
        </a:ln>
        <a:effectLst>
          <a:outerShdw blurRad="40000" dist="23000" dir="5400000" rotWithShape="0">
            <a:srgbClr val="000000">
              <a:alpha val="35000"/>
            </a:srgbClr>
          </a:outerShdw>
        </a:effectLst>
        <a:scene3d>
          <a:camera prst="perspectiveRelaxedModerately" zoom="92000">
            <a:rot lat="21000000" lon="0" rev="0"/>
          </a:camera>
          <a:lightRig rig="balanced" dir="t">
            <a:rot lat="0" lon="0" rev="12700000"/>
          </a:lightRig>
        </a:scene3d>
        <a:sp3d z="50080" prstMaterial="plastic">
          <a:bevelT w="25400" h="25400"/>
          <a:bevelB w="25400" h="25400"/>
        </a:sp3d>
      </dsp:spPr>
      <dsp:style>
        <a:lnRef idx="1">
          <a:scrgbClr r="0" g="0" b="0"/>
        </a:lnRef>
        <a:fillRef idx="1">
          <a:scrgbClr r="0" g="0" b="0"/>
        </a:fillRef>
        <a:effectRef idx="2">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pt-BR" sz="3000" b="1" kern="1200" dirty="0" smtClean="0">
              <a:solidFill>
                <a:schemeClr val="tx2"/>
              </a:solidFill>
              <a:latin typeface="Calibri" pitchFamily="34" charset="0"/>
              <a:cs typeface="Calibri" pitchFamily="34" charset="0"/>
            </a:rPr>
            <a:t>FISCAL</a:t>
          </a:r>
          <a:endParaRPr lang="pt-BR" sz="3000" b="1" kern="1200" dirty="0">
            <a:solidFill>
              <a:schemeClr val="tx2"/>
            </a:solidFill>
            <a:latin typeface="Calibri" pitchFamily="34" charset="0"/>
            <a:cs typeface="Calibri" pitchFamily="34" charset="0"/>
          </a:endParaRPr>
        </a:p>
      </dsp:txBody>
      <dsp:txXfrm>
        <a:off x="3318181" y="3313524"/>
        <a:ext cx="3221931" cy="10978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A69FA-BA21-466D-8F88-716F1779F78A}">
      <dsp:nvSpPr>
        <dsp:cNvPr id="0" name=""/>
        <dsp:cNvSpPr/>
      </dsp:nvSpPr>
      <dsp:spPr>
        <a:xfrm>
          <a:off x="0" y="802"/>
          <a:ext cx="2464675" cy="1641512"/>
        </a:xfrm>
        <a:prstGeom prst="roundRect">
          <a:avLst>
            <a:gd name="adj" fmla="val 10000"/>
          </a:avLst>
        </a:prstGeom>
        <a:gradFill rotWithShape="0">
          <a:gsLst>
            <a:gs pos="0">
              <a:schemeClr val="accent1">
                <a:lumMod val="60000"/>
                <a:lumOff val="40000"/>
              </a:schemeClr>
            </a:gs>
            <a:gs pos="40000">
              <a:schemeClr val="accent1"/>
            </a:gs>
            <a:gs pos="100000">
              <a:schemeClr val="accent1">
                <a:lumMod val="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pt-BR" sz="3500" b="1" kern="1200" dirty="0" smtClean="0">
              <a:solidFill>
                <a:schemeClr val="bg1"/>
              </a:solidFill>
              <a:latin typeface="Calibri" pitchFamily="34" charset="0"/>
              <a:cs typeface="Calibri" pitchFamily="34" charset="0"/>
            </a:rPr>
            <a:t>CONTRATO</a:t>
          </a:r>
        </a:p>
        <a:p>
          <a:pPr lvl="0" algn="ctr" defTabSz="1555750">
            <a:lnSpc>
              <a:spcPct val="90000"/>
            </a:lnSpc>
            <a:spcBef>
              <a:spcPct val="0"/>
            </a:spcBef>
            <a:spcAft>
              <a:spcPct val="35000"/>
            </a:spcAft>
          </a:pPr>
          <a:r>
            <a:rPr lang="pt-BR" sz="3500" b="1" kern="1200" dirty="0" smtClean="0">
              <a:solidFill>
                <a:schemeClr val="bg1"/>
              </a:solidFill>
              <a:latin typeface="Calibri" pitchFamily="34" charset="0"/>
              <a:cs typeface="Calibri" pitchFamily="34" charset="0"/>
            </a:rPr>
            <a:t>100 MIL</a:t>
          </a:r>
          <a:endParaRPr lang="pt-BR" sz="3500" b="1" kern="1200" dirty="0">
            <a:solidFill>
              <a:schemeClr val="bg1"/>
            </a:solidFill>
            <a:latin typeface="Calibri" pitchFamily="34" charset="0"/>
            <a:cs typeface="Calibri" pitchFamily="34" charset="0"/>
          </a:endParaRPr>
        </a:p>
      </dsp:txBody>
      <dsp:txXfrm>
        <a:off x="48078" y="48880"/>
        <a:ext cx="2368519" cy="1545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A69FA-BA21-466D-8F88-716F1779F78A}">
      <dsp:nvSpPr>
        <dsp:cNvPr id="0" name=""/>
        <dsp:cNvSpPr/>
      </dsp:nvSpPr>
      <dsp:spPr>
        <a:xfrm>
          <a:off x="0" y="3029"/>
          <a:ext cx="2328041" cy="1548997"/>
        </a:xfrm>
        <a:prstGeom prst="roundRect">
          <a:avLst>
            <a:gd name="adj" fmla="val 10000"/>
          </a:avLst>
        </a:prstGeom>
        <a:gradFill rotWithShape="0">
          <a:gsLst>
            <a:gs pos="0">
              <a:schemeClr val="accent1">
                <a:lumMod val="60000"/>
                <a:lumOff val="40000"/>
              </a:schemeClr>
            </a:gs>
            <a:gs pos="40000">
              <a:schemeClr val="accent1"/>
            </a:gs>
            <a:gs pos="100000">
              <a:schemeClr val="accent1">
                <a:lumMod val="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t-BR" sz="3600" b="1" kern="1200" dirty="0" smtClean="0">
              <a:solidFill>
                <a:schemeClr val="bg1"/>
              </a:solidFill>
              <a:latin typeface="Calibri" pitchFamily="34" charset="0"/>
              <a:cs typeface="Calibri" pitchFamily="34" charset="0"/>
            </a:rPr>
            <a:t>+ 10%</a:t>
          </a:r>
        </a:p>
        <a:p>
          <a:pPr lvl="0" algn="ctr" defTabSz="1600200">
            <a:lnSpc>
              <a:spcPct val="90000"/>
            </a:lnSpc>
            <a:spcBef>
              <a:spcPct val="0"/>
            </a:spcBef>
            <a:spcAft>
              <a:spcPct val="35000"/>
            </a:spcAft>
          </a:pPr>
          <a:r>
            <a:rPr lang="pt-BR" sz="3600" b="1" kern="1200" dirty="0" smtClean="0">
              <a:solidFill>
                <a:schemeClr val="bg1"/>
              </a:solidFill>
              <a:latin typeface="Calibri" pitchFamily="34" charset="0"/>
              <a:cs typeface="Calibri" pitchFamily="34" charset="0"/>
            </a:rPr>
            <a:t>110 MIL</a:t>
          </a:r>
          <a:endParaRPr lang="pt-BR" sz="3600" b="1" kern="1200" dirty="0">
            <a:solidFill>
              <a:schemeClr val="bg1"/>
            </a:solidFill>
            <a:latin typeface="Calibri" pitchFamily="34" charset="0"/>
            <a:cs typeface="Calibri" pitchFamily="34" charset="0"/>
          </a:endParaRPr>
        </a:p>
      </dsp:txBody>
      <dsp:txXfrm>
        <a:off x="45369" y="48398"/>
        <a:ext cx="2237303" cy="14582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A69FA-BA21-466D-8F88-716F1779F78A}">
      <dsp:nvSpPr>
        <dsp:cNvPr id="0" name=""/>
        <dsp:cNvSpPr/>
      </dsp:nvSpPr>
      <dsp:spPr>
        <a:xfrm>
          <a:off x="0" y="2248"/>
          <a:ext cx="2301765" cy="1531514"/>
        </a:xfrm>
        <a:prstGeom prst="roundRect">
          <a:avLst>
            <a:gd name="adj" fmla="val 10000"/>
          </a:avLst>
        </a:prstGeom>
        <a:gradFill rotWithShape="0">
          <a:gsLst>
            <a:gs pos="0">
              <a:schemeClr val="accent1">
                <a:lumMod val="60000"/>
                <a:lumOff val="40000"/>
              </a:schemeClr>
            </a:gs>
            <a:gs pos="40000">
              <a:schemeClr val="accent1"/>
            </a:gs>
            <a:gs pos="100000">
              <a:schemeClr val="accent1">
                <a:lumMod val="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t-BR" sz="3600" b="1" kern="1200" dirty="0" smtClean="0">
              <a:solidFill>
                <a:schemeClr val="bg1"/>
              </a:solidFill>
              <a:latin typeface="Calibri" pitchFamily="34" charset="0"/>
              <a:cs typeface="Calibri" pitchFamily="34" charset="0"/>
            </a:rPr>
            <a:t>+ 15%</a:t>
          </a:r>
        </a:p>
        <a:p>
          <a:pPr lvl="0" algn="ctr" defTabSz="1600200">
            <a:lnSpc>
              <a:spcPct val="90000"/>
            </a:lnSpc>
            <a:spcBef>
              <a:spcPct val="0"/>
            </a:spcBef>
            <a:spcAft>
              <a:spcPct val="35000"/>
            </a:spcAft>
          </a:pPr>
          <a:r>
            <a:rPr lang="pt-BR" sz="3600" b="1" kern="1200" dirty="0" smtClean="0">
              <a:solidFill>
                <a:schemeClr val="bg1"/>
              </a:solidFill>
              <a:latin typeface="Calibri" pitchFamily="34" charset="0"/>
              <a:cs typeface="Calibri" pitchFamily="34" charset="0"/>
            </a:rPr>
            <a:t>125 MIL</a:t>
          </a:r>
          <a:endParaRPr lang="pt-BR" sz="3600" b="1" kern="1200" dirty="0">
            <a:solidFill>
              <a:schemeClr val="bg1"/>
            </a:solidFill>
            <a:latin typeface="Calibri" pitchFamily="34" charset="0"/>
            <a:cs typeface="Calibri" pitchFamily="34" charset="0"/>
          </a:endParaRPr>
        </a:p>
      </dsp:txBody>
      <dsp:txXfrm>
        <a:off x="44857" y="47105"/>
        <a:ext cx="2212051" cy="1441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6BC88-4FBB-4823-862D-A82C219F97E7}">
      <dsp:nvSpPr>
        <dsp:cNvPr id="0" name=""/>
        <dsp:cNvSpPr/>
      </dsp:nvSpPr>
      <dsp:spPr>
        <a:xfrm>
          <a:off x="1252264" y="0"/>
          <a:ext cx="5009054" cy="5009054"/>
        </a:xfrm>
        <a:prstGeom prst="ellipse">
          <a:avLst/>
        </a:prstGeom>
        <a:gradFill rotWithShape="0">
          <a:gsLst>
            <a:gs pos="0">
              <a:schemeClr val="accent1">
                <a:lumMod val="60000"/>
                <a:lumOff val="40000"/>
              </a:schemeClr>
            </a:gs>
            <a:gs pos="40000">
              <a:schemeClr val="accent1"/>
            </a:gs>
            <a:gs pos="100000">
              <a:schemeClr val="accent1">
                <a:lumMod val="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pt-BR" sz="3400" b="1" kern="1200" dirty="0" smtClean="0">
              <a:solidFill>
                <a:schemeClr val="bg1"/>
              </a:solidFill>
              <a:latin typeface="Calibri" pitchFamily="34" charset="0"/>
              <a:cs typeface="Calibri" pitchFamily="34" charset="0"/>
            </a:rPr>
            <a:t>Prazo de vigência</a:t>
          </a:r>
          <a:endParaRPr lang="pt-BR" sz="3400" b="1" kern="1200" dirty="0">
            <a:solidFill>
              <a:schemeClr val="bg1"/>
            </a:solidFill>
            <a:latin typeface="Calibri" pitchFamily="34" charset="0"/>
            <a:cs typeface="Calibri" pitchFamily="34" charset="0"/>
          </a:endParaRPr>
        </a:p>
      </dsp:txBody>
      <dsp:txXfrm>
        <a:off x="2441914" y="375679"/>
        <a:ext cx="2629753" cy="851539"/>
      </dsp:txXfrm>
    </dsp:sp>
    <dsp:sp modelId="{4EEA5337-0122-41A2-B37D-67C84A34C65E}">
      <dsp:nvSpPr>
        <dsp:cNvPr id="0" name=""/>
        <dsp:cNvSpPr/>
      </dsp:nvSpPr>
      <dsp:spPr>
        <a:xfrm>
          <a:off x="1878395" y="1292780"/>
          <a:ext cx="3756791" cy="3696795"/>
        </a:xfrm>
        <a:prstGeom prst="ellipse">
          <a:avLst/>
        </a:prstGeom>
        <a:gradFill rotWithShape="0">
          <a:gsLst>
            <a:gs pos="0">
              <a:schemeClr val="accent1">
                <a:lumMod val="20000"/>
                <a:lumOff val="80000"/>
              </a:schemeClr>
            </a:gs>
            <a:gs pos="100000">
              <a:schemeClr val="accent1">
                <a:lumMod val="60000"/>
                <a:lumOff val="40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pt-BR" sz="3600" b="1" kern="1200" dirty="0" smtClean="0">
              <a:solidFill>
                <a:schemeClr val="tx2">
                  <a:lumMod val="75000"/>
                </a:schemeClr>
              </a:solidFill>
              <a:latin typeface="Calibri" pitchFamily="34" charset="0"/>
              <a:cs typeface="Calibri" pitchFamily="34" charset="0"/>
            </a:rPr>
            <a:t>Prazo de execução</a:t>
          </a:r>
          <a:endParaRPr lang="pt-BR" sz="3600" b="1" kern="1200" dirty="0">
            <a:solidFill>
              <a:schemeClr val="tx2">
                <a:lumMod val="75000"/>
              </a:schemeClr>
            </a:solidFill>
            <a:latin typeface="Calibri" pitchFamily="34" charset="0"/>
            <a:cs typeface="Calibri" pitchFamily="34" charset="0"/>
          </a:endParaRPr>
        </a:p>
      </dsp:txBody>
      <dsp:txXfrm>
        <a:off x="2428565" y="2216979"/>
        <a:ext cx="2656452" cy="184839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4AABC0-9FD4-421F-AA94-293422ED3F51}" type="datetimeFigureOut">
              <a:rPr lang="pt-BR" smtClean="0"/>
              <a:pPr/>
              <a:t>05/11/2015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9C533F-E0D3-46DC-A2DD-58638AD91948}" type="slidenum">
              <a:rPr lang="pt-BR" smtClean="0"/>
              <a:pPr/>
              <a:t>‹nº›</a:t>
            </a:fld>
            <a:endParaRPr lang="pt-BR"/>
          </a:p>
        </p:txBody>
      </p:sp>
    </p:spTree>
    <p:extLst>
      <p:ext uri="{BB962C8B-B14F-4D97-AF65-F5344CB8AC3E}">
        <p14:creationId xmlns:p14="http://schemas.microsoft.com/office/powerpoint/2010/main" val="245254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771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77156" name="Espaço Reservado para Número de Slide 3"/>
          <p:cNvSpPr>
            <a:spLocks noGrp="1"/>
          </p:cNvSpPr>
          <p:nvPr>
            <p:ph type="sldNum" sz="quarter" idx="5"/>
          </p:nvPr>
        </p:nvSpPr>
        <p:spPr bwMode="auto">
          <a:noFill/>
          <a:ln>
            <a:miter lim="800000"/>
            <a:headEnd/>
            <a:tailEnd/>
          </a:ln>
        </p:spPr>
        <p:txBody>
          <a:bodyPr/>
          <a:lstStyle/>
          <a:p>
            <a:fld id="{3546720A-BDD6-4A62-9E30-6DBD889997CB}" type="slidenum">
              <a:rPr lang="pt-BR" smtClean="0"/>
              <a:pPr/>
              <a:t>2</a:t>
            </a:fld>
            <a:endParaRPr lang="pt-B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63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6372" name="Espaço Reservado para Número de Slide 3"/>
          <p:cNvSpPr>
            <a:spLocks noGrp="1"/>
          </p:cNvSpPr>
          <p:nvPr>
            <p:ph type="sldNum" sz="quarter" idx="5"/>
          </p:nvPr>
        </p:nvSpPr>
        <p:spPr bwMode="auto">
          <a:noFill/>
          <a:ln>
            <a:miter lim="800000"/>
            <a:headEnd/>
            <a:tailEnd/>
          </a:ln>
        </p:spPr>
        <p:txBody>
          <a:bodyPr/>
          <a:lstStyle/>
          <a:p>
            <a:fld id="{47122B71-BD63-4F4F-9EB6-8A22CB30F417}" type="slidenum">
              <a:rPr lang="pt-BR" smtClean="0"/>
              <a:pPr/>
              <a:t>11</a:t>
            </a:fld>
            <a:endParaRPr lang="pt-BR" smtClean="0"/>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798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7988" name="Espaço Reservado para Número de Slide 3"/>
          <p:cNvSpPr>
            <a:spLocks noGrp="1"/>
          </p:cNvSpPr>
          <p:nvPr>
            <p:ph type="sldNum" sz="quarter" idx="5"/>
          </p:nvPr>
        </p:nvSpPr>
        <p:spPr bwMode="auto">
          <a:noFill/>
          <a:ln>
            <a:miter lim="800000"/>
            <a:headEnd/>
            <a:tailEnd/>
          </a:ln>
        </p:spPr>
        <p:txBody>
          <a:bodyPr/>
          <a:lstStyle/>
          <a:p>
            <a:fld id="{B000E147-BF39-4686-8901-A261DFE18CA6}" type="slidenum">
              <a:rPr lang="pt-BR" smtClean="0"/>
              <a:pPr/>
              <a:t>101</a:t>
            </a:fld>
            <a:endParaRPr lang="pt-BR" smtClean="0"/>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90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9012" name="Espaço Reservado para Número de Slide 3"/>
          <p:cNvSpPr>
            <a:spLocks noGrp="1"/>
          </p:cNvSpPr>
          <p:nvPr>
            <p:ph type="sldNum" sz="quarter" idx="5"/>
          </p:nvPr>
        </p:nvSpPr>
        <p:spPr bwMode="auto">
          <a:noFill/>
          <a:ln>
            <a:miter lim="800000"/>
            <a:headEnd/>
            <a:tailEnd/>
          </a:ln>
        </p:spPr>
        <p:txBody>
          <a:bodyPr/>
          <a:lstStyle/>
          <a:p>
            <a:fld id="{9E966EE9-B3E2-4D65-B4C2-C6345E2723DD}" type="slidenum">
              <a:rPr lang="pt-BR" smtClean="0"/>
              <a:pPr/>
              <a:t>102</a:t>
            </a:fld>
            <a:endParaRPr lang="pt-BR" smtClean="0"/>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105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1060" name="Espaço Reservado para Número de Slide 3"/>
          <p:cNvSpPr>
            <a:spLocks noGrp="1"/>
          </p:cNvSpPr>
          <p:nvPr>
            <p:ph type="sldNum" sz="quarter" idx="5"/>
          </p:nvPr>
        </p:nvSpPr>
        <p:spPr bwMode="auto">
          <a:noFill/>
          <a:ln>
            <a:miter lim="800000"/>
            <a:headEnd/>
            <a:tailEnd/>
          </a:ln>
        </p:spPr>
        <p:txBody>
          <a:bodyPr/>
          <a:lstStyle/>
          <a:p>
            <a:fld id="{481DAA20-3043-4F99-AFC6-3BA366B71563}" type="slidenum">
              <a:rPr lang="pt-BR" smtClean="0"/>
              <a:pPr/>
              <a:t>103</a:t>
            </a:fld>
            <a:endParaRPr lang="pt-BR" smtClean="0"/>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208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2084" name="Espaço Reservado para Número de Slide 3"/>
          <p:cNvSpPr>
            <a:spLocks noGrp="1"/>
          </p:cNvSpPr>
          <p:nvPr>
            <p:ph type="sldNum" sz="quarter" idx="5"/>
          </p:nvPr>
        </p:nvSpPr>
        <p:spPr bwMode="auto">
          <a:noFill/>
          <a:ln>
            <a:miter lim="800000"/>
            <a:headEnd/>
            <a:tailEnd/>
          </a:ln>
        </p:spPr>
        <p:txBody>
          <a:bodyPr/>
          <a:lstStyle/>
          <a:p>
            <a:fld id="{FEFF2FB4-CF0D-4EFC-A8F5-16725F378327}" type="slidenum">
              <a:rPr lang="pt-BR" smtClean="0"/>
              <a:pPr/>
              <a:t>104</a:t>
            </a:fld>
            <a:endParaRPr lang="pt-BR" smtClean="0"/>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31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3108" name="Espaço Reservado para Número de Slide 3"/>
          <p:cNvSpPr>
            <a:spLocks noGrp="1"/>
          </p:cNvSpPr>
          <p:nvPr>
            <p:ph type="sldNum" sz="quarter" idx="5"/>
          </p:nvPr>
        </p:nvSpPr>
        <p:spPr bwMode="auto">
          <a:noFill/>
          <a:ln>
            <a:miter lim="800000"/>
            <a:headEnd/>
            <a:tailEnd/>
          </a:ln>
        </p:spPr>
        <p:txBody>
          <a:bodyPr/>
          <a:lstStyle/>
          <a:p>
            <a:fld id="{743B05BF-D813-46DC-9C86-C4A0317DECF0}" type="slidenum">
              <a:rPr lang="pt-BR" smtClean="0"/>
              <a:pPr/>
              <a:t>105</a:t>
            </a:fld>
            <a:endParaRPr lang="pt-BR" smtClean="0"/>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41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4132" name="Espaço Reservado para Número de Slide 3"/>
          <p:cNvSpPr>
            <a:spLocks noGrp="1"/>
          </p:cNvSpPr>
          <p:nvPr>
            <p:ph type="sldNum" sz="quarter" idx="5"/>
          </p:nvPr>
        </p:nvSpPr>
        <p:spPr bwMode="auto">
          <a:noFill/>
          <a:ln>
            <a:miter lim="800000"/>
            <a:headEnd/>
            <a:tailEnd/>
          </a:ln>
        </p:spPr>
        <p:txBody>
          <a:bodyPr/>
          <a:lstStyle/>
          <a:p>
            <a:fld id="{203F32D9-078B-42D6-93BF-A0F0053DF7D5}" type="slidenum">
              <a:rPr lang="pt-BR" smtClean="0"/>
              <a:pPr/>
              <a:t>106</a:t>
            </a:fld>
            <a:endParaRPr lang="pt-BR" smtClean="0"/>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51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5156" name="Espaço Reservado para Número de Slide 3"/>
          <p:cNvSpPr>
            <a:spLocks noGrp="1"/>
          </p:cNvSpPr>
          <p:nvPr>
            <p:ph type="sldNum" sz="quarter" idx="5"/>
          </p:nvPr>
        </p:nvSpPr>
        <p:spPr bwMode="auto">
          <a:noFill/>
          <a:ln>
            <a:miter lim="800000"/>
            <a:headEnd/>
            <a:tailEnd/>
          </a:ln>
        </p:spPr>
        <p:txBody>
          <a:bodyPr/>
          <a:lstStyle/>
          <a:p>
            <a:fld id="{29F97806-75F6-4257-AE0A-ECCC61638FCF}" type="slidenum">
              <a:rPr lang="pt-BR" smtClean="0"/>
              <a:pPr/>
              <a:t>107</a:t>
            </a:fld>
            <a:endParaRPr lang="pt-BR" smtClean="0"/>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61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6180" name="Espaço Reservado para Número de Slide 3"/>
          <p:cNvSpPr>
            <a:spLocks noGrp="1"/>
          </p:cNvSpPr>
          <p:nvPr>
            <p:ph type="sldNum" sz="quarter" idx="5"/>
          </p:nvPr>
        </p:nvSpPr>
        <p:spPr bwMode="auto">
          <a:noFill/>
          <a:ln>
            <a:miter lim="800000"/>
            <a:headEnd/>
            <a:tailEnd/>
          </a:ln>
        </p:spPr>
        <p:txBody>
          <a:bodyPr/>
          <a:lstStyle/>
          <a:p>
            <a:fld id="{B78BE8A8-D644-4305-B9F2-7B6D9F2D1F10}" type="slidenum">
              <a:rPr lang="pt-BR" smtClean="0"/>
              <a:pPr/>
              <a:t>108</a:t>
            </a:fld>
            <a:endParaRPr lang="pt-BR" smtClean="0"/>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72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7204" name="Espaço Reservado para Número de Slide 3"/>
          <p:cNvSpPr>
            <a:spLocks noGrp="1"/>
          </p:cNvSpPr>
          <p:nvPr>
            <p:ph type="sldNum" sz="quarter" idx="5"/>
          </p:nvPr>
        </p:nvSpPr>
        <p:spPr bwMode="auto">
          <a:noFill/>
          <a:ln>
            <a:miter lim="800000"/>
            <a:headEnd/>
            <a:tailEnd/>
          </a:ln>
        </p:spPr>
        <p:txBody>
          <a:bodyPr/>
          <a:lstStyle/>
          <a:p>
            <a:fld id="{BE75F3DE-D15D-4E35-87E9-F333E0D04D9C}" type="slidenum">
              <a:rPr lang="pt-BR" smtClean="0"/>
              <a:pPr/>
              <a:t>109</a:t>
            </a:fld>
            <a:endParaRPr lang="pt-BR" smtClean="0"/>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82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8228" name="Espaço Reservado para Número de Slide 3"/>
          <p:cNvSpPr>
            <a:spLocks noGrp="1"/>
          </p:cNvSpPr>
          <p:nvPr>
            <p:ph type="sldNum" sz="quarter" idx="5"/>
          </p:nvPr>
        </p:nvSpPr>
        <p:spPr bwMode="auto">
          <a:noFill/>
          <a:ln>
            <a:miter lim="800000"/>
            <a:headEnd/>
            <a:tailEnd/>
          </a:ln>
        </p:spPr>
        <p:txBody>
          <a:bodyPr/>
          <a:lstStyle/>
          <a:p>
            <a:fld id="{F57E3845-B442-40AB-AF09-B00A89A5EEB1}" type="slidenum">
              <a:rPr lang="pt-BR" smtClean="0"/>
              <a:pPr/>
              <a:t>110</a:t>
            </a:fld>
            <a:endParaRPr lang="pt-B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73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7396" name="Espaço Reservado para Número de Slide 3"/>
          <p:cNvSpPr>
            <a:spLocks noGrp="1"/>
          </p:cNvSpPr>
          <p:nvPr>
            <p:ph type="sldNum" sz="quarter" idx="5"/>
          </p:nvPr>
        </p:nvSpPr>
        <p:spPr bwMode="auto">
          <a:noFill/>
          <a:ln>
            <a:miter lim="800000"/>
            <a:headEnd/>
            <a:tailEnd/>
          </a:ln>
        </p:spPr>
        <p:txBody>
          <a:bodyPr/>
          <a:lstStyle/>
          <a:p>
            <a:fld id="{DAF2629B-863D-434D-9676-6D8968AE98FF}" type="slidenum">
              <a:rPr lang="pt-BR" smtClean="0"/>
              <a:pPr/>
              <a:t>12</a:t>
            </a:fld>
            <a:endParaRPr lang="pt-BR" smtClean="0"/>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0925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09252" name="Espaço Reservado para Número de Slide 3"/>
          <p:cNvSpPr>
            <a:spLocks noGrp="1"/>
          </p:cNvSpPr>
          <p:nvPr>
            <p:ph type="sldNum" sz="quarter" idx="5"/>
          </p:nvPr>
        </p:nvSpPr>
        <p:spPr bwMode="auto">
          <a:noFill/>
          <a:ln>
            <a:miter lim="800000"/>
            <a:headEnd/>
            <a:tailEnd/>
          </a:ln>
        </p:spPr>
        <p:txBody>
          <a:bodyPr/>
          <a:lstStyle/>
          <a:p>
            <a:fld id="{F0F9F7F2-8345-4710-B38E-4FAF640ADAF6}" type="slidenum">
              <a:rPr lang="pt-BR" smtClean="0"/>
              <a:pPr/>
              <a:t>111</a:t>
            </a:fld>
            <a:endParaRPr lang="pt-BR" smtClean="0"/>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027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0276" name="Espaço Reservado para Número de Slide 3"/>
          <p:cNvSpPr>
            <a:spLocks noGrp="1"/>
          </p:cNvSpPr>
          <p:nvPr>
            <p:ph type="sldNum" sz="quarter" idx="5"/>
          </p:nvPr>
        </p:nvSpPr>
        <p:spPr bwMode="auto">
          <a:noFill/>
          <a:ln>
            <a:miter lim="800000"/>
            <a:headEnd/>
            <a:tailEnd/>
          </a:ln>
        </p:spPr>
        <p:txBody>
          <a:bodyPr/>
          <a:lstStyle/>
          <a:p>
            <a:fld id="{1D2140ED-BA7C-4280-AE03-B88A3D9560E8}" type="slidenum">
              <a:rPr lang="pt-BR" smtClean="0"/>
              <a:pPr/>
              <a:t>112</a:t>
            </a:fld>
            <a:endParaRPr lang="pt-BR" smtClean="0"/>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129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1300" name="Espaço Reservado para Número de Slide 3"/>
          <p:cNvSpPr>
            <a:spLocks noGrp="1"/>
          </p:cNvSpPr>
          <p:nvPr>
            <p:ph type="sldNum" sz="quarter" idx="5"/>
          </p:nvPr>
        </p:nvSpPr>
        <p:spPr bwMode="auto">
          <a:noFill/>
          <a:ln>
            <a:miter lim="800000"/>
            <a:headEnd/>
            <a:tailEnd/>
          </a:ln>
        </p:spPr>
        <p:txBody>
          <a:bodyPr/>
          <a:lstStyle/>
          <a:p>
            <a:fld id="{C2B7739F-9A59-4597-B202-45A0DA242C42}" type="slidenum">
              <a:rPr lang="pt-BR" smtClean="0"/>
              <a:pPr/>
              <a:t>113</a:t>
            </a:fld>
            <a:endParaRPr lang="pt-BR" smtClean="0"/>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232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2324" name="Espaço Reservado para Número de Slide 3"/>
          <p:cNvSpPr>
            <a:spLocks noGrp="1"/>
          </p:cNvSpPr>
          <p:nvPr>
            <p:ph type="sldNum" sz="quarter" idx="5"/>
          </p:nvPr>
        </p:nvSpPr>
        <p:spPr bwMode="auto">
          <a:noFill/>
          <a:ln>
            <a:miter lim="800000"/>
            <a:headEnd/>
            <a:tailEnd/>
          </a:ln>
        </p:spPr>
        <p:txBody>
          <a:bodyPr/>
          <a:lstStyle/>
          <a:p>
            <a:fld id="{2AC1432E-07AD-441F-BA57-E837C6097599}" type="slidenum">
              <a:rPr lang="pt-BR" smtClean="0"/>
              <a:pPr/>
              <a:t>114</a:t>
            </a:fld>
            <a:endParaRPr lang="pt-BR" smtClean="0"/>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334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3348" name="Espaço Reservado para Número de Slide 3"/>
          <p:cNvSpPr>
            <a:spLocks noGrp="1"/>
          </p:cNvSpPr>
          <p:nvPr>
            <p:ph type="sldNum" sz="quarter" idx="5"/>
          </p:nvPr>
        </p:nvSpPr>
        <p:spPr bwMode="auto">
          <a:noFill/>
          <a:ln>
            <a:miter lim="800000"/>
            <a:headEnd/>
            <a:tailEnd/>
          </a:ln>
        </p:spPr>
        <p:txBody>
          <a:bodyPr/>
          <a:lstStyle/>
          <a:p>
            <a:fld id="{C19F92A7-9A7B-42FB-8496-C2F3EFA8E69C}" type="slidenum">
              <a:rPr lang="pt-BR" smtClean="0"/>
              <a:pPr/>
              <a:t>115</a:t>
            </a:fld>
            <a:endParaRPr lang="pt-BR" smtClean="0"/>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43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4372" name="Espaço Reservado para Número de Slide 3"/>
          <p:cNvSpPr>
            <a:spLocks noGrp="1"/>
          </p:cNvSpPr>
          <p:nvPr>
            <p:ph type="sldNum" sz="quarter" idx="5"/>
          </p:nvPr>
        </p:nvSpPr>
        <p:spPr bwMode="auto">
          <a:noFill/>
          <a:ln>
            <a:miter lim="800000"/>
            <a:headEnd/>
            <a:tailEnd/>
          </a:ln>
        </p:spPr>
        <p:txBody>
          <a:bodyPr/>
          <a:lstStyle/>
          <a:p>
            <a:fld id="{D6143E93-DF25-4FDB-8CCF-B27024F6CB90}" type="slidenum">
              <a:rPr lang="pt-BR" smtClean="0"/>
              <a:pPr/>
              <a:t>116</a:t>
            </a:fld>
            <a:endParaRPr lang="pt-BR" smtClean="0"/>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53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5396" name="Espaço Reservado para Número de Slide 3"/>
          <p:cNvSpPr>
            <a:spLocks noGrp="1"/>
          </p:cNvSpPr>
          <p:nvPr>
            <p:ph type="sldNum" sz="quarter" idx="5"/>
          </p:nvPr>
        </p:nvSpPr>
        <p:spPr bwMode="auto">
          <a:noFill/>
          <a:ln>
            <a:miter lim="800000"/>
            <a:headEnd/>
            <a:tailEnd/>
          </a:ln>
        </p:spPr>
        <p:txBody>
          <a:bodyPr/>
          <a:lstStyle/>
          <a:p>
            <a:fld id="{07F6B4A3-0149-4DE4-AC74-38B1BB80083F}" type="slidenum">
              <a:rPr lang="pt-BR" smtClean="0"/>
              <a:pPr/>
              <a:t>117</a:t>
            </a:fld>
            <a:endParaRPr lang="pt-BR" smtClean="0"/>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64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6420" name="Espaço Reservado para Número de Slide 3"/>
          <p:cNvSpPr>
            <a:spLocks noGrp="1"/>
          </p:cNvSpPr>
          <p:nvPr>
            <p:ph type="sldNum" sz="quarter" idx="5"/>
          </p:nvPr>
        </p:nvSpPr>
        <p:spPr bwMode="auto">
          <a:noFill/>
          <a:ln>
            <a:miter lim="800000"/>
            <a:headEnd/>
            <a:tailEnd/>
          </a:ln>
        </p:spPr>
        <p:txBody>
          <a:bodyPr/>
          <a:lstStyle/>
          <a:p>
            <a:fld id="{E6B50F49-E4A3-4B1C-AA0F-D5AF2BA0ADF3}" type="slidenum">
              <a:rPr lang="pt-BR" smtClean="0"/>
              <a:pPr/>
              <a:t>118</a:t>
            </a:fld>
            <a:endParaRPr lang="pt-BR" smtClean="0"/>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74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7444" name="Espaço Reservado para Número de Slide 3"/>
          <p:cNvSpPr>
            <a:spLocks noGrp="1"/>
          </p:cNvSpPr>
          <p:nvPr>
            <p:ph type="sldNum" sz="quarter" idx="5"/>
          </p:nvPr>
        </p:nvSpPr>
        <p:spPr bwMode="auto">
          <a:noFill/>
          <a:ln>
            <a:miter lim="800000"/>
            <a:headEnd/>
            <a:tailEnd/>
          </a:ln>
        </p:spPr>
        <p:txBody>
          <a:bodyPr/>
          <a:lstStyle/>
          <a:p>
            <a:fld id="{B1E3959C-C47F-4DE6-9444-273994E1A879}" type="slidenum">
              <a:rPr lang="pt-BR" smtClean="0"/>
              <a:pPr/>
              <a:t>119</a:t>
            </a:fld>
            <a:endParaRPr lang="pt-BR" smtClean="0"/>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846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8468" name="Espaço Reservado para Número de Slide 3"/>
          <p:cNvSpPr>
            <a:spLocks noGrp="1"/>
          </p:cNvSpPr>
          <p:nvPr>
            <p:ph type="sldNum" sz="quarter" idx="5"/>
          </p:nvPr>
        </p:nvSpPr>
        <p:spPr bwMode="auto">
          <a:noFill/>
          <a:ln>
            <a:miter lim="800000"/>
            <a:headEnd/>
            <a:tailEnd/>
          </a:ln>
        </p:spPr>
        <p:txBody>
          <a:bodyPr/>
          <a:lstStyle/>
          <a:p>
            <a:fld id="{74CC606A-1D75-4670-AE6A-EE7C8DC8C538}" type="slidenum">
              <a:rPr lang="pt-BR" smtClean="0"/>
              <a:pPr/>
              <a:t>120</a:t>
            </a:fld>
            <a:endParaRPr lang="pt-B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84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8420" name="Espaço Reservado para Número de Slide 3"/>
          <p:cNvSpPr>
            <a:spLocks noGrp="1"/>
          </p:cNvSpPr>
          <p:nvPr>
            <p:ph type="sldNum" sz="quarter" idx="5"/>
          </p:nvPr>
        </p:nvSpPr>
        <p:spPr bwMode="auto">
          <a:noFill/>
          <a:ln>
            <a:miter lim="800000"/>
            <a:headEnd/>
            <a:tailEnd/>
          </a:ln>
        </p:spPr>
        <p:txBody>
          <a:bodyPr/>
          <a:lstStyle/>
          <a:p>
            <a:fld id="{5C4D8936-5D6C-4AB9-8E85-B196C02C82F1}" type="slidenum">
              <a:rPr lang="pt-BR" smtClean="0"/>
              <a:pPr/>
              <a:t>13</a:t>
            </a:fld>
            <a:endParaRPr lang="pt-BR" smtClean="0"/>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1949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19492" name="Espaço Reservado para Número de Slide 3"/>
          <p:cNvSpPr>
            <a:spLocks noGrp="1"/>
          </p:cNvSpPr>
          <p:nvPr>
            <p:ph type="sldNum" sz="quarter" idx="5"/>
          </p:nvPr>
        </p:nvSpPr>
        <p:spPr bwMode="auto">
          <a:noFill/>
          <a:ln>
            <a:miter lim="800000"/>
            <a:headEnd/>
            <a:tailEnd/>
          </a:ln>
        </p:spPr>
        <p:txBody>
          <a:bodyPr/>
          <a:lstStyle/>
          <a:p>
            <a:fld id="{CF5EE657-C014-474E-876E-A7911E75C269}" type="slidenum">
              <a:rPr lang="pt-BR" smtClean="0"/>
              <a:pPr/>
              <a:t>121</a:t>
            </a:fld>
            <a:endParaRPr lang="pt-BR" smtClean="0"/>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051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0516" name="Espaço Reservado para Número de Slide 3"/>
          <p:cNvSpPr>
            <a:spLocks noGrp="1"/>
          </p:cNvSpPr>
          <p:nvPr>
            <p:ph type="sldNum" sz="quarter" idx="5"/>
          </p:nvPr>
        </p:nvSpPr>
        <p:spPr bwMode="auto">
          <a:noFill/>
          <a:ln>
            <a:miter lim="800000"/>
            <a:headEnd/>
            <a:tailEnd/>
          </a:ln>
        </p:spPr>
        <p:txBody>
          <a:bodyPr/>
          <a:lstStyle/>
          <a:p>
            <a:fld id="{DDBA5EA3-4CD2-4851-B207-7F52548C1971}" type="slidenum">
              <a:rPr lang="pt-BR" smtClean="0"/>
              <a:pPr/>
              <a:t>122</a:t>
            </a:fld>
            <a:endParaRPr lang="pt-BR" smtClean="0"/>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153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1540" name="Espaço Reservado para Número de Slide 3"/>
          <p:cNvSpPr>
            <a:spLocks noGrp="1"/>
          </p:cNvSpPr>
          <p:nvPr>
            <p:ph type="sldNum" sz="quarter" idx="5"/>
          </p:nvPr>
        </p:nvSpPr>
        <p:spPr bwMode="auto">
          <a:noFill/>
          <a:ln>
            <a:miter lim="800000"/>
            <a:headEnd/>
            <a:tailEnd/>
          </a:ln>
        </p:spPr>
        <p:txBody>
          <a:bodyPr/>
          <a:lstStyle/>
          <a:p>
            <a:fld id="{6FF71E71-9F78-4314-ADD9-5956673F33EC}" type="slidenum">
              <a:rPr lang="pt-BR" smtClean="0"/>
              <a:pPr/>
              <a:t>123</a:t>
            </a:fld>
            <a:endParaRPr lang="pt-BR" smtClean="0"/>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256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2564" name="Espaço Reservado para Número de Slide 3"/>
          <p:cNvSpPr>
            <a:spLocks noGrp="1"/>
          </p:cNvSpPr>
          <p:nvPr>
            <p:ph type="sldNum" sz="quarter" idx="5"/>
          </p:nvPr>
        </p:nvSpPr>
        <p:spPr bwMode="auto">
          <a:noFill/>
          <a:ln>
            <a:miter lim="800000"/>
            <a:headEnd/>
            <a:tailEnd/>
          </a:ln>
        </p:spPr>
        <p:txBody>
          <a:bodyPr/>
          <a:lstStyle/>
          <a:p>
            <a:fld id="{1DFB1A05-F1C2-4739-9A83-4EF4CC0AAB2A}" type="slidenum">
              <a:rPr lang="pt-BR" smtClean="0"/>
              <a:pPr/>
              <a:t>124</a:t>
            </a:fld>
            <a:endParaRPr lang="pt-BR" smtClean="0"/>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358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3588" name="Espaço Reservado para Número de Slide 3"/>
          <p:cNvSpPr>
            <a:spLocks noGrp="1"/>
          </p:cNvSpPr>
          <p:nvPr>
            <p:ph type="sldNum" sz="quarter" idx="5"/>
          </p:nvPr>
        </p:nvSpPr>
        <p:spPr bwMode="auto">
          <a:noFill/>
          <a:ln>
            <a:miter lim="800000"/>
            <a:headEnd/>
            <a:tailEnd/>
          </a:ln>
        </p:spPr>
        <p:txBody>
          <a:bodyPr/>
          <a:lstStyle/>
          <a:p>
            <a:fld id="{0CD7C8B8-2507-4002-AEE3-F76487283AC7}" type="slidenum">
              <a:rPr lang="pt-BR" smtClean="0"/>
              <a:pPr/>
              <a:t>125</a:t>
            </a:fld>
            <a:endParaRPr lang="pt-BR" smtClean="0"/>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46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4612" name="Espaço Reservado para Número de Slide 3"/>
          <p:cNvSpPr>
            <a:spLocks noGrp="1"/>
          </p:cNvSpPr>
          <p:nvPr>
            <p:ph type="sldNum" sz="quarter" idx="5"/>
          </p:nvPr>
        </p:nvSpPr>
        <p:spPr bwMode="auto">
          <a:noFill/>
          <a:ln>
            <a:miter lim="800000"/>
            <a:headEnd/>
            <a:tailEnd/>
          </a:ln>
        </p:spPr>
        <p:txBody>
          <a:bodyPr/>
          <a:lstStyle/>
          <a:p>
            <a:fld id="{23BD3634-B8E3-4B98-9414-5204967049EA}" type="slidenum">
              <a:rPr lang="pt-BR" smtClean="0"/>
              <a:pPr/>
              <a:t>126</a:t>
            </a:fld>
            <a:endParaRPr lang="pt-BR" smtClean="0"/>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563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5636" name="Espaço Reservado para Número de Slide 3"/>
          <p:cNvSpPr>
            <a:spLocks noGrp="1"/>
          </p:cNvSpPr>
          <p:nvPr>
            <p:ph type="sldNum" sz="quarter" idx="5"/>
          </p:nvPr>
        </p:nvSpPr>
        <p:spPr bwMode="auto">
          <a:noFill/>
          <a:ln>
            <a:miter lim="800000"/>
            <a:headEnd/>
            <a:tailEnd/>
          </a:ln>
        </p:spPr>
        <p:txBody>
          <a:bodyPr/>
          <a:lstStyle/>
          <a:p>
            <a:fld id="{64AB9F69-7289-49ED-8F23-C7A63E0B96C5}" type="slidenum">
              <a:rPr lang="pt-BR" smtClean="0"/>
              <a:pPr/>
              <a:t>127</a:t>
            </a:fld>
            <a:endParaRPr lang="pt-BR" smtClean="0"/>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665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6660" name="Espaço Reservado para Número de Slide 3"/>
          <p:cNvSpPr>
            <a:spLocks noGrp="1"/>
          </p:cNvSpPr>
          <p:nvPr>
            <p:ph type="sldNum" sz="quarter" idx="5"/>
          </p:nvPr>
        </p:nvSpPr>
        <p:spPr bwMode="auto">
          <a:noFill/>
          <a:ln>
            <a:miter lim="800000"/>
            <a:headEnd/>
            <a:tailEnd/>
          </a:ln>
        </p:spPr>
        <p:txBody>
          <a:bodyPr/>
          <a:lstStyle/>
          <a:p>
            <a:fld id="{B5F60EA9-C69C-4D9C-A891-07941DA7325B}" type="slidenum">
              <a:rPr lang="pt-BR" smtClean="0"/>
              <a:pPr/>
              <a:t>128</a:t>
            </a:fld>
            <a:endParaRPr lang="pt-BR" smtClean="0"/>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768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7684" name="Espaço Reservado para Número de Slide 3"/>
          <p:cNvSpPr>
            <a:spLocks noGrp="1"/>
          </p:cNvSpPr>
          <p:nvPr>
            <p:ph type="sldNum" sz="quarter" idx="5"/>
          </p:nvPr>
        </p:nvSpPr>
        <p:spPr bwMode="auto">
          <a:noFill/>
          <a:ln>
            <a:miter lim="800000"/>
            <a:headEnd/>
            <a:tailEnd/>
          </a:ln>
        </p:spPr>
        <p:txBody>
          <a:bodyPr/>
          <a:lstStyle/>
          <a:p>
            <a:fld id="{19BD95C0-D5F2-4E22-87F1-7A2902E432FB}" type="slidenum">
              <a:rPr lang="pt-BR" smtClean="0"/>
              <a:pPr/>
              <a:t>129</a:t>
            </a:fld>
            <a:endParaRPr lang="pt-BR" smtClean="0"/>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87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8708" name="Espaço Reservado para Número de Slide 3"/>
          <p:cNvSpPr>
            <a:spLocks noGrp="1"/>
          </p:cNvSpPr>
          <p:nvPr>
            <p:ph type="sldNum" sz="quarter" idx="5"/>
          </p:nvPr>
        </p:nvSpPr>
        <p:spPr bwMode="auto">
          <a:noFill/>
          <a:ln>
            <a:miter lim="800000"/>
            <a:headEnd/>
            <a:tailEnd/>
          </a:ln>
        </p:spPr>
        <p:txBody>
          <a:bodyPr/>
          <a:lstStyle/>
          <a:p>
            <a:fld id="{E7BB2C50-58C8-4214-88B3-8723E436D431}" type="slidenum">
              <a:rPr lang="pt-BR" smtClean="0"/>
              <a:pPr/>
              <a:t>130</a:t>
            </a:fld>
            <a:endParaRPr lang="pt-B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94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9444" name="Espaço Reservado para Número de Slide 3"/>
          <p:cNvSpPr>
            <a:spLocks noGrp="1"/>
          </p:cNvSpPr>
          <p:nvPr>
            <p:ph type="sldNum" sz="quarter" idx="5"/>
          </p:nvPr>
        </p:nvSpPr>
        <p:spPr bwMode="auto">
          <a:noFill/>
          <a:ln>
            <a:miter lim="800000"/>
            <a:headEnd/>
            <a:tailEnd/>
          </a:ln>
        </p:spPr>
        <p:txBody>
          <a:bodyPr/>
          <a:lstStyle/>
          <a:p>
            <a:fld id="{37E57293-E1A1-4718-825C-D144A5B56155}" type="slidenum">
              <a:rPr lang="pt-BR" smtClean="0"/>
              <a:pPr/>
              <a:t>14</a:t>
            </a:fld>
            <a:endParaRPr lang="pt-BR" smtClean="0"/>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297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29732" name="Espaço Reservado para Número de Slide 3"/>
          <p:cNvSpPr>
            <a:spLocks noGrp="1"/>
          </p:cNvSpPr>
          <p:nvPr>
            <p:ph type="sldNum" sz="quarter" idx="5"/>
          </p:nvPr>
        </p:nvSpPr>
        <p:spPr bwMode="auto">
          <a:noFill/>
          <a:ln>
            <a:miter lim="800000"/>
            <a:headEnd/>
            <a:tailEnd/>
          </a:ln>
        </p:spPr>
        <p:txBody>
          <a:bodyPr/>
          <a:lstStyle/>
          <a:p>
            <a:fld id="{4B23A291-5EEF-45F0-A932-49BF4A42590C}" type="slidenum">
              <a:rPr lang="pt-BR" smtClean="0"/>
              <a:pPr/>
              <a:t>131</a:t>
            </a:fld>
            <a:endParaRPr lang="pt-BR" smtClean="0"/>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307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30756" name="Espaço Reservado para Número de Slide 3"/>
          <p:cNvSpPr>
            <a:spLocks noGrp="1"/>
          </p:cNvSpPr>
          <p:nvPr>
            <p:ph type="sldNum" sz="quarter" idx="5"/>
          </p:nvPr>
        </p:nvSpPr>
        <p:spPr bwMode="auto">
          <a:noFill/>
          <a:ln>
            <a:miter lim="800000"/>
            <a:headEnd/>
            <a:tailEnd/>
          </a:ln>
        </p:spPr>
        <p:txBody>
          <a:bodyPr/>
          <a:lstStyle/>
          <a:p>
            <a:fld id="{81C6BDDB-7ED6-4B0B-8B79-E8F94543FB54}" type="slidenum">
              <a:rPr lang="pt-BR" smtClean="0"/>
              <a:pPr/>
              <a:t>132</a:t>
            </a:fld>
            <a:endParaRPr lang="pt-BR" smtClean="0"/>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317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31780" name="Espaço Reservado para Número de Slide 3"/>
          <p:cNvSpPr>
            <a:spLocks noGrp="1"/>
          </p:cNvSpPr>
          <p:nvPr>
            <p:ph type="sldNum" sz="quarter" idx="5"/>
          </p:nvPr>
        </p:nvSpPr>
        <p:spPr bwMode="auto">
          <a:noFill/>
          <a:ln>
            <a:miter lim="800000"/>
            <a:headEnd/>
            <a:tailEnd/>
          </a:ln>
        </p:spPr>
        <p:txBody>
          <a:bodyPr/>
          <a:lstStyle/>
          <a:p>
            <a:fld id="{A29F5653-175F-4709-B3F9-ED4FEAE5DBB4}" type="slidenum">
              <a:rPr lang="pt-BR" smtClean="0"/>
              <a:pPr/>
              <a:t>133</a:t>
            </a:fld>
            <a:endParaRPr lang="pt-BR" smtClean="0"/>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328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32804" name="Espaço Reservado para Número de Slide 3"/>
          <p:cNvSpPr>
            <a:spLocks noGrp="1"/>
          </p:cNvSpPr>
          <p:nvPr>
            <p:ph type="sldNum" sz="quarter" idx="5"/>
          </p:nvPr>
        </p:nvSpPr>
        <p:spPr bwMode="auto">
          <a:noFill/>
          <a:ln>
            <a:miter lim="800000"/>
            <a:headEnd/>
            <a:tailEnd/>
          </a:ln>
        </p:spPr>
        <p:txBody>
          <a:bodyPr/>
          <a:lstStyle/>
          <a:p>
            <a:fld id="{0A7767EF-492C-4FA1-8EDF-6354B8F618F0}" type="slidenum">
              <a:rPr lang="pt-BR" smtClean="0"/>
              <a:pPr/>
              <a:t>134</a:t>
            </a:fld>
            <a:endParaRPr lang="pt-BR" smtClean="0"/>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409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340996" name="Espaço Reservado para Número de Slide 3"/>
          <p:cNvSpPr>
            <a:spLocks noGrp="1"/>
          </p:cNvSpPr>
          <p:nvPr>
            <p:ph type="sldNum" sz="quarter" idx="5"/>
          </p:nvPr>
        </p:nvSpPr>
        <p:spPr bwMode="auto">
          <a:noFill/>
          <a:ln>
            <a:miter lim="800000"/>
            <a:headEnd/>
            <a:tailEnd/>
          </a:ln>
        </p:spPr>
        <p:txBody>
          <a:bodyPr/>
          <a:lstStyle/>
          <a:p>
            <a:fld id="{6F41E46C-6DD5-4261-B062-CD8B58E66EB7}" type="slidenum">
              <a:rPr lang="pt-BR" smtClean="0"/>
              <a:pPr/>
              <a:t>135</a:t>
            </a:fld>
            <a:endParaRPr lang="pt-B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149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1492" name="Espaço Reservado para Número de Slide 3"/>
          <p:cNvSpPr>
            <a:spLocks noGrp="1"/>
          </p:cNvSpPr>
          <p:nvPr>
            <p:ph type="sldNum" sz="quarter" idx="5"/>
          </p:nvPr>
        </p:nvSpPr>
        <p:spPr bwMode="auto">
          <a:noFill/>
          <a:ln>
            <a:miter lim="800000"/>
            <a:headEnd/>
            <a:tailEnd/>
          </a:ln>
        </p:spPr>
        <p:txBody>
          <a:bodyPr/>
          <a:lstStyle/>
          <a:p>
            <a:fld id="{EF3E04FE-7F18-41EE-887D-D7BE39B56B67}" type="slidenum">
              <a:rPr lang="pt-BR" smtClean="0"/>
              <a:pPr/>
              <a:t>15</a:t>
            </a:fld>
            <a:endParaRPr lang="pt-B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558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5588" name="Espaço Reservado para Número de Slide 3"/>
          <p:cNvSpPr>
            <a:spLocks noGrp="1"/>
          </p:cNvSpPr>
          <p:nvPr>
            <p:ph type="sldNum" sz="quarter" idx="5"/>
          </p:nvPr>
        </p:nvSpPr>
        <p:spPr bwMode="auto">
          <a:noFill/>
          <a:ln>
            <a:miter lim="800000"/>
            <a:headEnd/>
            <a:tailEnd/>
          </a:ln>
        </p:spPr>
        <p:txBody>
          <a:bodyPr/>
          <a:lstStyle/>
          <a:p>
            <a:fld id="{3D0CE044-8716-41A7-8365-10AC03FAE001}" type="slidenum">
              <a:rPr lang="pt-BR" smtClean="0"/>
              <a:pPr/>
              <a:t>16</a:t>
            </a:fld>
            <a:endParaRPr lang="pt-B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66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6612" name="Espaço Reservado para Número de Slide 3"/>
          <p:cNvSpPr>
            <a:spLocks noGrp="1"/>
          </p:cNvSpPr>
          <p:nvPr>
            <p:ph type="sldNum" sz="quarter" idx="5"/>
          </p:nvPr>
        </p:nvSpPr>
        <p:spPr bwMode="auto">
          <a:noFill/>
          <a:ln>
            <a:miter lim="800000"/>
            <a:headEnd/>
            <a:tailEnd/>
          </a:ln>
        </p:spPr>
        <p:txBody>
          <a:bodyPr/>
          <a:lstStyle/>
          <a:p>
            <a:fld id="{6768E49C-9DC6-47D3-97C5-7A7076F73A2F}" type="slidenum">
              <a:rPr lang="pt-BR" smtClean="0"/>
              <a:pPr/>
              <a:t>17</a:t>
            </a:fld>
            <a:endParaRPr lang="pt-B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763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7636" name="Espaço Reservado para Número de Slide 3"/>
          <p:cNvSpPr>
            <a:spLocks noGrp="1"/>
          </p:cNvSpPr>
          <p:nvPr>
            <p:ph type="sldNum" sz="quarter" idx="5"/>
          </p:nvPr>
        </p:nvSpPr>
        <p:spPr bwMode="auto">
          <a:noFill/>
          <a:ln>
            <a:miter lim="800000"/>
            <a:headEnd/>
            <a:tailEnd/>
          </a:ln>
        </p:spPr>
        <p:txBody>
          <a:bodyPr/>
          <a:lstStyle/>
          <a:p>
            <a:fld id="{1FBF76C0-212E-4D70-A11C-B6596FFAB643}" type="slidenum">
              <a:rPr lang="pt-BR" smtClean="0"/>
              <a:pPr/>
              <a:t>18</a:t>
            </a:fld>
            <a:endParaRPr lang="pt-B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865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8660" name="Espaço Reservado para Número de Slide 3"/>
          <p:cNvSpPr>
            <a:spLocks noGrp="1"/>
          </p:cNvSpPr>
          <p:nvPr>
            <p:ph type="sldNum" sz="quarter" idx="5"/>
          </p:nvPr>
        </p:nvSpPr>
        <p:spPr bwMode="auto">
          <a:noFill/>
          <a:ln>
            <a:miter lim="800000"/>
            <a:headEnd/>
            <a:tailEnd/>
          </a:ln>
        </p:spPr>
        <p:txBody>
          <a:bodyPr/>
          <a:lstStyle/>
          <a:p>
            <a:fld id="{48CAD783-0411-4B95-B6FF-B6BB4B90BD32}" type="slidenum">
              <a:rPr lang="pt-BR" smtClean="0"/>
              <a:pPr/>
              <a:t>19</a:t>
            </a:fld>
            <a:endParaRPr lang="pt-B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9968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99684" name="Espaço Reservado para Número de Slide 3"/>
          <p:cNvSpPr>
            <a:spLocks noGrp="1"/>
          </p:cNvSpPr>
          <p:nvPr>
            <p:ph type="sldNum" sz="quarter" idx="5"/>
          </p:nvPr>
        </p:nvSpPr>
        <p:spPr bwMode="auto">
          <a:noFill/>
          <a:ln>
            <a:miter lim="800000"/>
            <a:headEnd/>
            <a:tailEnd/>
          </a:ln>
        </p:spPr>
        <p:txBody>
          <a:bodyPr/>
          <a:lstStyle/>
          <a:p>
            <a:fld id="{5D6E03B1-8E95-4561-9CE1-07097C5C3728}" type="slidenum">
              <a:rPr lang="pt-BR" smtClean="0"/>
              <a:pPr/>
              <a:t>20</a:t>
            </a:fld>
            <a:endParaRPr lang="pt-B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781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78180" name="Espaço Reservado para Número de Slide 3"/>
          <p:cNvSpPr>
            <a:spLocks noGrp="1"/>
          </p:cNvSpPr>
          <p:nvPr>
            <p:ph type="sldNum" sz="quarter" idx="5"/>
          </p:nvPr>
        </p:nvSpPr>
        <p:spPr bwMode="auto">
          <a:noFill/>
          <a:ln>
            <a:miter lim="800000"/>
            <a:headEnd/>
            <a:tailEnd/>
          </a:ln>
        </p:spPr>
        <p:txBody>
          <a:bodyPr/>
          <a:lstStyle/>
          <a:p>
            <a:fld id="{260A5921-562C-4D70-BEB7-B7747C4694CB}" type="slidenum">
              <a:rPr lang="pt-BR" smtClean="0"/>
              <a:pPr/>
              <a:t>3</a:t>
            </a:fld>
            <a:endParaRPr lang="pt-B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07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0708" name="Espaço Reservado para Número de Slide 3"/>
          <p:cNvSpPr>
            <a:spLocks noGrp="1"/>
          </p:cNvSpPr>
          <p:nvPr>
            <p:ph type="sldNum" sz="quarter" idx="5"/>
          </p:nvPr>
        </p:nvSpPr>
        <p:spPr bwMode="auto">
          <a:noFill/>
          <a:ln>
            <a:miter lim="800000"/>
            <a:headEnd/>
            <a:tailEnd/>
          </a:ln>
        </p:spPr>
        <p:txBody>
          <a:bodyPr/>
          <a:lstStyle/>
          <a:p>
            <a:fld id="{B74A9338-DC45-4D4A-8A1C-F8E3005FD28B}" type="slidenum">
              <a:rPr lang="pt-BR" smtClean="0"/>
              <a:pPr/>
              <a:t>21</a:t>
            </a:fld>
            <a:endParaRPr lang="pt-B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17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1732" name="Espaço Reservado para Número de Slide 3"/>
          <p:cNvSpPr>
            <a:spLocks noGrp="1"/>
          </p:cNvSpPr>
          <p:nvPr>
            <p:ph type="sldNum" sz="quarter" idx="5"/>
          </p:nvPr>
        </p:nvSpPr>
        <p:spPr bwMode="auto">
          <a:noFill/>
          <a:ln>
            <a:miter lim="800000"/>
            <a:headEnd/>
            <a:tailEnd/>
          </a:ln>
        </p:spPr>
        <p:txBody>
          <a:bodyPr/>
          <a:lstStyle/>
          <a:p>
            <a:fld id="{94A97B24-FA44-4878-9C5E-D57CFC642766}" type="slidenum">
              <a:rPr lang="pt-BR" smtClean="0"/>
              <a:pPr/>
              <a:t>22</a:t>
            </a:fld>
            <a:endParaRPr lang="pt-B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27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2756" name="Espaço Reservado para Número de Slide 3"/>
          <p:cNvSpPr>
            <a:spLocks noGrp="1"/>
          </p:cNvSpPr>
          <p:nvPr>
            <p:ph type="sldNum" sz="quarter" idx="5"/>
          </p:nvPr>
        </p:nvSpPr>
        <p:spPr bwMode="auto">
          <a:noFill/>
          <a:ln>
            <a:miter lim="800000"/>
            <a:headEnd/>
            <a:tailEnd/>
          </a:ln>
        </p:spPr>
        <p:txBody>
          <a:bodyPr/>
          <a:lstStyle/>
          <a:p>
            <a:fld id="{34E9FE8C-8A01-4D56-9B6D-34348885FB93}" type="slidenum">
              <a:rPr lang="pt-BR" smtClean="0"/>
              <a:pPr/>
              <a:t>23</a:t>
            </a:fld>
            <a:endParaRPr lang="pt-B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37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3780" name="Espaço Reservado para Número de Slide 3"/>
          <p:cNvSpPr>
            <a:spLocks noGrp="1"/>
          </p:cNvSpPr>
          <p:nvPr>
            <p:ph type="sldNum" sz="quarter" idx="5"/>
          </p:nvPr>
        </p:nvSpPr>
        <p:spPr bwMode="auto">
          <a:noFill/>
          <a:ln>
            <a:miter lim="800000"/>
            <a:headEnd/>
            <a:tailEnd/>
          </a:ln>
        </p:spPr>
        <p:txBody>
          <a:bodyPr/>
          <a:lstStyle/>
          <a:p>
            <a:fld id="{E0B8D4CF-6A30-47C7-9260-FC6BB6E71673}" type="slidenum">
              <a:rPr lang="pt-BR" smtClean="0"/>
              <a:pPr/>
              <a:t>24</a:t>
            </a:fld>
            <a:endParaRPr lang="pt-B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48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4804" name="Espaço Reservado para Número de Slide 3"/>
          <p:cNvSpPr>
            <a:spLocks noGrp="1"/>
          </p:cNvSpPr>
          <p:nvPr>
            <p:ph type="sldNum" sz="quarter" idx="5"/>
          </p:nvPr>
        </p:nvSpPr>
        <p:spPr bwMode="auto">
          <a:noFill/>
          <a:ln>
            <a:miter lim="800000"/>
            <a:headEnd/>
            <a:tailEnd/>
          </a:ln>
        </p:spPr>
        <p:txBody>
          <a:bodyPr/>
          <a:lstStyle/>
          <a:p>
            <a:fld id="{58E65A27-2C5D-4AA6-8098-1EDC57282EC0}" type="slidenum">
              <a:rPr lang="pt-BR" smtClean="0"/>
              <a:pPr/>
              <a:t>25</a:t>
            </a:fld>
            <a:endParaRPr lang="pt-B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58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5828" name="Espaço Reservado para Número de Slide 3"/>
          <p:cNvSpPr>
            <a:spLocks noGrp="1"/>
          </p:cNvSpPr>
          <p:nvPr>
            <p:ph type="sldNum" sz="quarter" idx="5"/>
          </p:nvPr>
        </p:nvSpPr>
        <p:spPr bwMode="auto">
          <a:noFill/>
          <a:ln>
            <a:miter lim="800000"/>
            <a:headEnd/>
            <a:tailEnd/>
          </a:ln>
        </p:spPr>
        <p:txBody>
          <a:bodyPr/>
          <a:lstStyle/>
          <a:p>
            <a:fld id="{3D4D9EF8-DAAA-4AB8-A6EC-2A044B9F0045}" type="slidenum">
              <a:rPr lang="pt-BR" smtClean="0"/>
              <a:pPr/>
              <a:t>26</a:t>
            </a:fld>
            <a:endParaRPr lang="pt-B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685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6852" name="Espaço Reservado para Número de Slide 3"/>
          <p:cNvSpPr>
            <a:spLocks noGrp="1"/>
          </p:cNvSpPr>
          <p:nvPr>
            <p:ph type="sldNum" sz="quarter" idx="5"/>
          </p:nvPr>
        </p:nvSpPr>
        <p:spPr bwMode="auto">
          <a:noFill/>
          <a:ln>
            <a:miter lim="800000"/>
            <a:headEnd/>
            <a:tailEnd/>
          </a:ln>
        </p:spPr>
        <p:txBody>
          <a:bodyPr/>
          <a:lstStyle/>
          <a:p>
            <a:fld id="{A2C566B7-DCD9-4A09-AB7B-345CC01D877D}" type="slidenum">
              <a:rPr lang="pt-BR" smtClean="0"/>
              <a:pPr/>
              <a:t>27</a:t>
            </a:fld>
            <a:endParaRPr lang="pt-B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787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7876" name="Espaço Reservado para Número de Slide 3"/>
          <p:cNvSpPr>
            <a:spLocks noGrp="1"/>
          </p:cNvSpPr>
          <p:nvPr>
            <p:ph type="sldNum" sz="quarter" idx="5"/>
          </p:nvPr>
        </p:nvSpPr>
        <p:spPr bwMode="auto">
          <a:noFill/>
          <a:ln>
            <a:miter lim="800000"/>
            <a:headEnd/>
            <a:tailEnd/>
          </a:ln>
        </p:spPr>
        <p:txBody>
          <a:bodyPr/>
          <a:lstStyle/>
          <a:p>
            <a:fld id="{6942472F-CF7D-4355-9032-D3745D0D9246}" type="slidenum">
              <a:rPr lang="pt-BR" smtClean="0"/>
              <a:pPr/>
              <a:t>28</a:t>
            </a:fld>
            <a:endParaRPr lang="pt-B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889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8900" name="Espaço Reservado para Número de Slide 3"/>
          <p:cNvSpPr>
            <a:spLocks noGrp="1"/>
          </p:cNvSpPr>
          <p:nvPr>
            <p:ph type="sldNum" sz="quarter" idx="5"/>
          </p:nvPr>
        </p:nvSpPr>
        <p:spPr bwMode="auto">
          <a:noFill/>
          <a:ln>
            <a:miter lim="800000"/>
            <a:headEnd/>
            <a:tailEnd/>
          </a:ln>
        </p:spPr>
        <p:txBody>
          <a:bodyPr/>
          <a:lstStyle/>
          <a:p>
            <a:fld id="{615AAAE0-47F7-4700-B1B6-3F07FF083F2E}" type="slidenum">
              <a:rPr lang="pt-BR" smtClean="0"/>
              <a:pPr/>
              <a:t>29</a:t>
            </a:fld>
            <a:endParaRPr lang="pt-B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0992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09924" name="Espaço Reservado para Número de Slide 3"/>
          <p:cNvSpPr>
            <a:spLocks noGrp="1"/>
          </p:cNvSpPr>
          <p:nvPr>
            <p:ph type="sldNum" sz="quarter" idx="5"/>
          </p:nvPr>
        </p:nvSpPr>
        <p:spPr bwMode="auto">
          <a:noFill/>
          <a:ln>
            <a:miter lim="800000"/>
            <a:headEnd/>
            <a:tailEnd/>
          </a:ln>
        </p:spPr>
        <p:txBody>
          <a:bodyPr/>
          <a:lstStyle/>
          <a:p>
            <a:fld id="{65AE4C7A-48B1-46BA-BEEC-374C9EF46933}" type="slidenum">
              <a:rPr lang="pt-BR" smtClean="0"/>
              <a:pPr/>
              <a:t>30</a:t>
            </a:fld>
            <a:endParaRPr lang="pt-B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792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79204" name="Espaço Reservado para Número de Slide 3"/>
          <p:cNvSpPr>
            <a:spLocks noGrp="1"/>
          </p:cNvSpPr>
          <p:nvPr>
            <p:ph type="sldNum" sz="quarter" idx="5"/>
          </p:nvPr>
        </p:nvSpPr>
        <p:spPr bwMode="auto">
          <a:noFill/>
          <a:ln>
            <a:miter lim="800000"/>
            <a:headEnd/>
            <a:tailEnd/>
          </a:ln>
        </p:spPr>
        <p:txBody>
          <a:bodyPr/>
          <a:lstStyle/>
          <a:p>
            <a:fld id="{570EC359-DE35-46D8-B8DF-8E427471FC4C}" type="slidenum">
              <a:rPr lang="pt-BR" smtClean="0"/>
              <a:pPr/>
              <a:t>4</a:t>
            </a:fld>
            <a:endParaRPr lang="pt-B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094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0948" name="Espaço Reservado para Número de Slide 3"/>
          <p:cNvSpPr>
            <a:spLocks noGrp="1"/>
          </p:cNvSpPr>
          <p:nvPr>
            <p:ph type="sldNum" sz="quarter" idx="5"/>
          </p:nvPr>
        </p:nvSpPr>
        <p:spPr bwMode="auto">
          <a:noFill/>
          <a:ln>
            <a:miter lim="800000"/>
            <a:headEnd/>
            <a:tailEnd/>
          </a:ln>
        </p:spPr>
        <p:txBody>
          <a:bodyPr/>
          <a:lstStyle/>
          <a:p>
            <a:fld id="{BD3EE098-5C26-466C-9D7F-3584CB1221BA}" type="slidenum">
              <a:rPr lang="pt-BR" smtClean="0"/>
              <a:pPr/>
              <a:t>31</a:t>
            </a:fld>
            <a:endParaRPr lang="pt-B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19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1972" name="Espaço Reservado para Número de Slide 3"/>
          <p:cNvSpPr>
            <a:spLocks noGrp="1"/>
          </p:cNvSpPr>
          <p:nvPr>
            <p:ph type="sldNum" sz="quarter" idx="5"/>
          </p:nvPr>
        </p:nvSpPr>
        <p:spPr bwMode="auto">
          <a:noFill/>
          <a:ln>
            <a:miter lim="800000"/>
            <a:headEnd/>
            <a:tailEnd/>
          </a:ln>
        </p:spPr>
        <p:txBody>
          <a:bodyPr/>
          <a:lstStyle/>
          <a:p>
            <a:fld id="{4C6780C7-803B-436C-80E4-B676BFFB7B29}" type="slidenum">
              <a:rPr lang="pt-BR" smtClean="0"/>
              <a:pPr/>
              <a:t>32</a:t>
            </a:fld>
            <a:endParaRPr lang="pt-B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29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2996" name="Espaço Reservado para Número de Slide 3"/>
          <p:cNvSpPr>
            <a:spLocks noGrp="1"/>
          </p:cNvSpPr>
          <p:nvPr>
            <p:ph type="sldNum" sz="quarter" idx="5"/>
          </p:nvPr>
        </p:nvSpPr>
        <p:spPr bwMode="auto">
          <a:noFill/>
          <a:ln>
            <a:miter lim="800000"/>
            <a:headEnd/>
            <a:tailEnd/>
          </a:ln>
        </p:spPr>
        <p:txBody>
          <a:bodyPr/>
          <a:lstStyle/>
          <a:p>
            <a:fld id="{A3DDBF2B-1024-450C-B876-F5363F7C033E}" type="slidenum">
              <a:rPr lang="pt-BR" smtClean="0"/>
              <a:pPr/>
              <a:t>33</a:t>
            </a:fld>
            <a:endParaRPr lang="pt-B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40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4020" name="Espaço Reservado para Número de Slide 3"/>
          <p:cNvSpPr>
            <a:spLocks noGrp="1"/>
          </p:cNvSpPr>
          <p:nvPr>
            <p:ph type="sldNum" sz="quarter" idx="5"/>
          </p:nvPr>
        </p:nvSpPr>
        <p:spPr bwMode="auto">
          <a:noFill/>
          <a:ln>
            <a:miter lim="800000"/>
            <a:headEnd/>
            <a:tailEnd/>
          </a:ln>
        </p:spPr>
        <p:txBody>
          <a:bodyPr/>
          <a:lstStyle/>
          <a:p>
            <a:fld id="{78A8936A-404D-4A62-A76D-936D0538C91F}" type="slidenum">
              <a:rPr lang="pt-BR" smtClean="0"/>
              <a:pPr/>
              <a:t>34</a:t>
            </a:fld>
            <a:endParaRPr lang="pt-B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50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5044" name="Espaço Reservado para Número de Slide 3"/>
          <p:cNvSpPr>
            <a:spLocks noGrp="1"/>
          </p:cNvSpPr>
          <p:nvPr>
            <p:ph type="sldNum" sz="quarter" idx="5"/>
          </p:nvPr>
        </p:nvSpPr>
        <p:spPr bwMode="auto">
          <a:noFill/>
          <a:ln>
            <a:miter lim="800000"/>
            <a:headEnd/>
            <a:tailEnd/>
          </a:ln>
        </p:spPr>
        <p:txBody>
          <a:bodyPr/>
          <a:lstStyle/>
          <a:p>
            <a:fld id="{A96C934A-025B-4804-9FCB-87B508294627}" type="slidenum">
              <a:rPr lang="pt-BR" smtClean="0"/>
              <a:pPr/>
              <a:t>35</a:t>
            </a:fld>
            <a:endParaRPr lang="pt-B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606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6068" name="Espaço Reservado para Número de Slide 3"/>
          <p:cNvSpPr>
            <a:spLocks noGrp="1"/>
          </p:cNvSpPr>
          <p:nvPr>
            <p:ph type="sldNum" sz="quarter" idx="5"/>
          </p:nvPr>
        </p:nvSpPr>
        <p:spPr bwMode="auto">
          <a:noFill/>
          <a:ln>
            <a:miter lim="800000"/>
            <a:headEnd/>
            <a:tailEnd/>
          </a:ln>
        </p:spPr>
        <p:txBody>
          <a:bodyPr/>
          <a:lstStyle/>
          <a:p>
            <a:fld id="{ED6EF5CA-D32E-44F8-AE7C-680BA8367146}" type="slidenum">
              <a:rPr lang="pt-BR" smtClean="0"/>
              <a:pPr/>
              <a:t>36</a:t>
            </a:fld>
            <a:endParaRPr lang="pt-B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811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8116" name="Espaço Reservado para Número de Slide 3"/>
          <p:cNvSpPr>
            <a:spLocks noGrp="1"/>
          </p:cNvSpPr>
          <p:nvPr>
            <p:ph type="sldNum" sz="quarter" idx="5"/>
          </p:nvPr>
        </p:nvSpPr>
        <p:spPr bwMode="auto">
          <a:noFill/>
          <a:ln>
            <a:miter lim="800000"/>
            <a:headEnd/>
            <a:tailEnd/>
          </a:ln>
        </p:spPr>
        <p:txBody>
          <a:bodyPr/>
          <a:lstStyle/>
          <a:p>
            <a:fld id="{A69AF64A-A6D2-4DC3-8C3A-330D3024E490}" type="slidenum">
              <a:rPr lang="pt-BR" smtClean="0"/>
              <a:pPr/>
              <a:t>37</a:t>
            </a:fld>
            <a:endParaRPr lang="pt-B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1913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19140" name="Espaço Reservado para Número de Slide 3"/>
          <p:cNvSpPr>
            <a:spLocks noGrp="1"/>
          </p:cNvSpPr>
          <p:nvPr>
            <p:ph type="sldNum" sz="quarter" idx="5"/>
          </p:nvPr>
        </p:nvSpPr>
        <p:spPr bwMode="auto">
          <a:noFill/>
          <a:ln>
            <a:miter lim="800000"/>
            <a:headEnd/>
            <a:tailEnd/>
          </a:ln>
        </p:spPr>
        <p:txBody>
          <a:bodyPr/>
          <a:lstStyle/>
          <a:p>
            <a:fld id="{F4226673-8B3A-42E4-A7E9-D534CDF577CB}" type="slidenum">
              <a:rPr lang="pt-BR" smtClean="0"/>
              <a:pPr/>
              <a:t>38</a:t>
            </a:fld>
            <a:endParaRPr lang="pt-B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016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0164" name="Espaço Reservado para Número de Slide 3"/>
          <p:cNvSpPr>
            <a:spLocks noGrp="1"/>
          </p:cNvSpPr>
          <p:nvPr>
            <p:ph type="sldNum" sz="quarter" idx="5"/>
          </p:nvPr>
        </p:nvSpPr>
        <p:spPr bwMode="auto">
          <a:noFill/>
          <a:ln>
            <a:miter lim="800000"/>
            <a:headEnd/>
            <a:tailEnd/>
          </a:ln>
        </p:spPr>
        <p:txBody>
          <a:bodyPr/>
          <a:lstStyle/>
          <a:p>
            <a:fld id="{75A2D6F5-3C67-47C1-A953-9789CE3C3939}" type="slidenum">
              <a:rPr lang="pt-BR" smtClean="0"/>
              <a:pPr/>
              <a:t>39</a:t>
            </a:fld>
            <a:endParaRPr lang="pt-B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22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2212" name="Espaço Reservado para Número de Slide 3"/>
          <p:cNvSpPr>
            <a:spLocks noGrp="1"/>
          </p:cNvSpPr>
          <p:nvPr>
            <p:ph type="sldNum" sz="quarter" idx="5"/>
          </p:nvPr>
        </p:nvSpPr>
        <p:spPr bwMode="auto">
          <a:noFill/>
          <a:ln>
            <a:miter lim="800000"/>
            <a:headEnd/>
            <a:tailEnd/>
          </a:ln>
        </p:spPr>
        <p:txBody>
          <a:bodyPr/>
          <a:lstStyle/>
          <a:p>
            <a:fld id="{EEBA0F6E-5284-46B2-97E6-959F2FD0C2E7}" type="slidenum">
              <a:rPr lang="pt-BR" smtClean="0"/>
              <a:pPr/>
              <a:t>40</a:t>
            </a:fld>
            <a:endParaRPr lang="pt-B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02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0228" name="Espaço Reservado para Número de Slide 3"/>
          <p:cNvSpPr>
            <a:spLocks noGrp="1"/>
          </p:cNvSpPr>
          <p:nvPr>
            <p:ph type="sldNum" sz="quarter" idx="5"/>
          </p:nvPr>
        </p:nvSpPr>
        <p:spPr bwMode="auto">
          <a:noFill/>
          <a:ln>
            <a:miter lim="800000"/>
            <a:headEnd/>
            <a:tailEnd/>
          </a:ln>
        </p:spPr>
        <p:txBody>
          <a:bodyPr/>
          <a:lstStyle/>
          <a:p>
            <a:fld id="{F3BE431F-98D9-4312-9B2B-B5720E57393C}" type="slidenum">
              <a:rPr lang="pt-BR" smtClean="0"/>
              <a:pPr/>
              <a:t>5</a:t>
            </a:fld>
            <a:endParaRPr lang="pt-B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528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5284" name="Espaço Reservado para Número de Slide 3"/>
          <p:cNvSpPr>
            <a:spLocks noGrp="1"/>
          </p:cNvSpPr>
          <p:nvPr>
            <p:ph type="sldNum" sz="quarter" idx="5"/>
          </p:nvPr>
        </p:nvSpPr>
        <p:spPr bwMode="auto">
          <a:noFill/>
          <a:ln>
            <a:miter lim="800000"/>
            <a:headEnd/>
            <a:tailEnd/>
          </a:ln>
        </p:spPr>
        <p:txBody>
          <a:bodyPr/>
          <a:lstStyle/>
          <a:p>
            <a:fld id="{07CFFC89-1F94-44B2-AE68-5358678A4E96}" type="slidenum">
              <a:rPr lang="pt-BR" smtClean="0"/>
              <a:pPr/>
              <a:t>41</a:t>
            </a:fld>
            <a:endParaRPr lang="pt-B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63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6308" name="Espaço Reservado para Número de Slide 3"/>
          <p:cNvSpPr>
            <a:spLocks noGrp="1"/>
          </p:cNvSpPr>
          <p:nvPr>
            <p:ph type="sldNum" sz="quarter" idx="5"/>
          </p:nvPr>
        </p:nvSpPr>
        <p:spPr bwMode="auto">
          <a:noFill/>
          <a:ln>
            <a:miter lim="800000"/>
            <a:headEnd/>
            <a:tailEnd/>
          </a:ln>
        </p:spPr>
        <p:txBody>
          <a:bodyPr/>
          <a:lstStyle/>
          <a:p>
            <a:fld id="{893A596C-457F-44F2-BB17-054CC322B683}" type="slidenum">
              <a:rPr lang="pt-BR" smtClean="0"/>
              <a:pPr/>
              <a:t>42</a:t>
            </a:fld>
            <a:endParaRPr lang="pt-B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73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7332" name="Espaço Reservado para Número de Slide 3"/>
          <p:cNvSpPr>
            <a:spLocks noGrp="1"/>
          </p:cNvSpPr>
          <p:nvPr>
            <p:ph type="sldNum" sz="quarter" idx="5"/>
          </p:nvPr>
        </p:nvSpPr>
        <p:spPr bwMode="auto">
          <a:noFill/>
          <a:ln>
            <a:miter lim="800000"/>
            <a:headEnd/>
            <a:tailEnd/>
          </a:ln>
        </p:spPr>
        <p:txBody>
          <a:bodyPr/>
          <a:lstStyle/>
          <a:p>
            <a:fld id="{6A9F1EA2-73BB-42B4-BF00-AB52B451549B}" type="slidenum">
              <a:rPr lang="pt-BR" smtClean="0"/>
              <a:pPr/>
              <a:t>43</a:t>
            </a:fld>
            <a:endParaRPr lang="pt-B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83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8356" name="Espaço Reservado para Número de Slide 3"/>
          <p:cNvSpPr>
            <a:spLocks noGrp="1"/>
          </p:cNvSpPr>
          <p:nvPr>
            <p:ph type="sldNum" sz="quarter" idx="5"/>
          </p:nvPr>
        </p:nvSpPr>
        <p:spPr bwMode="auto">
          <a:noFill/>
          <a:ln>
            <a:miter lim="800000"/>
            <a:headEnd/>
            <a:tailEnd/>
          </a:ln>
        </p:spPr>
        <p:txBody>
          <a:bodyPr/>
          <a:lstStyle/>
          <a:p>
            <a:fld id="{92084C19-58F1-480A-BD33-86DB743FED1E}" type="slidenum">
              <a:rPr lang="pt-BR" smtClean="0"/>
              <a:pPr/>
              <a:t>44</a:t>
            </a:fld>
            <a:endParaRPr lang="pt-B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293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29380" name="Espaço Reservado para Número de Slide 3"/>
          <p:cNvSpPr>
            <a:spLocks noGrp="1"/>
          </p:cNvSpPr>
          <p:nvPr>
            <p:ph type="sldNum" sz="quarter" idx="5"/>
          </p:nvPr>
        </p:nvSpPr>
        <p:spPr bwMode="auto">
          <a:noFill/>
          <a:ln>
            <a:miter lim="800000"/>
            <a:headEnd/>
            <a:tailEnd/>
          </a:ln>
        </p:spPr>
        <p:txBody>
          <a:bodyPr/>
          <a:lstStyle/>
          <a:p>
            <a:fld id="{091ECBC3-436C-493D-A7F4-9D9F628A6B12}" type="slidenum">
              <a:rPr lang="pt-BR" smtClean="0"/>
              <a:pPr/>
              <a:t>45</a:t>
            </a:fld>
            <a:endParaRPr lang="pt-B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04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0404" name="Espaço Reservado para Número de Slide 3"/>
          <p:cNvSpPr>
            <a:spLocks noGrp="1"/>
          </p:cNvSpPr>
          <p:nvPr>
            <p:ph type="sldNum" sz="quarter" idx="5"/>
          </p:nvPr>
        </p:nvSpPr>
        <p:spPr bwMode="auto">
          <a:noFill/>
          <a:ln>
            <a:miter lim="800000"/>
            <a:headEnd/>
            <a:tailEnd/>
          </a:ln>
        </p:spPr>
        <p:txBody>
          <a:bodyPr/>
          <a:lstStyle/>
          <a:p>
            <a:fld id="{F6878752-15F3-4D8F-9C84-B807E07B98BF}" type="slidenum">
              <a:rPr lang="pt-BR" smtClean="0"/>
              <a:pPr/>
              <a:t>46</a:t>
            </a:fld>
            <a:endParaRPr lang="pt-B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14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1428" name="Espaço Reservado para Número de Slide 3"/>
          <p:cNvSpPr>
            <a:spLocks noGrp="1"/>
          </p:cNvSpPr>
          <p:nvPr>
            <p:ph type="sldNum" sz="quarter" idx="5"/>
          </p:nvPr>
        </p:nvSpPr>
        <p:spPr bwMode="auto">
          <a:noFill/>
          <a:ln>
            <a:miter lim="800000"/>
            <a:headEnd/>
            <a:tailEnd/>
          </a:ln>
        </p:spPr>
        <p:txBody>
          <a:bodyPr/>
          <a:lstStyle/>
          <a:p>
            <a:fld id="{53F4A37E-D6B0-4924-A860-B7E2E297AC61}" type="slidenum">
              <a:rPr lang="pt-BR" smtClean="0"/>
              <a:pPr/>
              <a:t>47</a:t>
            </a:fld>
            <a:endParaRPr lang="pt-B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245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2452" name="Espaço Reservado para Número de Slide 3"/>
          <p:cNvSpPr>
            <a:spLocks noGrp="1"/>
          </p:cNvSpPr>
          <p:nvPr>
            <p:ph type="sldNum" sz="quarter" idx="5"/>
          </p:nvPr>
        </p:nvSpPr>
        <p:spPr bwMode="auto">
          <a:noFill/>
          <a:ln>
            <a:miter lim="800000"/>
            <a:headEnd/>
            <a:tailEnd/>
          </a:ln>
        </p:spPr>
        <p:txBody>
          <a:bodyPr/>
          <a:lstStyle/>
          <a:p>
            <a:fld id="{D6A7C6E4-BD3B-445E-B21F-55834075C360}" type="slidenum">
              <a:rPr lang="pt-BR" smtClean="0"/>
              <a:pPr/>
              <a:t>48</a:t>
            </a:fld>
            <a:endParaRPr lang="pt-BR"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347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3476" name="Espaço Reservado para Número de Slide 3"/>
          <p:cNvSpPr>
            <a:spLocks noGrp="1"/>
          </p:cNvSpPr>
          <p:nvPr>
            <p:ph type="sldNum" sz="quarter" idx="5"/>
          </p:nvPr>
        </p:nvSpPr>
        <p:spPr bwMode="auto">
          <a:noFill/>
          <a:ln>
            <a:miter lim="800000"/>
            <a:headEnd/>
            <a:tailEnd/>
          </a:ln>
        </p:spPr>
        <p:txBody>
          <a:bodyPr/>
          <a:lstStyle/>
          <a:p>
            <a:fld id="{5FF35CF2-85F1-40AE-9DD2-DA39521278C7}" type="slidenum">
              <a:rPr lang="pt-BR" smtClean="0"/>
              <a:pPr/>
              <a:t>49</a:t>
            </a:fld>
            <a:endParaRPr lang="pt-BR"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449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4500" name="Espaço Reservado para Número de Slide 3"/>
          <p:cNvSpPr>
            <a:spLocks noGrp="1"/>
          </p:cNvSpPr>
          <p:nvPr>
            <p:ph type="sldNum" sz="quarter" idx="5"/>
          </p:nvPr>
        </p:nvSpPr>
        <p:spPr bwMode="auto">
          <a:noFill/>
          <a:ln>
            <a:miter lim="800000"/>
            <a:headEnd/>
            <a:tailEnd/>
          </a:ln>
        </p:spPr>
        <p:txBody>
          <a:bodyPr/>
          <a:lstStyle/>
          <a:p>
            <a:fld id="{22B5BFE1-0625-48E4-8B48-3DF624913341}" type="slidenum">
              <a:rPr lang="pt-BR" smtClean="0"/>
              <a:pPr/>
              <a:t>50</a:t>
            </a:fld>
            <a:endParaRPr lang="pt-B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125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1252" name="Espaço Reservado para Número de Slide 3"/>
          <p:cNvSpPr>
            <a:spLocks noGrp="1"/>
          </p:cNvSpPr>
          <p:nvPr>
            <p:ph type="sldNum" sz="quarter" idx="5"/>
          </p:nvPr>
        </p:nvSpPr>
        <p:spPr bwMode="auto">
          <a:noFill/>
          <a:ln>
            <a:miter lim="800000"/>
            <a:headEnd/>
            <a:tailEnd/>
          </a:ln>
        </p:spPr>
        <p:txBody>
          <a:bodyPr/>
          <a:lstStyle/>
          <a:p>
            <a:fld id="{ED799E6E-B250-4DF9-80D7-07D69B9D69A0}" type="slidenum">
              <a:rPr lang="pt-BR" smtClean="0"/>
              <a:pPr/>
              <a:t>6</a:t>
            </a:fld>
            <a:endParaRPr lang="pt-BR"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552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5524" name="Espaço Reservado para Número de Slide 3"/>
          <p:cNvSpPr>
            <a:spLocks noGrp="1"/>
          </p:cNvSpPr>
          <p:nvPr>
            <p:ph type="sldNum" sz="quarter" idx="5"/>
          </p:nvPr>
        </p:nvSpPr>
        <p:spPr bwMode="auto">
          <a:noFill/>
          <a:ln>
            <a:miter lim="800000"/>
            <a:headEnd/>
            <a:tailEnd/>
          </a:ln>
        </p:spPr>
        <p:txBody>
          <a:bodyPr/>
          <a:lstStyle/>
          <a:p>
            <a:fld id="{B37E7318-15E7-41DC-97B4-14175949BF51}" type="slidenum">
              <a:rPr lang="pt-BR" smtClean="0"/>
              <a:pPr/>
              <a:t>51</a:t>
            </a:fld>
            <a:endParaRPr lang="pt-BR"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654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6548" name="Espaço Reservado para Número de Slide 3"/>
          <p:cNvSpPr>
            <a:spLocks noGrp="1"/>
          </p:cNvSpPr>
          <p:nvPr>
            <p:ph type="sldNum" sz="quarter" idx="5"/>
          </p:nvPr>
        </p:nvSpPr>
        <p:spPr bwMode="auto">
          <a:noFill/>
          <a:ln>
            <a:miter lim="800000"/>
            <a:headEnd/>
            <a:tailEnd/>
          </a:ln>
        </p:spPr>
        <p:txBody>
          <a:bodyPr/>
          <a:lstStyle/>
          <a:p>
            <a:fld id="{2202CE45-E520-4FF9-AB2E-B742191099D9}" type="slidenum">
              <a:rPr lang="pt-BR" smtClean="0"/>
              <a:pPr/>
              <a:t>52</a:t>
            </a:fld>
            <a:endParaRPr lang="pt-BR"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75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7572" name="Espaço Reservado para Número de Slide 3"/>
          <p:cNvSpPr>
            <a:spLocks noGrp="1"/>
          </p:cNvSpPr>
          <p:nvPr>
            <p:ph type="sldNum" sz="quarter" idx="5"/>
          </p:nvPr>
        </p:nvSpPr>
        <p:spPr bwMode="auto">
          <a:noFill/>
          <a:ln>
            <a:miter lim="800000"/>
            <a:headEnd/>
            <a:tailEnd/>
          </a:ln>
        </p:spPr>
        <p:txBody>
          <a:bodyPr/>
          <a:lstStyle/>
          <a:p>
            <a:fld id="{96E1BEC2-F3F5-4EBD-9903-80B1D1D7A594}" type="slidenum">
              <a:rPr lang="pt-BR" smtClean="0"/>
              <a:pPr/>
              <a:t>53</a:t>
            </a:fld>
            <a:endParaRPr lang="pt-BR"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85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8596" name="Espaço Reservado para Número de Slide 3"/>
          <p:cNvSpPr>
            <a:spLocks noGrp="1"/>
          </p:cNvSpPr>
          <p:nvPr>
            <p:ph type="sldNum" sz="quarter" idx="5"/>
          </p:nvPr>
        </p:nvSpPr>
        <p:spPr bwMode="auto">
          <a:noFill/>
          <a:ln>
            <a:miter lim="800000"/>
            <a:headEnd/>
            <a:tailEnd/>
          </a:ln>
        </p:spPr>
        <p:txBody>
          <a:bodyPr/>
          <a:lstStyle/>
          <a:p>
            <a:fld id="{D1B7EDF0-E631-4038-86E4-67E42040204B}" type="slidenum">
              <a:rPr lang="pt-BR" smtClean="0"/>
              <a:pPr/>
              <a:t>54</a:t>
            </a:fld>
            <a:endParaRPr lang="pt-BR"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396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39620" name="Espaço Reservado para Número de Slide 3"/>
          <p:cNvSpPr>
            <a:spLocks noGrp="1"/>
          </p:cNvSpPr>
          <p:nvPr>
            <p:ph type="sldNum" sz="quarter" idx="5"/>
          </p:nvPr>
        </p:nvSpPr>
        <p:spPr bwMode="auto">
          <a:noFill/>
          <a:ln>
            <a:miter lim="800000"/>
            <a:headEnd/>
            <a:tailEnd/>
          </a:ln>
        </p:spPr>
        <p:txBody>
          <a:bodyPr/>
          <a:lstStyle/>
          <a:p>
            <a:fld id="{94C576B0-ADBD-4CCB-B740-040E7C2AAD3D}" type="slidenum">
              <a:rPr lang="pt-BR" smtClean="0"/>
              <a:pPr/>
              <a:t>55</a:t>
            </a:fld>
            <a:endParaRPr lang="pt-BR"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06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0644" name="Espaço Reservado para Número de Slide 3"/>
          <p:cNvSpPr>
            <a:spLocks noGrp="1"/>
          </p:cNvSpPr>
          <p:nvPr>
            <p:ph type="sldNum" sz="quarter" idx="5"/>
          </p:nvPr>
        </p:nvSpPr>
        <p:spPr bwMode="auto">
          <a:noFill/>
          <a:ln>
            <a:miter lim="800000"/>
            <a:headEnd/>
            <a:tailEnd/>
          </a:ln>
        </p:spPr>
        <p:txBody>
          <a:bodyPr/>
          <a:lstStyle/>
          <a:p>
            <a:fld id="{F201747D-04EB-405B-92C2-3B84EB60F744}" type="slidenum">
              <a:rPr lang="pt-BR" smtClean="0"/>
              <a:pPr/>
              <a:t>56</a:t>
            </a:fld>
            <a:endParaRPr lang="pt-BR"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166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1668" name="Espaço Reservado para Número de Slide 3"/>
          <p:cNvSpPr>
            <a:spLocks noGrp="1"/>
          </p:cNvSpPr>
          <p:nvPr>
            <p:ph type="sldNum" sz="quarter" idx="5"/>
          </p:nvPr>
        </p:nvSpPr>
        <p:spPr bwMode="auto">
          <a:noFill/>
          <a:ln>
            <a:miter lim="800000"/>
            <a:headEnd/>
            <a:tailEnd/>
          </a:ln>
        </p:spPr>
        <p:txBody>
          <a:bodyPr/>
          <a:lstStyle/>
          <a:p>
            <a:fld id="{290C6C37-7F8A-4BDA-A995-643E0C1C42AF}" type="slidenum">
              <a:rPr lang="pt-BR" smtClean="0"/>
              <a:pPr/>
              <a:t>57</a:t>
            </a:fld>
            <a:endParaRPr lang="pt-BR"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269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2692" name="Espaço Reservado para Número de Slide 3"/>
          <p:cNvSpPr>
            <a:spLocks noGrp="1"/>
          </p:cNvSpPr>
          <p:nvPr>
            <p:ph type="sldNum" sz="quarter" idx="5"/>
          </p:nvPr>
        </p:nvSpPr>
        <p:spPr bwMode="auto">
          <a:noFill/>
          <a:ln>
            <a:miter lim="800000"/>
            <a:headEnd/>
            <a:tailEnd/>
          </a:ln>
        </p:spPr>
        <p:txBody>
          <a:bodyPr/>
          <a:lstStyle/>
          <a:p>
            <a:fld id="{A68F774A-A3D6-4B92-B8BF-C3902908A4A4}" type="slidenum">
              <a:rPr lang="pt-BR" smtClean="0"/>
              <a:pPr/>
              <a:t>58</a:t>
            </a:fld>
            <a:endParaRPr lang="pt-BR"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371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3716" name="Espaço Reservado para Número de Slide 3"/>
          <p:cNvSpPr>
            <a:spLocks noGrp="1"/>
          </p:cNvSpPr>
          <p:nvPr>
            <p:ph type="sldNum" sz="quarter" idx="5"/>
          </p:nvPr>
        </p:nvSpPr>
        <p:spPr bwMode="auto">
          <a:noFill/>
          <a:ln>
            <a:miter lim="800000"/>
            <a:headEnd/>
            <a:tailEnd/>
          </a:ln>
        </p:spPr>
        <p:txBody>
          <a:bodyPr/>
          <a:lstStyle/>
          <a:p>
            <a:fld id="{F5F56090-5C7B-4EEF-A753-AC1F218CC944}" type="slidenum">
              <a:rPr lang="pt-BR" smtClean="0"/>
              <a:pPr/>
              <a:t>59</a:t>
            </a:fld>
            <a:endParaRPr lang="pt-BR"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473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4740" name="Espaço Reservado para Número de Slide 3"/>
          <p:cNvSpPr>
            <a:spLocks noGrp="1"/>
          </p:cNvSpPr>
          <p:nvPr>
            <p:ph type="sldNum" sz="quarter" idx="5"/>
          </p:nvPr>
        </p:nvSpPr>
        <p:spPr bwMode="auto">
          <a:noFill/>
          <a:ln>
            <a:miter lim="800000"/>
            <a:headEnd/>
            <a:tailEnd/>
          </a:ln>
        </p:spPr>
        <p:txBody>
          <a:bodyPr/>
          <a:lstStyle/>
          <a:p>
            <a:fld id="{8BE04060-6451-4259-8A26-7A7388550D55}" type="slidenum">
              <a:rPr lang="pt-BR" smtClean="0"/>
              <a:pPr/>
              <a:t>60</a:t>
            </a:fld>
            <a:endParaRPr lang="pt-B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227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2276" name="Espaço Reservado para Número de Slide 3"/>
          <p:cNvSpPr>
            <a:spLocks noGrp="1"/>
          </p:cNvSpPr>
          <p:nvPr>
            <p:ph type="sldNum" sz="quarter" idx="5"/>
          </p:nvPr>
        </p:nvSpPr>
        <p:spPr bwMode="auto">
          <a:noFill/>
          <a:ln>
            <a:miter lim="800000"/>
            <a:headEnd/>
            <a:tailEnd/>
          </a:ln>
        </p:spPr>
        <p:txBody>
          <a:bodyPr/>
          <a:lstStyle/>
          <a:p>
            <a:fld id="{E2FA7ABD-1B26-4E95-A866-0A15613E8EE8}" type="slidenum">
              <a:rPr lang="pt-BR" smtClean="0"/>
              <a:pPr/>
              <a:t>7</a:t>
            </a:fld>
            <a:endParaRPr lang="pt-BR"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678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6788" name="Espaço Reservado para Número de Slide 3"/>
          <p:cNvSpPr>
            <a:spLocks noGrp="1"/>
          </p:cNvSpPr>
          <p:nvPr>
            <p:ph type="sldNum" sz="quarter" idx="5"/>
          </p:nvPr>
        </p:nvSpPr>
        <p:spPr bwMode="auto">
          <a:noFill/>
          <a:ln>
            <a:miter lim="800000"/>
            <a:headEnd/>
            <a:tailEnd/>
          </a:ln>
        </p:spPr>
        <p:txBody>
          <a:bodyPr/>
          <a:lstStyle/>
          <a:p>
            <a:fld id="{1CD86334-7A97-45F7-B8DC-1FB925DA6123}" type="slidenum">
              <a:rPr lang="pt-BR" smtClean="0"/>
              <a:pPr/>
              <a:t>61</a:t>
            </a:fld>
            <a:endParaRPr lang="pt-BR"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78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7812" name="Espaço Reservado para Número de Slide 3"/>
          <p:cNvSpPr>
            <a:spLocks noGrp="1"/>
          </p:cNvSpPr>
          <p:nvPr>
            <p:ph type="sldNum" sz="quarter" idx="5"/>
          </p:nvPr>
        </p:nvSpPr>
        <p:spPr bwMode="auto">
          <a:noFill/>
          <a:ln>
            <a:miter lim="800000"/>
            <a:headEnd/>
            <a:tailEnd/>
          </a:ln>
        </p:spPr>
        <p:txBody>
          <a:bodyPr/>
          <a:lstStyle/>
          <a:p>
            <a:fld id="{CE57F149-F83E-4066-9184-E73CF60EA155}" type="slidenum">
              <a:rPr lang="pt-BR" smtClean="0"/>
              <a:pPr/>
              <a:t>62</a:t>
            </a:fld>
            <a:endParaRPr lang="pt-BR"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883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8836" name="Espaço Reservado para Número de Slide 3"/>
          <p:cNvSpPr>
            <a:spLocks noGrp="1"/>
          </p:cNvSpPr>
          <p:nvPr>
            <p:ph type="sldNum" sz="quarter" idx="5"/>
          </p:nvPr>
        </p:nvSpPr>
        <p:spPr bwMode="auto">
          <a:noFill/>
          <a:ln>
            <a:miter lim="800000"/>
            <a:headEnd/>
            <a:tailEnd/>
          </a:ln>
        </p:spPr>
        <p:txBody>
          <a:bodyPr/>
          <a:lstStyle/>
          <a:p>
            <a:fld id="{A8B6D05D-F34F-4C4A-80B0-B6F7E099CD37}" type="slidenum">
              <a:rPr lang="pt-BR" smtClean="0"/>
              <a:pPr/>
              <a:t>63</a:t>
            </a:fld>
            <a:endParaRPr lang="pt-BR"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4985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49860" name="Espaço Reservado para Número de Slide 3"/>
          <p:cNvSpPr>
            <a:spLocks noGrp="1"/>
          </p:cNvSpPr>
          <p:nvPr>
            <p:ph type="sldNum" sz="quarter" idx="5"/>
          </p:nvPr>
        </p:nvSpPr>
        <p:spPr bwMode="auto">
          <a:noFill/>
          <a:ln>
            <a:miter lim="800000"/>
            <a:headEnd/>
            <a:tailEnd/>
          </a:ln>
        </p:spPr>
        <p:txBody>
          <a:bodyPr/>
          <a:lstStyle/>
          <a:p>
            <a:fld id="{98B2925D-D173-4D75-90FF-3C2F0D3A4694}" type="slidenum">
              <a:rPr lang="pt-BR" smtClean="0"/>
              <a:pPr/>
              <a:t>64</a:t>
            </a:fld>
            <a:endParaRPr lang="pt-BR"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19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1908" name="Espaço Reservado para Número de Slide 3"/>
          <p:cNvSpPr>
            <a:spLocks noGrp="1"/>
          </p:cNvSpPr>
          <p:nvPr>
            <p:ph type="sldNum" sz="quarter" idx="5"/>
          </p:nvPr>
        </p:nvSpPr>
        <p:spPr bwMode="auto">
          <a:noFill/>
          <a:ln>
            <a:miter lim="800000"/>
            <a:headEnd/>
            <a:tailEnd/>
          </a:ln>
        </p:spPr>
        <p:txBody>
          <a:bodyPr/>
          <a:lstStyle/>
          <a:p>
            <a:fld id="{BBC28C14-8325-417C-9785-A7849620D5D8}" type="slidenum">
              <a:rPr lang="pt-BR" smtClean="0"/>
              <a:pPr/>
              <a:t>65</a:t>
            </a:fld>
            <a:endParaRPr lang="pt-BR"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29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2932" name="Espaço Reservado para Número de Slide 3"/>
          <p:cNvSpPr>
            <a:spLocks noGrp="1"/>
          </p:cNvSpPr>
          <p:nvPr>
            <p:ph type="sldNum" sz="quarter" idx="5"/>
          </p:nvPr>
        </p:nvSpPr>
        <p:spPr bwMode="auto">
          <a:noFill/>
          <a:ln>
            <a:miter lim="800000"/>
            <a:headEnd/>
            <a:tailEnd/>
          </a:ln>
        </p:spPr>
        <p:txBody>
          <a:bodyPr/>
          <a:lstStyle/>
          <a:p>
            <a:fld id="{0B7B237A-EA95-4A39-A017-42555F94CC49}" type="slidenum">
              <a:rPr lang="pt-BR" smtClean="0"/>
              <a:pPr/>
              <a:t>66</a:t>
            </a:fld>
            <a:endParaRPr lang="pt-BR"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39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3956" name="Espaço Reservado para Número de Slide 3"/>
          <p:cNvSpPr>
            <a:spLocks noGrp="1"/>
          </p:cNvSpPr>
          <p:nvPr>
            <p:ph type="sldNum" sz="quarter" idx="5"/>
          </p:nvPr>
        </p:nvSpPr>
        <p:spPr bwMode="auto">
          <a:noFill/>
          <a:ln>
            <a:miter lim="800000"/>
            <a:headEnd/>
            <a:tailEnd/>
          </a:ln>
        </p:spPr>
        <p:txBody>
          <a:bodyPr/>
          <a:lstStyle/>
          <a:p>
            <a:fld id="{3268ABAD-D2EB-4268-952A-464C294EC81B}" type="slidenum">
              <a:rPr lang="pt-BR" smtClean="0"/>
              <a:pPr/>
              <a:t>67</a:t>
            </a:fld>
            <a:endParaRPr lang="pt-BR"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49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4980" name="Espaço Reservado para Número de Slide 3"/>
          <p:cNvSpPr>
            <a:spLocks noGrp="1"/>
          </p:cNvSpPr>
          <p:nvPr>
            <p:ph type="sldNum" sz="quarter" idx="5"/>
          </p:nvPr>
        </p:nvSpPr>
        <p:spPr bwMode="auto">
          <a:noFill/>
          <a:ln>
            <a:miter lim="800000"/>
            <a:headEnd/>
            <a:tailEnd/>
          </a:ln>
        </p:spPr>
        <p:txBody>
          <a:bodyPr/>
          <a:lstStyle/>
          <a:p>
            <a:fld id="{2699DCFC-63B3-461A-90AC-79DB8D675858}" type="slidenum">
              <a:rPr lang="pt-BR" smtClean="0"/>
              <a:pPr/>
              <a:t>68</a:t>
            </a:fld>
            <a:endParaRPr lang="pt-BR"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60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6004" name="Espaço Reservado para Número de Slide 3"/>
          <p:cNvSpPr>
            <a:spLocks noGrp="1"/>
          </p:cNvSpPr>
          <p:nvPr>
            <p:ph type="sldNum" sz="quarter" idx="5"/>
          </p:nvPr>
        </p:nvSpPr>
        <p:spPr bwMode="auto">
          <a:noFill/>
          <a:ln>
            <a:miter lim="800000"/>
            <a:headEnd/>
            <a:tailEnd/>
          </a:ln>
        </p:spPr>
        <p:txBody>
          <a:bodyPr/>
          <a:lstStyle/>
          <a:p>
            <a:fld id="{304EF5A1-7D2A-4A22-AAF0-EBF57A01D4D1}" type="slidenum">
              <a:rPr lang="pt-BR" smtClean="0"/>
              <a:pPr/>
              <a:t>69</a:t>
            </a:fld>
            <a:endParaRPr lang="pt-BR"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570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57028" name="Espaço Reservado para Número de Slide 3"/>
          <p:cNvSpPr>
            <a:spLocks noGrp="1"/>
          </p:cNvSpPr>
          <p:nvPr>
            <p:ph type="sldNum" sz="quarter" idx="5"/>
          </p:nvPr>
        </p:nvSpPr>
        <p:spPr bwMode="auto">
          <a:noFill/>
          <a:ln>
            <a:miter lim="800000"/>
            <a:headEnd/>
            <a:tailEnd/>
          </a:ln>
        </p:spPr>
        <p:txBody>
          <a:bodyPr/>
          <a:lstStyle/>
          <a:p>
            <a:fld id="{F0BBC171-73F6-46CF-8383-146BE81F404B}" type="slidenum">
              <a:rPr lang="pt-BR" smtClean="0"/>
              <a:pPr/>
              <a:t>70</a:t>
            </a:fld>
            <a:endParaRPr lang="pt-B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329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3300" name="Espaço Reservado para Número de Slide 3"/>
          <p:cNvSpPr>
            <a:spLocks noGrp="1"/>
          </p:cNvSpPr>
          <p:nvPr>
            <p:ph type="sldNum" sz="quarter" idx="5"/>
          </p:nvPr>
        </p:nvSpPr>
        <p:spPr bwMode="auto">
          <a:noFill/>
          <a:ln>
            <a:miter lim="800000"/>
            <a:headEnd/>
            <a:tailEnd/>
          </a:ln>
        </p:spPr>
        <p:txBody>
          <a:bodyPr/>
          <a:lstStyle/>
          <a:p>
            <a:fld id="{1A6B4F6B-F9ED-4846-AE31-BDB4C9F21C61}" type="slidenum">
              <a:rPr lang="pt-BR" smtClean="0"/>
              <a:pPr/>
              <a:t>8</a:t>
            </a:fld>
            <a:endParaRPr lang="pt-BR"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31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3172" name="Espaço Reservado para Número de Slide 3"/>
          <p:cNvSpPr>
            <a:spLocks noGrp="1"/>
          </p:cNvSpPr>
          <p:nvPr>
            <p:ph type="sldNum" sz="quarter" idx="5"/>
          </p:nvPr>
        </p:nvSpPr>
        <p:spPr bwMode="auto">
          <a:noFill/>
          <a:ln>
            <a:miter lim="800000"/>
            <a:headEnd/>
            <a:tailEnd/>
          </a:ln>
        </p:spPr>
        <p:txBody>
          <a:bodyPr/>
          <a:lstStyle/>
          <a:p>
            <a:fld id="{10055DC2-C584-4949-A3E5-61D6106B8F9C}" type="slidenum">
              <a:rPr lang="pt-BR" smtClean="0"/>
              <a:pPr/>
              <a:t>71</a:t>
            </a:fld>
            <a:endParaRPr lang="pt-BR"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41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4196" name="Espaço Reservado para Número de Slide 3"/>
          <p:cNvSpPr>
            <a:spLocks noGrp="1"/>
          </p:cNvSpPr>
          <p:nvPr>
            <p:ph type="sldNum" sz="quarter" idx="5"/>
          </p:nvPr>
        </p:nvSpPr>
        <p:spPr bwMode="auto">
          <a:noFill/>
          <a:ln>
            <a:miter lim="800000"/>
            <a:headEnd/>
            <a:tailEnd/>
          </a:ln>
        </p:spPr>
        <p:txBody>
          <a:bodyPr/>
          <a:lstStyle/>
          <a:p>
            <a:fld id="{A887B022-EB7C-4986-945E-291F89C4161F}" type="slidenum">
              <a:rPr lang="pt-BR" smtClean="0"/>
              <a:pPr/>
              <a:t>72</a:t>
            </a:fld>
            <a:endParaRPr lang="pt-BR"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52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5220" name="Espaço Reservado para Número de Slide 3"/>
          <p:cNvSpPr>
            <a:spLocks noGrp="1"/>
          </p:cNvSpPr>
          <p:nvPr>
            <p:ph type="sldNum" sz="quarter" idx="5"/>
          </p:nvPr>
        </p:nvSpPr>
        <p:spPr bwMode="auto">
          <a:noFill/>
          <a:ln>
            <a:miter lim="800000"/>
            <a:headEnd/>
            <a:tailEnd/>
          </a:ln>
        </p:spPr>
        <p:txBody>
          <a:bodyPr/>
          <a:lstStyle/>
          <a:p>
            <a:fld id="{E90F202D-EF91-4560-A05D-83912FA3C346}" type="slidenum">
              <a:rPr lang="pt-BR" smtClean="0"/>
              <a:pPr/>
              <a:t>73</a:t>
            </a:fld>
            <a:endParaRPr lang="pt-BR"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62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6244" name="Espaço Reservado para Número de Slide 3"/>
          <p:cNvSpPr>
            <a:spLocks noGrp="1"/>
          </p:cNvSpPr>
          <p:nvPr>
            <p:ph type="sldNum" sz="quarter" idx="5"/>
          </p:nvPr>
        </p:nvSpPr>
        <p:spPr bwMode="auto">
          <a:noFill/>
          <a:ln>
            <a:miter lim="800000"/>
            <a:headEnd/>
            <a:tailEnd/>
          </a:ln>
        </p:spPr>
        <p:txBody>
          <a:bodyPr/>
          <a:lstStyle/>
          <a:p>
            <a:fld id="{95D4CB7E-DB19-4C43-BD03-A4CDF1C46B7F}" type="slidenum">
              <a:rPr lang="pt-BR" smtClean="0"/>
              <a:pPr/>
              <a:t>74</a:t>
            </a:fld>
            <a:endParaRPr lang="pt-BR"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726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7268" name="Espaço Reservado para Número de Slide 3"/>
          <p:cNvSpPr>
            <a:spLocks noGrp="1"/>
          </p:cNvSpPr>
          <p:nvPr>
            <p:ph type="sldNum" sz="quarter" idx="5"/>
          </p:nvPr>
        </p:nvSpPr>
        <p:spPr bwMode="auto">
          <a:noFill/>
          <a:ln>
            <a:miter lim="800000"/>
            <a:headEnd/>
            <a:tailEnd/>
          </a:ln>
        </p:spPr>
        <p:txBody>
          <a:bodyPr/>
          <a:lstStyle/>
          <a:p>
            <a:fld id="{DF2951E8-16EE-4B60-8BCB-3F6E5729F2B2}" type="slidenum">
              <a:rPr lang="pt-BR" smtClean="0"/>
              <a:pPr/>
              <a:t>75</a:t>
            </a:fld>
            <a:endParaRPr lang="pt-BR"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6829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68292" name="Espaço Reservado para Número de Slide 3"/>
          <p:cNvSpPr>
            <a:spLocks noGrp="1"/>
          </p:cNvSpPr>
          <p:nvPr>
            <p:ph type="sldNum" sz="quarter" idx="5"/>
          </p:nvPr>
        </p:nvSpPr>
        <p:spPr bwMode="auto">
          <a:noFill/>
          <a:ln>
            <a:miter lim="800000"/>
            <a:headEnd/>
            <a:tailEnd/>
          </a:ln>
        </p:spPr>
        <p:txBody>
          <a:bodyPr/>
          <a:lstStyle/>
          <a:p>
            <a:fld id="{0DF50E81-C420-42FD-A5CB-D334C6793B3F}" type="slidenum">
              <a:rPr lang="pt-BR" smtClean="0"/>
              <a:pPr/>
              <a:t>76</a:t>
            </a:fld>
            <a:endParaRPr lang="pt-BR"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033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0340" name="Espaço Reservado para Número de Slide 3"/>
          <p:cNvSpPr>
            <a:spLocks noGrp="1"/>
          </p:cNvSpPr>
          <p:nvPr>
            <p:ph type="sldNum" sz="quarter" idx="5"/>
          </p:nvPr>
        </p:nvSpPr>
        <p:spPr bwMode="auto">
          <a:noFill/>
          <a:ln>
            <a:miter lim="800000"/>
            <a:headEnd/>
            <a:tailEnd/>
          </a:ln>
        </p:spPr>
        <p:txBody>
          <a:bodyPr/>
          <a:lstStyle/>
          <a:p>
            <a:fld id="{6133F985-EBCA-4E94-82A4-427B605CF62F}" type="slidenum">
              <a:rPr lang="pt-BR" smtClean="0"/>
              <a:pPr/>
              <a:t>77</a:t>
            </a:fld>
            <a:endParaRPr lang="pt-BR"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136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1364" name="Espaço Reservado para Número de Slide 3"/>
          <p:cNvSpPr>
            <a:spLocks noGrp="1"/>
          </p:cNvSpPr>
          <p:nvPr>
            <p:ph type="sldNum" sz="quarter" idx="5"/>
          </p:nvPr>
        </p:nvSpPr>
        <p:spPr bwMode="auto">
          <a:noFill/>
          <a:ln>
            <a:miter lim="800000"/>
            <a:headEnd/>
            <a:tailEnd/>
          </a:ln>
        </p:spPr>
        <p:txBody>
          <a:bodyPr/>
          <a:lstStyle/>
          <a:p>
            <a:fld id="{C0A21F6C-D76F-419E-874D-234E073FE6DF}" type="slidenum">
              <a:rPr lang="pt-BR" smtClean="0"/>
              <a:pPr/>
              <a:t>78</a:t>
            </a:fld>
            <a:endParaRPr lang="pt-BR"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238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2388" name="Espaço Reservado para Número de Slide 3"/>
          <p:cNvSpPr>
            <a:spLocks noGrp="1"/>
          </p:cNvSpPr>
          <p:nvPr>
            <p:ph type="sldNum" sz="quarter" idx="5"/>
          </p:nvPr>
        </p:nvSpPr>
        <p:spPr bwMode="auto">
          <a:noFill/>
          <a:ln>
            <a:miter lim="800000"/>
            <a:headEnd/>
            <a:tailEnd/>
          </a:ln>
        </p:spPr>
        <p:txBody>
          <a:bodyPr/>
          <a:lstStyle/>
          <a:p>
            <a:fld id="{F584CFFD-8912-43F7-834B-FB2E8900EB32}" type="slidenum">
              <a:rPr lang="pt-BR" smtClean="0"/>
              <a:pPr/>
              <a:t>79</a:t>
            </a:fld>
            <a:endParaRPr lang="pt-BR"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341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3412" name="Espaço Reservado para Número de Slide 3"/>
          <p:cNvSpPr>
            <a:spLocks noGrp="1"/>
          </p:cNvSpPr>
          <p:nvPr>
            <p:ph type="sldNum" sz="quarter" idx="5"/>
          </p:nvPr>
        </p:nvSpPr>
        <p:spPr bwMode="auto">
          <a:noFill/>
          <a:ln>
            <a:miter lim="800000"/>
            <a:headEnd/>
            <a:tailEnd/>
          </a:ln>
        </p:spPr>
        <p:txBody>
          <a:bodyPr/>
          <a:lstStyle/>
          <a:p>
            <a:fld id="{4451B364-327A-419B-B01F-404AD0BA22E0}" type="slidenum">
              <a:rPr lang="pt-BR" smtClean="0"/>
              <a:pPr/>
              <a:t>80</a:t>
            </a:fld>
            <a:endParaRPr lang="pt-B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432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4324" name="Espaço Reservado para Número de Slide 3"/>
          <p:cNvSpPr>
            <a:spLocks noGrp="1"/>
          </p:cNvSpPr>
          <p:nvPr>
            <p:ph type="sldNum" sz="quarter" idx="5"/>
          </p:nvPr>
        </p:nvSpPr>
        <p:spPr bwMode="auto">
          <a:noFill/>
          <a:ln>
            <a:miter lim="800000"/>
            <a:headEnd/>
            <a:tailEnd/>
          </a:ln>
        </p:spPr>
        <p:txBody>
          <a:bodyPr/>
          <a:lstStyle/>
          <a:p>
            <a:fld id="{FD027E79-11F9-4221-A03A-91F99683EDF3}" type="slidenum">
              <a:rPr lang="pt-BR" smtClean="0"/>
              <a:pPr/>
              <a:t>9</a:t>
            </a:fld>
            <a:endParaRPr lang="pt-BR"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750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7508" name="Espaço Reservado para Número de Slide 3"/>
          <p:cNvSpPr>
            <a:spLocks noGrp="1"/>
          </p:cNvSpPr>
          <p:nvPr>
            <p:ph type="sldNum" sz="quarter" idx="5"/>
          </p:nvPr>
        </p:nvSpPr>
        <p:spPr bwMode="auto">
          <a:noFill/>
          <a:ln>
            <a:miter lim="800000"/>
            <a:headEnd/>
            <a:tailEnd/>
          </a:ln>
        </p:spPr>
        <p:txBody>
          <a:bodyPr/>
          <a:lstStyle/>
          <a:p>
            <a:fld id="{29837183-75B0-4605-98F2-12353A8983D9}" type="slidenum">
              <a:rPr lang="pt-BR" smtClean="0"/>
              <a:pPr/>
              <a:t>81</a:t>
            </a:fld>
            <a:endParaRPr lang="pt-BR"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853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8532" name="Espaço Reservado para Número de Slide 3"/>
          <p:cNvSpPr>
            <a:spLocks noGrp="1"/>
          </p:cNvSpPr>
          <p:nvPr>
            <p:ph type="sldNum" sz="quarter" idx="5"/>
          </p:nvPr>
        </p:nvSpPr>
        <p:spPr bwMode="auto">
          <a:noFill/>
          <a:ln>
            <a:miter lim="800000"/>
            <a:headEnd/>
            <a:tailEnd/>
          </a:ln>
        </p:spPr>
        <p:txBody>
          <a:bodyPr/>
          <a:lstStyle/>
          <a:p>
            <a:fld id="{FAC5FCF5-9329-47FD-987E-F332D7234FB9}" type="slidenum">
              <a:rPr lang="pt-BR" smtClean="0"/>
              <a:pPr/>
              <a:t>82</a:t>
            </a:fld>
            <a:endParaRPr lang="pt-BR"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7955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79556" name="Espaço Reservado para Número de Slide 3"/>
          <p:cNvSpPr>
            <a:spLocks noGrp="1"/>
          </p:cNvSpPr>
          <p:nvPr>
            <p:ph type="sldNum" sz="quarter" idx="5"/>
          </p:nvPr>
        </p:nvSpPr>
        <p:spPr bwMode="auto">
          <a:noFill/>
          <a:ln>
            <a:miter lim="800000"/>
            <a:headEnd/>
            <a:tailEnd/>
          </a:ln>
        </p:spPr>
        <p:txBody>
          <a:bodyPr/>
          <a:lstStyle/>
          <a:p>
            <a:fld id="{5738C17F-DCD7-4228-9127-F5AD2B3D9C7F}" type="slidenum">
              <a:rPr lang="pt-BR" smtClean="0"/>
              <a:pPr/>
              <a:t>83</a:t>
            </a:fld>
            <a:endParaRPr lang="pt-BR"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057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0580" name="Espaço Reservado para Número de Slide 3"/>
          <p:cNvSpPr>
            <a:spLocks noGrp="1"/>
          </p:cNvSpPr>
          <p:nvPr>
            <p:ph type="sldNum" sz="quarter" idx="5"/>
          </p:nvPr>
        </p:nvSpPr>
        <p:spPr bwMode="auto">
          <a:noFill/>
          <a:ln>
            <a:miter lim="800000"/>
            <a:headEnd/>
            <a:tailEnd/>
          </a:ln>
        </p:spPr>
        <p:txBody>
          <a:bodyPr/>
          <a:lstStyle/>
          <a:p>
            <a:fld id="{531E2BD0-A7EF-471D-B212-41FF1AC02597}" type="slidenum">
              <a:rPr lang="pt-BR" smtClean="0"/>
              <a:pPr/>
              <a:t>84</a:t>
            </a:fld>
            <a:endParaRPr lang="pt-BR"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160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1604" name="Espaço Reservado para Número de Slide 3"/>
          <p:cNvSpPr>
            <a:spLocks noGrp="1"/>
          </p:cNvSpPr>
          <p:nvPr>
            <p:ph type="sldNum" sz="quarter" idx="5"/>
          </p:nvPr>
        </p:nvSpPr>
        <p:spPr bwMode="auto">
          <a:noFill/>
          <a:ln>
            <a:miter lim="800000"/>
            <a:headEnd/>
            <a:tailEnd/>
          </a:ln>
        </p:spPr>
        <p:txBody>
          <a:bodyPr/>
          <a:lstStyle/>
          <a:p>
            <a:fld id="{48C899B4-567C-4E2F-980F-CFD0BF386EE2}" type="slidenum">
              <a:rPr lang="pt-BR" smtClean="0"/>
              <a:pPr/>
              <a:t>85</a:t>
            </a:fld>
            <a:endParaRPr lang="pt-BR"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262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2628" name="Espaço Reservado para Número de Slide 3"/>
          <p:cNvSpPr>
            <a:spLocks noGrp="1"/>
          </p:cNvSpPr>
          <p:nvPr>
            <p:ph type="sldNum" sz="quarter" idx="5"/>
          </p:nvPr>
        </p:nvSpPr>
        <p:spPr bwMode="auto">
          <a:noFill/>
          <a:ln>
            <a:miter lim="800000"/>
            <a:headEnd/>
            <a:tailEnd/>
          </a:ln>
        </p:spPr>
        <p:txBody>
          <a:bodyPr/>
          <a:lstStyle/>
          <a:p>
            <a:fld id="{F35BF09D-3F13-4168-B47E-456AE8022821}" type="slidenum">
              <a:rPr lang="pt-BR" smtClean="0"/>
              <a:pPr/>
              <a:t>86</a:t>
            </a:fld>
            <a:endParaRPr lang="pt-BR"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365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3652" name="Espaço Reservado para Número de Slide 3"/>
          <p:cNvSpPr>
            <a:spLocks noGrp="1"/>
          </p:cNvSpPr>
          <p:nvPr>
            <p:ph type="sldNum" sz="quarter" idx="5"/>
          </p:nvPr>
        </p:nvSpPr>
        <p:spPr bwMode="auto">
          <a:noFill/>
          <a:ln>
            <a:miter lim="800000"/>
            <a:headEnd/>
            <a:tailEnd/>
          </a:ln>
        </p:spPr>
        <p:txBody>
          <a:bodyPr/>
          <a:lstStyle/>
          <a:p>
            <a:fld id="{5D23A08D-0E10-4768-B412-C298AE66CCCE}" type="slidenum">
              <a:rPr lang="pt-BR" smtClean="0"/>
              <a:pPr/>
              <a:t>87</a:t>
            </a:fld>
            <a:endParaRPr lang="pt-BR"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467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4676" name="Espaço Reservado para Número de Slide 3"/>
          <p:cNvSpPr>
            <a:spLocks noGrp="1"/>
          </p:cNvSpPr>
          <p:nvPr>
            <p:ph type="sldNum" sz="quarter" idx="5"/>
          </p:nvPr>
        </p:nvSpPr>
        <p:spPr bwMode="auto">
          <a:noFill/>
          <a:ln>
            <a:miter lim="800000"/>
            <a:headEnd/>
            <a:tailEnd/>
          </a:ln>
        </p:spPr>
        <p:txBody>
          <a:bodyPr/>
          <a:lstStyle/>
          <a:p>
            <a:fld id="{6F9B44AE-7F25-423D-B8BC-1DF46A6802D4}" type="slidenum">
              <a:rPr lang="pt-BR" smtClean="0"/>
              <a:pPr/>
              <a:t>88</a:t>
            </a:fld>
            <a:endParaRPr lang="pt-BR"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569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5700" name="Espaço Reservado para Número de Slide 3"/>
          <p:cNvSpPr>
            <a:spLocks noGrp="1"/>
          </p:cNvSpPr>
          <p:nvPr>
            <p:ph type="sldNum" sz="quarter" idx="5"/>
          </p:nvPr>
        </p:nvSpPr>
        <p:spPr bwMode="auto">
          <a:noFill/>
          <a:ln>
            <a:miter lim="800000"/>
            <a:headEnd/>
            <a:tailEnd/>
          </a:ln>
        </p:spPr>
        <p:txBody>
          <a:bodyPr/>
          <a:lstStyle/>
          <a:p>
            <a:fld id="{364D06BB-C873-401E-8D6B-E873BBD46212}" type="slidenum">
              <a:rPr lang="pt-BR" smtClean="0"/>
              <a:pPr/>
              <a:t>89</a:t>
            </a:fld>
            <a:endParaRPr lang="pt-BR"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672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6724" name="Espaço Reservado para Número de Slide 3"/>
          <p:cNvSpPr>
            <a:spLocks noGrp="1"/>
          </p:cNvSpPr>
          <p:nvPr>
            <p:ph type="sldNum" sz="quarter" idx="5"/>
          </p:nvPr>
        </p:nvSpPr>
        <p:spPr bwMode="auto">
          <a:noFill/>
          <a:ln>
            <a:miter lim="800000"/>
            <a:headEnd/>
            <a:tailEnd/>
          </a:ln>
        </p:spPr>
        <p:txBody>
          <a:bodyPr/>
          <a:lstStyle/>
          <a:p>
            <a:fld id="{3091993D-E0B2-40FA-8A11-C5922C6559BD}" type="slidenum">
              <a:rPr lang="pt-BR" smtClean="0"/>
              <a:pPr/>
              <a:t>90</a:t>
            </a:fld>
            <a:endParaRPr lang="pt-B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18534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185348" name="Espaço Reservado para Número de Slide 3"/>
          <p:cNvSpPr>
            <a:spLocks noGrp="1"/>
          </p:cNvSpPr>
          <p:nvPr>
            <p:ph type="sldNum" sz="quarter" idx="5"/>
          </p:nvPr>
        </p:nvSpPr>
        <p:spPr bwMode="auto">
          <a:noFill/>
          <a:ln>
            <a:miter lim="800000"/>
            <a:headEnd/>
            <a:tailEnd/>
          </a:ln>
        </p:spPr>
        <p:txBody>
          <a:bodyPr/>
          <a:lstStyle/>
          <a:p>
            <a:fld id="{3C7FA8EE-5A49-4F2D-AA71-152E14525863}" type="slidenum">
              <a:rPr lang="pt-BR" smtClean="0"/>
              <a:pPr/>
              <a:t>10</a:t>
            </a:fld>
            <a:endParaRPr lang="pt-BR"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774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7748" name="Espaço Reservado para Número de Slide 3"/>
          <p:cNvSpPr>
            <a:spLocks noGrp="1"/>
          </p:cNvSpPr>
          <p:nvPr>
            <p:ph type="sldNum" sz="quarter" idx="5"/>
          </p:nvPr>
        </p:nvSpPr>
        <p:spPr bwMode="auto">
          <a:noFill/>
          <a:ln>
            <a:miter lim="800000"/>
            <a:headEnd/>
            <a:tailEnd/>
          </a:ln>
        </p:spPr>
        <p:txBody>
          <a:bodyPr/>
          <a:lstStyle/>
          <a:p>
            <a:fld id="{50E5457E-3480-4385-B833-C81EE6925289}" type="slidenum">
              <a:rPr lang="pt-BR" smtClean="0"/>
              <a:pPr/>
              <a:t>91</a:t>
            </a:fld>
            <a:endParaRPr lang="pt-BR"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877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8772" name="Espaço Reservado para Número de Slide 3"/>
          <p:cNvSpPr>
            <a:spLocks noGrp="1"/>
          </p:cNvSpPr>
          <p:nvPr>
            <p:ph type="sldNum" sz="quarter" idx="5"/>
          </p:nvPr>
        </p:nvSpPr>
        <p:spPr bwMode="auto">
          <a:noFill/>
          <a:ln>
            <a:miter lim="800000"/>
            <a:headEnd/>
            <a:tailEnd/>
          </a:ln>
        </p:spPr>
        <p:txBody>
          <a:bodyPr/>
          <a:lstStyle/>
          <a:p>
            <a:fld id="{5EA6F72D-C7C9-461A-B99F-EC27AC445E33}" type="slidenum">
              <a:rPr lang="pt-BR" smtClean="0"/>
              <a:pPr/>
              <a:t>92</a:t>
            </a:fld>
            <a:endParaRPr lang="pt-BR"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8979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89796" name="Espaço Reservado para Número de Slide 3"/>
          <p:cNvSpPr>
            <a:spLocks noGrp="1"/>
          </p:cNvSpPr>
          <p:nvPr>
            <p:ph type="sldNum" sz="quarter" idx="5"/>
          </p:nvPr>
        </p:nvSpPr>
        <p:spPr bwMode="auto">
          <a:noFill/>
          <a:ln>
            <a:miter lim="800000"/>
            <a:headEnd/>
            <a:tailEnd/>
          </a:ln>
        </p:spPr>
        <p:txBody>
          <a:bodyPr/>
          <a:lstStyle/>
          <a:p>
            <a:fld id="{766DCA74-968A-4F6A-9A66-404DD9832437}" type="slidenum">
              <a:rPr lang="pt-BR" smtClean="0"/>
              <a:pPr/>
              <a:t>93</a:t>
            </a:fld>
            <a:endParaRPr lang="pt-BR"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081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0820" name="Espaço Reservado para Número de Slide 3"/>
          <p:cNvSpPr>
            <a:spLocks noGrp="1"/>
          </p:cNvSpPr>
          <p:nvPr>
            <p:ph type="sldNum" sz="quarter" idx="5"/>
          </p:nvPr>
        </p:nvSpPr>
        <p:spPr bwMode="auto">
          <a:noFill/>
          <a:ln>
            <a:miter lim="800000"/>
            <a:headEnd/>
            <a:tailEnd/>
          </a:ln>
        </p:spPr>
        <p:txBody>
          <a:bodyPr/>
          <a:lstStyle/>
          <a:p>
            <a:fld id="{633C1142-1544-4927-A130-39D27D8630C3}" type="slidenum">
              <a:rPr lang="pt-BR" smtClean="0"/>
              <a:pPr/>
              <a:t>94</a:t>
            </a:fld>
            <a:endParaRPr lang="pt-BR" smtClean="0"/>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184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1844" name="Espaço Reservado para Número de Slide 3"/>
          <p:cNvSpPr>
            <a:spLocks noGrp="1"/>
          </p:cNvSpPr>
          <p:nvPr>
            <p:ph type="sldNum" sz="quarter" idx="5"/>
          </p:nvPr>
        </p:nvSpPr>
        <p:spPr bwMode="auto">
          <a:noFill/>
          <a:ln>
            <a:miter lim="800000"/>
            <a:headEnd/>
            <a:tailEnd/>
          </a:ln>
        </p:spPr>
        <p:txBody>
          <a:bodyPr/>
          <a:lstStyle/>
          <a:p>
            <a:fld id="{E25180B1-F5E5-494C-B0F8-B0F4BC3CCC7C}" type="slidenum">
              <a:rPr lang="pt-BR" smtClean="0"/>
              <a:pPr/>
              <a:t>95</a:t>
            </a:fld>
            <a:endParaRPr lang="pt-BR" smtClean="0"/>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2867"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2868" name="Espaço Reservado para Número de Slide 3"/>
          <p:cNvSpPr>
            <a:spLocks noGrp="1"/>
          </p:cNvSpPr>
          <p:nvPr>
            <p:ph type="sldNum" sz="quarter" idx="5"/>
          </p:nvPr>
        </p:nvSpPr>
        <p:spPr bwMode="auto">
          <a:noFill/>
          <a:ln>
            <a:miter lim="800000"/>
            <a:headEnd/>
            <a:tailEnd/>
          </a:ln>
        </p:spPr>
        <p:txBody>
          <a:bodyPr/>
          <a:lstStyle/>
          <a:p>
            <a:fld id="{5C6CCDF9-D868-4994-B585-A41DCFEE2264}" type="slidenum">
              <a:rPr lang="pt-BR" smtClean="0"/>
              <a:pPr/>
              <a:t>96</a:t>
            </a:fld>
            <a:endParaRPr lang="pt-BR" smtClean="0"/>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3891"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3892" name="Espaço Reservado para Número de Slide 3"/>
          <p:cNvSpPr>
            <a:spLocks noGrp="1"/>
          </p:cNvSpPr>
          <p:nvPr>
            <p:ph type="sldNum" sz="quarter" idx="5"/>
          </p:nvPr>
        </p:nvSpPr>
        <p:spPr bwMode="auto">
          <a:noFill/>
          <a:ln>
            <a:miter lim="800000"/>
            <a:headEnd/>
            <a:tailEnd/>
          </a:ln>
        </p:spPr>
        <p:txBody>
          <a:bodyPr/>
          <a:lstStyle/>
          <a:p>
            <a:fld id="{6E3AFF9B-E6ED-4467-B43C-4FE1A05D429F}" type="slidenum">
              <a:rPr lang="pt-BR" smtClean="0"/>
              <a:pPr/>
              <a:t>97</a:t>
            </a:fld>
            <a:endParaRPr lang="pt-BR" smtClean="0"/>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4915"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4916" name="Espaço Reservado para Número de Slide 3"/>
          <p:cNvSpPr>
            <a:spLocks noGrp="1"/>
          </p:cNvSpPr>
          <p:nvPr>
            <p:ph type="sldNum" sz="quarter" idx="5"/>
          </p:nvPr>
        </p:nvSpPr>
        <p:spPr bwMode="auto">
          <a:noFill/>
          <a:ln>
            <a:miter lim="800000"/>
            <a:headEnd/>
            <a:tailEnd/>
          </a:ln>
        </p:spPr>
        <p:txBody>
          <a:bodyPr/>
          <a:lstStyle/>
          <a:p>
            <a:fld id="{F68B1191-6499-41CD-AB17-0F5F1135972D}" type="slidenum">
              <a:rPr lang="pt-BR" smtClean="0"/>
              <a:pPr/>
              <a:t>98</a:t>
            </a:fld>
            <a:endParaRPr lang="pt-BR" smtClean="0"/>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5939"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5940" name="Espaço Reservado para Número de Slide 3"/>
          <p:cNvSpPr>
            <a:spLocks noGrp="1"/>
          </p:cNvSpPr>
          <p:nvPr>
            <p:ph type="sldNum" sz="quarter" idx="5"/>
          </p:nvPr>
        </p:nvSpPr>
        <p:spPr bwMode="auto">
          <a:noFill/>
          <a:ln>
            <a:miter lim="800000"/>
            <a:headEnd/>
            <a:tailEnd/>
          </a:ln>
        </p:spPr>
        <p:txBody>
          <a:bodyPr/>
          <a:lstStyle/>
          <a:p>
            <a:fld id="{B17A1FDF-D786-43D8-98F7-DD06C656BED4}" type="slidenum">
              <a:rPr lang="pt-BR" smtClean="0"/>
              <a:pPr/>
              <a:t>99</a:t>
            </a:fld>
            <a:endParaRPr lang="pt-BR" smtClean="0"/>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296963" name="Espaço Reservado para Anotações 2"/>
          <p:cNvSpPr>
            <a:spLocks noGrp="1"/>
          </p:cNvSpPr>
          <p:nvPr>
            <p:ph type="body" idx="1"/>
          </p:nvPr>
        </p:nvSpPr>
        <p:spPr bwMode="auto">
          <a:noFill/>
        </p:spPr>
        <p:txBody>
          <a:bodyPr/>
          <a:lstStyle/>
          <a:p>
            <a:endParaRPr lang="pt-BR" smtClean="0">
              <a:ea typeface="ＭＳ Ｐゴシック" pitchFamily="34" charset="-128"/>
            </a:endParaRPr>
          </a:p>
        </p:txBody>
      </p:sp>
      <p:sp>
        <p:nvSpPr>
          <p:cNvPr id="296964" name="Espaço Reservado para Número de Slide 3"/>
          <p:cNvSpPr>
            <a:spLocks noGrp="1"/>
          </p:cNvSpPr>
          <p:nvPr>
            <p:ph type="sldNum" sz="quarter" idx="5"/>
          </p:nvPr>
        </p:nvSpPr>
        <p:spPr bwMode="auto">
          <a:noFill/>
          <a:ln>
            <a:miter lim="800000"/>
            <a:headEnd/>
            <a:tailEnd/>
          </a:ln>
        </p:spPr>
        <p:txBody>
          <a:bodyPr/>
          <a:lstStyle/>
          <a:p>
            <a:fld id="{D8E69E6E-13CF-449C-ABD9-7CF450B7B577}" type="slidenum">
              <a:rPr lang="pt-BR" smtClean="0"/>
              <a:pPr/>
              <a:t>100</a:t>
            </a:fld>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293DFC2-1B9A-4189-8E5F-555BA085046A}"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E2FCF760-666F-4BB5-AE5F-4FC898706930}"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40A40A52-D8CB-4AD9-B11F-932AF898FBEC}"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761999" y="655053"/>
            <a:ext cx="7941844" cy="5801894"/>
          </a:xfrm>
          <a:prstGeom prst="rect">
            <a:avLst/>
          </a:prstGeom>
        </p:spPr>
        <p:txBody>
          <a:bodyPr/>
          <a:lstStyle>
            <a:lvl1pPr marL="0" indent="0">
              <a:spcBef>
                <a:spcPts val="1200"/>
              </a:spcBef>
              <a:buClr>
                <a:srgbClr val="FFF45C"/>
              </a:buClr>
              <a:buNone/>
              <a:defRPr sz="3000" b="1">
                <a:solidFill>
                  <a:schemeClr val="bg1"/>
                </a:solidFill>
                <a:latin typeface="Calibri"/>
                <a:cs typeface="Calibri"/>
              </a:defRPr>
            </a:lvl1pPr>
            <a:lvl2pPr marL="360000" indent="-336550">
              <a:spcBef>
                <a:spcPts val="1200"/>
              </a:spcBef>
              <a:buClr>
                <a:srgbClr val="FFF45C"/>
              </a:buClr>
              <a:buSzPct val="75000"/>
              <a:buFont typeface="Wingdings" charset="2"/>
              <a:buChar char=""/>
              <a:defRPr sz="3000" b="1">
                <a:solidFill>
                  <a:schemeClr val="bg1"/>
                </a:solidFill>
                <a:latin typeface="Calibri"/>
                <a:cs typeface="Calibri"/>
              </a:defRPr>
            </a:lvl2pPr>
            <a:lvl3pPr marL="720000" indent="-349250">
              <a:spcBef>
                <a:spcPts val="1200"/>
              </a:spcBef>
              <a:buClr>
                <a:srgbClr val="FFF45C"/>
              </a:buClr>
              <a:buSzPct val="75000"/>
              <a:buFont typeface="Wingdings" charset="2"/>
              <a:buChar char=""/>
              <a:defRPr sz="3000" b="1">
                <a:solidFill>
                  <a:schemeClr val="bg1"/>
                </a:solidFill>
                <a:latin typeface="Calibri"/>
                <a:cs typeface="Calibri"/>
              </a:defRPr>
            </a:lvl3pPr>
            <a:lvl4pPr>
              <a:defRPr>
                <a:latin typeface="Calibri"/>
                <a:cs typeface="Calibri"/>
              </a:defRPr>
            </a:lvl4pPr>
            <a:lvl5pPr>
              <a:defRPr>
                <a:latin typeface="Calibri"/>
                <a:cs typeface="Calibri"/>
              </a:defRPr>
            </a:lvl5pPr>
          </a:lstStyle>
          <a:p>
            <a:pPr lvl="0"/>
            <a:r>
              <a:rPr lang="x-none" dirty="0" smtClean="0"/>
              <a:t>Click to edit Master text styles</a:t>
            </a:r>
          </a:p>
          <a:p>
            <a:pPr lvl="1"/>
            <a:r>
              <a:rPr lang="x-none" dirty="0" smtClean="0"/>
              <a:t>Second level</a:t>
            </a:r>
          </a:p>
          <a:p>
            <a:pPr lvl="2"/>
            <a:r>
              <a:rPr lang="x-none" dirty="0" smtClean="0"/>
              <a:t>Third level</a:t>
            </a:r>
          </a:p>
        </p:txBody>
      </p:sp>
    </p:spTree>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6_Title and Content">
    <p:spTree>
      <p:nvGrpSpPr>
        <p:cNvPr id="1" name=""/>
        <p:cNvGrpSpPr/>
        <p:nvPr/>
      </p:nvGrpSpPr>
      <p:grpSpPr>
        <a:xfrm>
          <a:off x="0" y="0"/>
          <a:ext cx="0" cy="0"/>
          <a:chOff x="0" y="0"/>
          <a:chExt cx="0" cy="0"/>
        </a:xfrm>
      </p:grpSpPr>
      <p:sp>
        <p:nvSpPr>
          <p:cNvPr id="3" name="Rectangle 9"/>
          <p:cNvSpPr/>
          <p:nvPr userDrawn="1"/>
        </p:nvSpPr>
        <p:spPr>
          <a:xfrm>
            <a:off x="204788" y="225425"/>
            <a:ext cx="8685212" cy="6403975"/>
          </a:xfrm>
          <a:prstGeom prst="rect">
            <a:avLst/>
          </a:prstGeom>
          <a:solidFill>
            <a:srgbClr val="034883"/>
          </a:solidFill>
          <a:ln>
            <a:noFill/>
          </a:ln>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p>
        </p:txBody>
      </p:sp>
      <p:sp>
        <p:nvSpPr>
          <p:cNvPr id="5" name="Rectangle 7"/>
          <p:cNvSpPr/>
          <p:nvPr userDrawn="1"/>
        </p:nvSpPr>
        <p:spPr>
          <a:xfrm rot="18900000">
            <a:off x="8756650" y="5651500"/>
            <a:ext cx="1054100" cy="1055688"/>
          </a:xfrm>
          <a:prstGeom prst="rect">
            <a:avLst/>
          </a:prstGeom>
          <a:solidFill>
            <a:srgbClr val="932826"/>
          </a:solidFill>
          <a:ln w="127000" cmpd="sng">
            <a:solidFill>
              <a:srgbClr val="FFFFFF"/>
            </a:solidFill>
            <a:miter lim="800000"/>
          </a:ln>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ln w="76200" cmpd="sng">
                <a:noFill/>
              </a:ln>
            </a:endParaRPr>
          </a:p>
        </p:txBody>
      </p:sp>
      <p:sp>
        <p:nvSpPr>
          <p:cNvPr id="4" name="Content Placeholder 2"/>
          <p:cNvSpPr>
            <a:spLocks noGrp="1"/>
          </p:cNvSpPr>
          <p:nvPr>
            <p:ph idx="1"/>
          </p:nvPr>
        </p:nvSpPr>
        <p:spPr>
          <a:xfrm>
            <a:off x="582169" y="499188"/>
            <a:ext cx="7941844" cy="5801894"/>
          </a:xfrm>
          <a:prstGeom prst="rect">
            <a:avLst/>
          </a:prstGeom>
        </p:spPr>
        <p:txBody>
          <a:bodyPr/>
          <a:lstStyle>
            <a:lvl1pPr marL="0" indent="0">
              <a:spcBef>
                <a:spcPts val="1200"/>
              </a:spcBef>
              <a:buClr>
                <a:srgbClr val="FFF45C"/>
              </a:buClr>
              <a:buNone/>
              <a:defRPr sz="3000" b="1">
                <a:solidFill>
                  <a:schemeClr val="bg1"/>
                </a:solidFill>
                <a:latin typeface="Calibri"/>
                <a:cs typeface="Calibri"/>
              </a:defRPr>
            </a:lvl1pPr>
            <a:lvl2pPr marL="360000" indent="-336550">
              <a:spcBef>
                <a:spcPts val="1200"/>
              </a:spcBef>
              <a:buClr>
                <a:srgbClr val="FFF45C"/>
              </a:buClr>
              <a:buSzPct val="75000"/>
              <a:buFont typeface="Wingdings" charset="2"/>
              <a:buChar char=""/>
              <a:defRPr sz="3000" b="1">
                <a:solidFill>
                  <a:schemeClr val="bg1"/>
                </a:solidFill>
                <a:latin typeface="Calibri"/>
                <a:cs typeface="Calibri"/>
              </a:defRPr>
            </a:lvl2pPr>
            <a:lvl3pPr marL="720000" indent="-349250">
              <a:spcBef>
                <a:spcPts val="1200"/>
              </a:spcBef>
              <a:buClr>
                <a:srgbClr val="FFF45C"/>
              </a:buClr>
              <a:buSzPct val="75000"/>
              <a:buFont typeface="Wingdings" charset="2"/>
              <a:buChar char=""/>
              <a:defRPr sz="3000" b="1">
                <a:solidFill>
                  <a:schemeClr val="bg1"/>
                </a:solidFill>
                <a:latin typeface="Calibri"/>
                <a:cs typeface="Calibri"/>
              </a:defRPr>
            </a:lvl3pPr>
            <a:lvl4pPr>
              <a:defRPr>
                <a:latin typeface="Calibri"/>
                <a:cs typeface="Calibri"/>
              </a:defRPr>
            </a:lvl4pPr>
            <a:lvl5pPr>
              <a:defRPr>
                <a:latin typeface="Calibri"/>
                <a:cs typeface="Calibri"/>
              </a:defRPr>
            </a:lvl5pPr>
          </a:lstStyle>
          <a:p>
            <a:pPr lvl="0"/>
            <a:r>
              <a:rPr lang="x-none" dirty="0" smtClean="0"/>
              <a:t>Click to edit Master text styles</a:t>
            </a:r>
          </a:p>
          <a:p>
            <a:pPr lvl="1"/>
            <a:r>
              <a:rPr lang="x-none" dirty="0" smtClean="0"/>
              <a:t>Second level</a:t>
            </a:r>
          </a:p>
          <a:p>
            <a:pPr lvl="2"/>
            <a:r>
              <a:rPr lang="x-none" dirty="0" smtClean="0"/>
              <a:t>Third level</a:t>
            </a:r>
          </a:p>
        </p:txBody>
      </p:sp>
    </p:spTree>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4_Title and Content">
    <p:spTree>
      <p:nvGrpSpPr>
        <p:cNvPr id="1" name=""/>
        <p:cNvGrpSpPr/>
        <p:nvPr/>
      </p:nvGrpSpPr>
      <p:grpSpPr>
        <a:xfrm>
          <a:off x="0" y="0"/>
          <a:ext cx="0" cy="0"/>
          <a:chOff x="0" y="0"/>
          <a:chExt cx="0" cy="0"/>
        </a:xfrm>
      </p:grpSpPr>
      <p:sp>
        <p:nvSpPr>
          <p:cNvPr id="2" name="Rectangle 3"/>
          <p:cNvSpPr/>
          <p:nvPr userDrawn="1"/>
        </p:nvSpPr>
        <p:spPr>
          <a:xfrm>
            <a:off x="204788" y="225425"/>
            <a:ext cx="8685212" cy="6403975"/>
          </a:xfrm>
          <a:prstGeom prst="rect">
            <a:avLst/>
          </a:prstGeom>
          <a:solidFill>
            <a:schemeClr val="bg1">
              <a:lumMod val="85000"/>
            </a:schemeClr>
          </a:solidFill>
          <a:ln>
            <a:noFill/>
          </a:ln>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solidFill>
                <a:schemeClr val="bg1">
                  <a:lumMod val="75000"/>
                </a:schemeClr>
              </a:solidFill>
            </a:endParaRPr>
          </a:p>
        </p:txBody>
      </p:sp>
      <p:sp>
        <p:nvSpPr>
          <p:cNvPr id="3" name="Rectangle 7"/>
          <p:cNvSpPr/>
          <p:nvPr userDrawn="1"/>
        </p:nvSpPr>
        <p:spPr>
          <a:xfrm rot="18900000">
            <a:off x="8756650" y="5651500"/>
            <a:ext cx="1054100" cy="1055688"/>
          </a:xfrm>
          <a:prstGeom prst="rect">
            <a:avLst/>
          </a:prstGeom>
          <a:solidFill>
            <a:srgbClr val="932826"/>
          </a:solidFill>
          <a:ln w="127000" cmpd="sng">
            <a:solidFill>
              <a:srgbClr val="FFFFFF"/>
            </a:solidFill>
            <a:miter lim="800000"/>
          </a:ln>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ln w="76200" cmpd="sng">
                <a:noFill/>
              </a:ln>
            </a:endParaRPr>
          </a:p>
        </p:txBody>
      </p:sp>
      <p:sp>
        <p:nvSpPr>
          <p:cNvPr id="4" name="Rectangle 7"/>
          <p:cNvSpPr/>
          <p:nvPr userDrawn="1"/>
        </p:nvSpPr>
        <p:spPr>
          <a:xfrm rot="18900000">
            <a:off x="-565150" y="211138"/>
            <a:ext cx="1054100" cy="1055687"/>
          </a:xfrm>
          <a:prstGeom prst="rect">
            <a:avLst/>
          </a:prstGeom>
          <a:solidFill>
            <a:srgbClr val="932826"/>
          </a:solidFill>
          <a:ln w="127000" cmpd="sng">
            <a:solidFill>
              <a:srgbClr val="FFFFFF"/>
            </a:solidFill>
            <a:miter lim="800000"/>
          </a:ln>
        </p:spPr>
        <p:style>
          <a:lnRef idx="3">
            <a:schemeClr val="lt1"/>
          </a:lnRef>
          <a:fillRef idx="1">
            <a:schemeClr val="accent3"/>
          </a:fillRef>
          <a:effectRef idx="1">
            <a:schemeClr val="accent3"/>
          </a:effectRef>
          <a:fontRef idx="minor">
            <a:schemeClr val="lt1"/>
          </a:fontRef>
        </p:style>
        <p:txBody>
          <a:bodyPr anchor="ctr"/>
          <a:lstStyle/>
          <a:p>
            <a:pPr algn="ctr">
              <a:defRPr/>
            </a:pPr>
            <a:endParaRPr lang="en-US">
              <a:ln w="76200" cmpd="sng">
                <a:noFill/>
              </a:ln>
            </a:endParaRPr>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3B1E5DE4-D9E8-4C1C-ADF8-DC549B675628}"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5F125CE3-1484-4573-B6D2-643E571A50D6}"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ACF1AB1A-C86C-4410-B038-1CBDE3FBEDE9}"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82BD744A-3F64-45F9-BFB9-E9EC6BEA2B39}"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95EBEA05-3477-4BF0-BBD4-B4CD881F51C7}"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BBF3492A-AEFB-40D4-9B6B-EAFECB1236BE}"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B1813961-F8A4-4C70-A6A6-AE63FFD20973}"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21B2A3CF-B800-4555-AF75-399A586257A3}"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A4F0995-8EAE-42A3-B9BC-EE5BD7B2577C}"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9.xml"/><Relationship Id="rId1" Type="http://schemas.openxmlformats.org/officeDocument/2006/relationships/slideLayout" Target="../slideLayouts/slideLayout1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94.xml"/><Relationship Id="rId16" Type="http://schemas.openxmlformats.org/officeDocument/2006/relationships/diagramColors" Target="../diagrams/colors4.xml"/><Relationship Id="rId1" Type="http://schemas.openxmlformats.org/officeDocument/2006/relationships/slideLayout" Target="../slideLayouts/slideLayout14.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pt-BR" b="1" dirty="0" smtClean="0">
                <a:solidFill>
                  <a:schemeClr val="tx1"/>
                </a:solidFill>
              </a:rPr>
              <a:t>GESTÃO E FISCALIZAÇÃO DE CONTRATOS ADMINISTRATIVOS</a:t>
            </a:r>
          </a:p>
        </p:txBody>
      </p:sp>
      <p:sp>
        <p:nvSpPr>
          <p:cNvPr id="2051" name="Rectangle 3"/>
          <p:cNvSpPr>
            <a:spLocks noGrp="1" noChangeArrowheads="1"/>
          </p:cNvSpPr>
          <p:nvPr>
            <p:ph type="subTitle" idx="1"/>
          </p:nvPr>
        </p:nvSpPr>
        <p:spPr>
          <a:xfrm>
            <a:off x="1357290" y="4357694"/>
            <a:ext cx="6400800" cy="1752600"/>
          </a:xfrm>
        </p:spPr>
        <p:txBody>
          <a:bodyPr/>
          <a:lstStyle/>
          <a:p>
            <a:pPr eaLnBrk="1" hangingPunct="1">
              <a:defRPr/>
            </a:pPr>
            <a:r>
              <a:rPr lang="pt-BR" b="1" dirty="0" smtClean="0"/>
              <a:t>Diego </a:t>
            </a:r>
            <a:r>
              <a:rPr lang="pt-BR" b="1" dirty="0" err="1" smtClean="0"/>
              <a:t>Bisi</a:t>
            </a:r>
            <a:r>
              <a:rPr lang="pt-BR" b="1" dirty="0" smtClean="0"/>
              <a:t> </a:t>
            </a:r>
            <a:r>
              <a:rPr lang="pt-BR" b="1" dirty="0" err="1" smtClean="0"/>
              <a:t>Almada</a:t>
            </a:r>
            <a:endParaRPr lang="pt-BR"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Espaço Reservado para Conteúdo 3"/>
          <p:cNvSpPr>
            <a:spLocks noGrp="1"/>
          </p:cNvSpPr>
          <p:nvPr>
            <p:ph idx="1"/>
          </p:nvPr>
        </p:nvSpPr>
        <p:spPr bwMode="auto">
          <a:xfrm>
            <a:off x="330200" y="419100"/>
            <a:ext cx="8550275" cy="5802313"/>
          </a:xfrm>
          <a:noFill/>
          <a:ln>
            <a:miter lim="800000"/>
            <a:headEnd/>
            <a:tailEnd/>
          </a:ln>
        </p:spPr>
        <p:txBody>
          <a:bodyPr vert="horz" wrap="square" lIns="91440" tIns="45720" rIns="91440" bIns="45720" numCol="1" anchor="t" anchorCtr="0" compatLnSpc="1">
            <a:prstTxWarp prst="textNoShape">
              <a:avLst/>
            </a:prstTxWarp>
          </a:bodyPr>
          <a:lstStyle/>
          <a:p>
            <a:pPr marL="358775" lvl="1">
              <a:lnSpc>
                <a:spcPct val="114000"/>
              </a:lnSpc>
              <a:spcBef>
                <a:spcPts val="6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lnSpc>
                <a:spcPct val="114000"/>
              </a:lnSpc>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Verificar se o licitante recolhe todos os encargos trabalhistas, tributários e previdenciários pertinentes ao contrato;</a:t>
            </a:r>
          </a:p>
          <a:p>
            <a:pPr marL="358775" lvl="1">
              <a:lnSpc>
                <a:spcPct val="114000"/>
              </a:lnSpc>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Verificar se os profissionais indicados na licitação, sobretudo os apontados nos atestados de capacitação técnica ou para fins de pontuação da proposta técnica (licitações pelo tipo técnica e preço), efetivamente participam da execução do contrato;</a:t>
            </a:r>
          </a:p>
          <a:p>
            <a:pPr marL="358775" lvl="1">
              <a:lnSpc>
                <a:spcPct val="114000"/>
              </a:lnSpc>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Verificar se o contratado respeita as normas pertinentes à segurança do trabalho;</a:t>
            </a:r>
          </a:p>
        </p:txBody>
      </p:sp>
    </p:spTree>
  </p:cSld>
  <p:clrMapOvr>
    <a:masterClrMapping/>
  </p:clrMapOvr>
  <p:transition spd="slow">
    <p:push/>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ítulo 2"/>
          <p:cNvSpPr>
            <a:spLocks noGrp="1"/>
          </p:cNvSpPr>
          <p:nvPr>
            <p:ph type="title"/>
          </p:nvPr>
        </p:nvSpPr>
        <p:spPr bwMode="auto">
          <a:xfrm>
            <a:off x="722313" y="17780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28003" name="Espaço Reservado para Conteúdo 3"/>
          <p:cNvSpPr>
            <a:spLocks noGrp="1"/>
          </p:cNvSpPr>
          <p:nvPr>
            <p:ph idx="1"/>
          </p:nvPr>
        </p:nvSpPr>
        <p:spPr bwMode="auto">
          <a:xfrm>
            <a:off x="722313" y="1309688"/>
            <a:ext cx="8029575" cy="4492625"/>
          </a:xfrm>
          <a:noFill/>
          <a:ln>
            <a:miter lim="800000"/>
            <a:headEnd/>
            <a:tailEnd/>
          </a:ln>
        </p:spPr>
        <p:txBody>
          <a:bodyPr vert="horz" wrap="square" lIns="91440" tIns="45720" rIns="91440" bIns="45720" numCol="1" anchor="t" anchorCtr="0" compatLnSpc="1">
            <a:prstTxWarp prst="textNoShape">
              <a:avLst/>
            </a:prstTxWarp>
          </a:bodyPr>
          <a:lstStyle/>
          <a:p>
            <a:endParaRPr lang="pt-BR" sz="3600" dirty="0" smtClean="0">
              <a:latin typeface="Calibri" pitchFamily="34" charset="0"/>
              <a:ea typeface="ＭＳ Ｐゴシック" pitchFamily="34" charset="-128"/>
              <a:cs typeface="Calibri" pitchFamily="34" charset="0"/>
            </a:endParaRPr>
          </a:p>
          <a:p>
            <a:r>
              <a:rPr lang="pt-BR" sz="3600" dirty="0" smtClean="0">
                <a:latin typeface="Calibri" pitchFamily="34" charset="0"/>
                <a:ea typeface="ＭＳ Ｐゴシック" pitchFamily="34" charset="-128"/>
                <a:cs typeface="Calibri" pitchFamily="34" charset="0"/>
              </a:rPr>
              <a:t>Como a Administração deve proceder para realizar acréscimo quantitativo na hipótese de constatar que os preços unitários praticados pelo mercado estão inferiores àqueles vinculados ao contrato vigente?</a:t>
            </a: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Título 1"/>
          <p:cNvSpPr>
            <a:spLocks noGrp="1"/>
          </p:cNvSpPr>
          <p:nvPr>
            <p:ph type="title"/>
          </p:nvPr>
        </p:nvSpPr>
        <p:spPr bwMode="auto">
          <a:xfrm>
            <a:off x="722313" y="355600"/>
            <a:ext cx="7964487" cy="708025"/>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Equilíbrio econômico-financeiro</a:t>
            </a:r>
          </a:p>
        </p:txBody>
      </p:sp>
      <p:sp>
        <p:nvSpPr>
          <p:cNvPr id="129027" name="Espaço Reservado para Conteúdo 2"/>
          <p:cNvSpPr>
            <a:spLocks noGrp="1"/>
          </p:cNvSpPr>
          <p:nvPr>
            <p:ph idx="1"/>
          </p:nvPr>
        </p:nvSpPr>
        <p:spPr bwMode="auto">
          <a:xfrm>
            <a:off x="425450" y="1214438"/>
            <a:ext cx="8445500" cy="5249862"/>
          </a:xfrm>
          <a:noFill/>
          <a:ln>
            <a:miter lim="800000"/>
            <a:headEnd/>
            <a:tailEnd/>
          </a:ln>
        </p:spPr>
        <p:txBody>
          <a:bodyPr vert="horz" wrap="square" lIns="91440" tIns="45720" rIns="91440" bIns="45720" numCol="1" anchor="t" anchorCtr="0" compatLnSpc="1">
            <a:prstTxWarp prst="textNoShape">
              <a:avLst/>
            </a:prstTxWarp>
          </a:bodyPr>
          <a:lstStyle/>
          <a:p>
            <a:pPr>
              <a:lnSpc>
                <a:spcPct val="110000"/>
              </a:lnSpc>
            </a:pPr>
            <a:r>
              <a:rPr lang="pt-BR" sz="2700" dirty="0" smtClean="0">
                <a:latin typeface="Calibri" pitchFamily="34" charset="0"/>
                <a:ea typeface="ＭＳ Ｐゴシック" pitchFamily="34" charset="-128"/>
                <a:cs typeface="Calibri" pitchFamily="34" charset="0"/>
              </a:rPr>
              <a:t>Constituição Federal</a:t>
            </a:r>
          </a:p>
          <a:p>
            <a:pPr>
              <a:lnSpc>
                <a:spcPct val="110000"/>
              </a:lnSpc>
            </a:pPr>
            <a:r>
              <a:rPr lang="pt-BR" sz="2700" dirty="0" smtClean="0">
                <a:latin typeface="Calibri" pitchFamily="34" charset="0"/>
                <a:ea typeface="ＭＳ Ｐゴシック" pitchFamily="34" charset="-128"/>
                <a:cs typeface="Calibri" pitchFamily="34" charset="0"/>
              </a:rPr>
              <a:t>Art. 37, XXI - ressalvados os casos especificados nas legislação, as obras, serviços, compras e alienações serão contratados mediante processo de licitação pública que assegure igualdade de condições a todos os concorrentes, com cláusulas que estabeleçam obrigações de pagamento, mantidas as condições efetivas da proposta, nos termos da lei, o qual somente permitirá as exigências de qualificação técnica e econômica indispensáveis à garantia do cumprimento das obrigações.</a:t>
            </a: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Título 1"/>
          <p:cNvSpPr>
            <a:spLocks noGrp="1"/>
          </p:cNvSpPr>
          <p:nvPr>
            <p:ph type="title"/>
          </p:nvPr>
        </p:nvSpPr>
        <p:spPr bwMode="auto">
          <a:xfrm>
            <a:off x="722313" y="201613"/>
            <a:ext cx="7964487" cy="1131887"/>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Revisão</a:t>
            </a:r>
          </a:p>
        </p:txBody>
      </p:sp>
      <p:sp>
        <p:nvSpPr>
          <p:cNvPr id="130051" name="Espaço Reservado para Conteúdo 2"/>
          <p:cNvSpPr>
            <a:spLocks noGrp="1"/>
          </p:cNvSpPr>
          <p:nvPr>
            <p:ph idx="1"/>
          </p:nvPr>
        </p:nvSpPr>
        <p:spPr bwMode="auto">
          <a:xfrm>
            <a:off x="625475" y="1128713"/>
            <a:ext cx="8061325"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Lei nº 8.666/93</a:t>
            </a:r>
          </a:p>
          <a:p>
            <a:r>
              <a:rPr lang="pt-BR" dirty="0" smtClean="0">
                <a:latin typeface="Calibri" pitchFamily="34" charset="0"/>
                <a:ea typeface="ＭＳ Ｐゴシック" pitchFamily="34" charset="-128"/>
                <a:cs typeface="Calibri" pitchFamily="34" charset="0"/>
              </a:rPr>
              <a:t>Art. 65. Os contratos regidos por esta Lei poderão ser alterados, com as devidas justificativas, nos seguintes casos: </a:t>
            </a:r>
          </a:p>
          <a:p>
            <a:r>
              <a:rPr lang="pt-BR" dirty="0" smtClean="0">
                <a:latin typeface="Calibri" pitchFamily="34" charset="0"/>
                <a:ea typeface="ＭＳ Ｐゴシック" pitchFamily="34" charset="-128"/>
                <a:cs typeface="Calibri" pitchFamily="34" charset="0"/>
              </a:rPr>
              <a:t>(...)</a:t>
            </a:r>
          </a:p>
          <a:p>
            <a:r>
              <a:rPr lang="pt-BR" dirty="0" smtClean="0">
                <a:latin typeface="Calibri" pitchFamily="34" charset="0"/>
                <a:ea typeface="ＭＳ Ｐゴシック" pitchFamily="34" charset="-128"/>
                <a:cs typeface="Calibri" pitchFamily="34" charset="0"/>
              </a:rPr>
              <a:t>II - por acordo das partes:</a:t>
            </a:r>
          </a:p>
          <a:p>
            <a:r>
              <a:rPr lang="pt-BR" dirty="0" smtClean="0">
                <a:latin typeface="Calibri" pitchFamily="34" charset="0"/>
                <a:ea typeface="ＭＳ Ｐゴシック" pitchFamily="34" charset="-128"/>
                <a:cs typeface="Calibri" pitchFamily="34" charset="0"/>
              </a:rPr>
              <a:t>(...)</a:t>
            </a: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Título 2"/>
          <p:cNvSpPr>
            <a:spLocks noGrp="1"/>
          </p:cNvSpPr>
          <p:nvPr>
            <p:ph type="title"/>
          </p:nvPr>
        </p:nvSpPr>
        <p:spPr bwMode="auto">
          <a:xfrm>
            <a:off x="722313" y="320675"/>
            <a:ext cx="7964487" cy="1131888"/>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Doutrina - Licitações e contratos: orientações e jurisprudência do TCU</a:t>
            </a:r>
          </a:p>
        </p:txBody>
      </p:sp>
      <p:sp>
        <p:nvSpPr>
          <p:cNvPr id="132099" name="Espaço Reservado para Conteúdo 3"/>
          <p:cNvSpPr>
            <a:spLocks noGrp="1"/>
          </p:cNvSpPr>
          <p:nvPr>
            <p:ph idx="1"/>
          </p:nvPr>
        </p:nvSpPr>
        <p:spPr bwMode="auto">
          <a:xfrm>
            <a:off x="317500" y="1685925"/>
            <a:ext cx="7954963" cy="4491038"/>
          </a:xfrm>
          <a:noFill/>
          <a:ln>
            <a:miter lim="800000"/>
            <a:headEnd/>
            <a:tailEnd/>
          </a:ln>
        </p:spPr>
        <p:txBody>
          <a:bodyPr vert="horz" wrap="square" lIns="91440" tIns="45720" rIns="91440" bIns="45720" numCol="1" anchor="t" anchorCtr="0" compatLnSpc="1">
            <a:prstTxWarp prst="textNoShape">
              <a:avLst/>
            </a:prstTxWarp>
          </a:bodyPr>
          <a:lstStyle/>
          <a:p>
            <a:pPr>
              <a:spcBef>
                <a:spcPts val="1800"/>
              </a:spcBef>
            </a:pPr>
            <a:r>
              <a:rPr lang="pt-BR" dirty="0" smtClean="0">
                <a:latin typeface="Calibri" pitchFamily="34" charset="0"/>
                <a:ea typeface="ＭＳ Ｐゴシック" pitchFamily="34" charset="-128"/>
                <a:cs typeface="Calibri" pitchFamily="34" charset="0"/>
              </a:rPr>
              <a:t>Logo, é necessário que toda e qualquer prorrogação de prazo contratual observe, no mínimo, os seguintes pressupostos:</a:t>
            </a:r>
          </a:p>
          <a:p>
            <a:pPr>
              <a:spcBef>
                <a:spcPts val="2400"/>
              </a:spcBef>
              <a:buFont typeface="Arial" pitchFamily="34" charset="0"/>
              <a:buChar char="•"/>
            </a:pPr>
            <a:r>
              <a:rPr lang="pt-BR" dirty="0" smtClean="0">
                <a:latin typeface="Calibri" pitchFamily="34" charset="0"/>
                <a:ea typeface="ＭＳ Ｐゴシック" pitchFamily="34" charset="-128"/>
                <a:cs typeface="Calibri" pitchFamily="34" charset="0"/>
              </a:rPr>
              <a:t> </a:t>
            </a:r>
            <a:r>
              <a:rPr lang="pt-BR" dirty="0" err="1" smtClean="0">
                <a:latin typeface="Calibri" pitchFamily="34" charset="0"/>
                <a:ea typeface="ＭＳ Ｐゴシック" pitchFamily="34" charset="-128"/>
                <a:cs typeface="Calibri" pitchFamily="34" charset="0"/>
              </a:rPr>
              <a:t>vantajosidade</a:t>
            </a:r>
            <a:r>
              <a:rPr lang="pt-BR" dirty="0" smtClean="0">
                <a:latin typeface="Calibri" pitchFamily="34" charset="0"/>
                <a:ea typeface="ＭＳ Ｐゴシック" pitchFamily="34" charset="-128"/>
                <a:cs typeface="Calibri" pitchFamily="34" charset="0"/>
              </a:rPr>
              <a:t> da prorrogação devidamente justificada nos autos do processo administrativo;</a:t>
            </a:r>
          </a:p>
          <a:p>
            <a:pPr>
              <a:spcBef>
                <a:spcPts val="2400"/>
              </a:spcBef>
              <a:buFont typeface="Arial" pitchFamily="34" charset="0"/>
              <a:buChar char="•"/>
            </a:pPr>
            <a:r>
              <a:rPr lang="pt-BR" dirty="0" smtClean="0">
                <a:latin typeface="Calibri" pitchFamily="34" charset="0"/>
                <a:ea typeface="ＭＳ Ｐゴシック" pitchFamily="34" charset="-128"/>
                <a:cs typeface="Calibri" pitchFamily="34" charset="0"/>
              </a:rPr>
              <a:t>preço contratado compatível com o mercado fornecedor  do objeto contratado;</a:t>
            </a: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Título 2"/>
          <p:cNvSpPr>
            <a:spLocks noGrp="1"/>
          </p:cNvSpPr>
          <p:nvPr>
            <p:ph type="title"/>
          </p:nvPr>
        </p:nvSpPr>
        <p:spPr bwMode="auto">
          <a:xfrm>
            <a:off x="712788" y="238125"/>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33123" name="Espaço Reservado para Conteúdo 3"/>
          <p:cNvSpPr>
            <a:spLocks noGrp="1"/>
          </p:cNvSpPr>
          <p:nvPr>
            <p:ph idx="1"/>
          </p:nvPr>
        </p:nvSpPr>
        <p:spPr bwMode="auto">
          <a:xfrm>
            <a:off x="712788" y="1370013"/>
            <a:ext cx="7954962"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Em contratos que admitem prorrogação, os limites de 25% e 50% para acréscimos referem-se a cada período ou à vigência total do contrato? </a:t>
            </a: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Título 1"/>
          <p:cNvSpPr>
            <a:spLocks noGrp="1"/>
          </p:cNvSpPr>
          <p:nvPr>
            <p:ph type="title"/>
          </p:nvPr>
        </p:nvSpPr>
        <p:spPr bwMode="auto">
          <a:xfrm>
            <a:off x="722313" y="0"/>
            <a:ext cx="7964487" cy="1603375"/>
          </a:xfrm>
          <a:noFill/>
          <a:ln>
            <a:miter lim="800000"/>
            <a:headEnd/>
            <a:tailEnd/>
          </a:ln>
        </p:spPr>
        <p:txBody>
          <a:bodyPr vert="horz" wrap="square" lIns="91440" tIns="45720" rIns="91440" bIns="45720" numCol="1" compatLnSpc="1">
            <a:prstTxWarp prst="textNoShape">
              <a:avLst/>
            </a:prstTxWarp>
          </a:bodyPr>
          <a:lstStyle/>
          <a:p>
            <a:r>
              <a:rPr lang="pt-BR" sz="3600" smtClean="0">
                <a:latin typeface="Calibri" pitchFamily="34" charset="0"/>
                <a:ea typeface="ＭＳ Ｐゴシック" pitchFamily="34" charset="-128"/>
                <a:cs typeface="Calibri" pitchFamily="34" charset="0"/>
              </a:rPr>
              <a:t>Acréscimo em contratos que admitem prorrogação – Base de cálculo</a:t>
            </a:r>
          </a:p>
        </p:txBody>
      </p:sp>
      <p:sp>
        <p:nvSpPr>
          <p:cNvPr id="134147" name="Espaço Reservado para Conteúdo 2"/>
          <p:cNvSpPr>
            <a:spLocks noGrp="1"/>
          </p:cNvSpPr>
          <p:nvPr>
            <p:ph idx="1"/>
          </p:nvPr>
        </p:nvSpPr>
        <p:spPr bwMode="auto">
          <a:xfrm>
            <a:off x="336550" y="1449388"/>
            <a:ext cx="8543925" cy="4491037"/>
          </a:xfrm>
          <a:noFill/>
          <a:ln>
            <a:miter lim="800000"/>
            <a:headEnd/>
            <a:tailEnd/>
          </a:ln>
        </p:spPr>
        <p:txBody>
          <a:bodyPr vert="horz" wrap="square" lIns="91440" tIns="45720" rIns="91440" bIns="45720" numCol="1" anchor="t" anchorCtr="0" compatLnSpc="1">
            <a:prstTxWarp prst="textNoShape">
              <a:avLst/>
            </a:prstTxWarp>
          </a:bodyPr>
          <a:lstStyle/>
          <a:p>
            <a:pPr marL="358775" lvl="1">
              <a:lnSpc>
                <a:spcPct val="114000"/>
              </a:lnSpc>
              <a:spcBef>
                <a:spcPts val="600"/>
              </a:spcBef>
              <a:buFont typeface="Wingdings" pitchFamily="2" charset="2"/>
              <a:buChar char=""/>
            </a:pPr>
            <a:endParaRPr lang="pt-BR" dirty="0" smtClean="0">
              <a:latin typeface="Calibri" pitchFamily="34" charset="0"/>
              <a:ea typeface="Calibri" pitchFamily="34" charset="0"/>
              <a:cs typeface="Calibri" pitchFamily="34" charset="0"/>
            </a:endParaRPr>
          </a:p>
          <a:p>
            <a:pPr marL="358775" lvl="1">
              <a:lnSpc>
                <a:spcPct val="114000"/>
              </a:lnSpc>
              <a:spcBef>
                <a:spcPts val="600"/>
              </a:spcBef>
              <a:buFont typeface="Wingdings" pitchFamily="2" charset="2"/>
              <a:buChar char=""/>
            </a:pPr>
            <a:r>
              <a:rPr lang="pt-BR" dirty="0" smtClean="0">
                <a:latin typeface="Calibri" pitchFamily="34" charset="0"/>
                <a:ea typeface="Calibri" pitchFamily="34" charset="0"/>
                <a:cs typeface="Calibri" pitchFamily="34" charset="0"/>
              </a:rPr>
              <a:t>Valor total do contrato: R$ 1.000.000,00 / 12 meses.</a:t>
            </a:r>
          </a:p>
          <a:p>
            <a:pPr marL="358775" lvl="1">
              <a:lnSpc>
                <a:spcPct val="114000"/>
              </a:lnSpc>
              <a:spcBef>
                <a:spcPts val="600"/>
              </a:spcBef>
              <a:buFont typeface="Wingdings" pitchFamily="2" charset="2"/>
              <a:buChar char=""/>
            </a:pPr>
            <a:r>
              <a:rPr lang="pt-BR" dirty="0" smtClean="0">
                <a:latin typeface="Calibri" pitchFamily="34" charset="0"/>
                <a:ea typeface="Calibri" pitchFamily="34" charset="0"/>
                <a:cs typeface="Calibri" pitchFamily="34" charset="0"/>
              </a:rPr>
              <a:t>Aditivo de 25%: R$ 1.250.000,00.</a:t>
            </a:r>
          </a:p>
          <a:p>
            <a:pPr marL="358775" lvl="1">
              <a:lnSpc>
                <a:spcPct val="114000"/>
              </a:lnSpc>
              <a:spcBef>
                <a:spcPts val="600"/>
              </a:spcBef>
              <a:buFont typeface="Wingdings" pitchFamily="2" charset="2"/>
              <a:buChar char=""/>
            </a:pPr>
            <a:r>
              <a:rPr lang="pt-BR" dirty="0" smtClean="0">
                <a:latin typeface="Calibri" pitchFamily="34" charset="0"/>
                <a:ea typeface="Calibri" pitchFamily="34" charset="0"/>
                <a:cs typeface="Calibri" pitchFamily="34" charset="0"/>
              </a:rPr>
              <a:t>Prorrogação para outros doze meses:</a:t>
            </a:r>
          </a:p>
          <a:p>
            <a:pPr marL="719138" lvl="2">
              <a:lnSpc>
                <a:spcPct val="114000"/>
              </a:lnSpc>
              <a:spcBef>
                <a:spcPts val="600"/>
              </a:spcBef>
              <a:buFont typeface="Wingdings" pitchFamily="2" charset="2"/>
              <a:buNone/>
            </a:pPr>
            <a:r>
              <a:rPr lang="pt-BR" dirty="0" smtClean="0">
                <a:latin typeface="Calibri" pitchFamily="34" charset="0"/>
                <a:ea typeface="Calibri" pitchFamily="34" charset="0"/>
                <a:cs typeface="Calibri" pitchFamily="34" charset="0"/>
              </a:rPr>
              <a:t>(i) ou prorroga com o valor de R$ 1.000.000,00, sendo possível aditar mais 25%;</a:t>
            </a:r>
          </a:p>
          <a:p>
            <a:pPr marL="719138" lvl="2">
              <a:lnSpc>
                <a:spcPct val="114000"/>
              </a:lnSpc>
              <a:spcBef>
                <a:spcPts val="600"/>
              </a:spcBef>
              <a:buFont typeface="Wingdings" pitchFamily="2" charset="2"/>
              <a:buNone/>
            </a:pPr>
            <a:r>
              <a:rPr lang="pt-BR" dirty="0" smtClean="0">
                <a:latin typeface="Calibri" pitchFamily="34" charset="0"/>
                <a:ea typeface="Calibri" pitchFamily="34" charset="0"/>
                <a:cs typeface="Calibri" pitchFamily="34" charset="0"/>
              </a:rPr>
              <a:t>(ii) ou prorroga com o valor de R$ 1.250.000,00, sendo proibido aditar mais 25%.</a:t>
            </a: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Título 1"/>
          <p:cNvSpPr>
            <a:spLocks noGrp="1"/>
          </p:cNvSpPr>
          <p:nvPr>
            <p:ph type="title"/>
          </p:nvPr>
        </p:nvSpPr>
        <p:spPr bwMode="auto">
          <a:xfrm>
            <a:off x="722313" y="139700"/>
            <a:ext cx="7964487" cy="1130300"/>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448/2011 – P</a:t>
            </a:r>
          </a:p>
        </p:txBody>
      </p:sp>
      <p:sp>
        <p:nvSpPr>
          <p:cNvPr id="135171" name="Espaço Reservado para Conteúdo 2"/>
          <p:cNvSpPr>
            <a:spLocks noGrp="1"/>
          </p:cNvSpPr>
          <p:nvPr>
            <p:ph idx="1"/>
          </p:nvPr>
        </p:nvSpPr>
        <p:spPr bwMode="auto">
          <a:xfrm>
            <a:off x="422275" y="1270000"/>
            <a:ext cx="8337550" cy="5072063"/>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sz="2700" dirty="0" smtClean="0">
                <a:latin typeface="Calibri" pitchFamily="34" charset="0"/>
                <a:ea typeface="ＭＳ Ｐゴシック" pitchFamily="34" charset="-128"/>
                <a:cs typeface="Calibri" pitchFamily="34" charset="0"/>
              </a:rPr>
              <a:t>Relatório</a:t>
            </a:r>
          </a:p>
          <a:p>
            <a:pPr>
              <a:lnSpc>
                <a:spcPct val="109000"/>
              </a:lnSpc>
              <a:spcBef>
                <a:spcPts val="600"/>
              </a:spcBef>
            </a:pPr>
            <a:r>
              <a:rPr lang="pt-BR" sz="2700" dirty="0" smtClean="0">
                <a:latin typeface="Calibri" pitchFamily="34" charset="0"/>
                <a:ea typeface="ＭＳ Ｐゴシック" pitchFamily="34" charset="-128"/>
                <a:cs typeface="Calibri" pitchFamily="34" charset="0"/>
              </a:rPr>
              <a:t>146. (...), o Contrato 77/2007 ainda poderia ser prorrogado por mais 33 meses, considerando-se o prazo estipulado no art. 57, II, da Lei de Licitações. Isso porque apesar de ter sido realizado aditamento que aumentou em 25% o seu quantitativo original, tal contrato poderia sofrer novas prorrogações desde que fossem mantidos esses quantitativos já acrescidos em 25%, </a:t>
            </a:r>
            <a:r>
              <a:rPr lang="pt-BR" sz="2700" u="sng" dirty="0" smtClean="0">
                <a:latin typeface="Calibri" pitchFamily="34" charset="0"/>
                <a:ea typeface="ＭＳ Ｐゴシック" pitchFamily="34" charset="-128"/>
                <a:cs typeface="Calibri" pitchFamily="34" charset="0"/>
              </a:rPr>
              <a:t>não cabendo, isso sim, novos acréscimos</a:t>
            </a:r>
            <a:r>
              <a:rPr lang="pt-BR" sz="2700" dirty="0" smtClean="0">
                <a:latin typeface="Calibri" pitchFamily="34" charset="0"/>
                <a:ea typeface="ＭＳ Ｐゴシック" pitchFamily="34" charset="-128"/>
                <a:cs typeface="Calibri" pitchFamily="34" charset="0"/>
              </a:rPr>
              <a:t>. Ou seja, as prorrogações poderiam ocorrer desde que mantidas as quantidades previstas pela última alteração por meio de aditivo.</a:t>
            </a:r>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Título 1"/>
          <p:cNvSpPr>
            <a:spLocks noGrp="1"/>
          </p:cNvSpPr>
          <p:nvPr>
            <p:ph type="title"/>
          </p:nvPr>
        </p:nvSpPr>
        <p:spPr bwMode="auto">
          <a:xfrm>
            <a:off x="712788" y="19050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36195" name="Espaço Reservado para Conteúdo 2"/>
          <p:cNvSpPr>
            <a:spLocks noGrp="1"/>
          </p:cNvSpPr>
          <p:nvPr>
            <p:ph idx="1"/>
          </p:nvPr>
        </p:nvSpPr>
        <p:spPr bwMode="auto">
          <a:xfrm>
            <a:off x="722313" y="1139825"/>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Qual a diferença entre os prazos de vigência e de execução? Quais situações permitem a ampliação desses prazos?</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Espaço Reservado para Conteúdo 2"/>
          <p:cNvSpPr>
            <a:spLocks noGrp="1"/>
          </p:cNvSpPr>
          <p:nvPr>
            <p:ph idx="1"/>
          </p:nvPr>
        </p:nvSpPr>
        <p:spPr bwMode="auto">
          <a:xfrm>
            <a:off x="530225" y="369888"/>
            <a:ext cx="8234363" cy="5870575"/>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dirty="0" smtClean="0">
              <a:latin typeface="Calibri" pitchFamily="34" charset="0"/>
              <a:ea typeface="Calibri" pitchFamily="34" charset="0"/>
              <a:cs typeface="Calibri" pitchFamily="34" charset="0"/>
            </a:endParaRPr>
          </a:p>
          <a:p>
            <a:pPr marL="358775" lvl="1">
              <a:buFont typeface="Wingdings" pitchFamily="2" charset="2"/>
              <a:buChar char=""/>
            </a:pPr>
            <a:r>
              <a:rPr lang="pt-BR" dirty="0" smtClean="0">
                <a:latin typeface="Calibri" pitchFamily="34" charset="0"/>
                <a:ea typeface="Calibri" pitchFamily="34" charset="0"/>
                <a:cs typeface="Calibri" pitchFamily="34" charset="0"/>
              </a:rPr>
              <a:t>Prazo de vigência = período em que o contrato produz efeitos jurídicos e vincula as partes à prestação e à contraprestação assumidas.</a:t>
            </a:r>
          </a:p>
          <a:p>
            <a:r>
              <a:rPr lang="pt-BR" dirty="0" smtClean="0">
                <a:latin typeface="Calibri" pitchFamily="34" charset="0"/>
                <a:ea typeface="ＭＳ Ｐゴシック" pitchFamily="34" charset="-128"/>
                <a:cs typeface="Calibri" pitchFamily="34" charset="0"/>
              </a:rPr>
              <a:t>Lei nº 8.666/93 </a:t>
            </a:r>
          </a:p>
          <a:p>
            <a:r>
              <a:rPr lang="pt-BR" dirty="0" smtClean="0">
                <a:latin typeface="Calibri" pitchFamily="34" charset="0"/>
                <a:ea typeface="ＭＳ Ｐゴシック" pitchFamily="34" charset="-128"/>
                <a:cs typeface="Calibri" pitchFamily="34" charset="0"/>
              </a:rPr>
              <a:t>Art. 57. A duração dos contratos regidos por esta Lei ficará adstrita à vigência dos respectivos créditos orçamentários, exceto quanto aos relativos: (...)</a:t>
            </a:r>
          </a:p>
          <a:p>
            <a:r>
              <a:rPr lang="pt-BR" dirty="0" smtClean="0">
                <a:latin typeface="Calibri" pitchFamily="34" charset="0"/>
                <a:ea typeface="ＭＳ Ｐゴシック" pitchFamily="34" charset="-128"/>
                <a:cs typeface="Calibri" pitchFamily="34" charset="0"/>
              </a:rPr>
              <a:t>§ 3º É vedado o contrato com prazo de vigência indeterminado.</a:t>
            </a: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Espaço Reservado para Conteúdo 4"/>
          <p:cNvSpPr>
            <a:spLocks noGrp="1"/>
          </p:cNvSpPr>
          <p:nvPr>
            <p:ph idx="1"/>
          </p:nvPr>
        </p:nvSpPr>
        <p:spPr bwMode="auto">
          <a:xfrm>
            <a:off x="620713" y="293688"/>
            <a:ext cx="8250237" cy="6162675"/>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sz="32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Prazo de execução = período previsto no contrato para que a contratada execute as obrigações contratualmente assumidas.</a:t>
            </a:r>
          </a:p>
          <a:p>
            <a:r>
              <a:rPr lang="pt-BR" dirty="0" smtClean="0">
                <a:solidFill>
                  <a:schemeClr val="tx1"/>
                </a:solidFill>
                <a:latin typeface="Calibri" pitchFamily="34" charset="0"/>
                <a:ea typeface="ＭＳ Ｐゴシック" pitchFamily="34" charset="-128"/>
                <a:cs typeface="Calibri" pitchFamily="34" charset="0"/>
              </a:rPr>
              <a:t>Lei nº 8.666/93 </a:t>
            </a:r>
          </a:p>
          <a:p>
            <a:pPr>
              <a:lnSpc>
                <a:spcPct val="110000"/>
              </a:lnSpc>
            </a:pPr>
            <a:r>
              <a:rPr lang="pt-BR" dirty="0" smtClean="0">
                <a:solidFill>
                  <a:schemeClr val="tx1"/>
                </a:solidFill>
                <a:latin typeface="Calibri" pitchFamily="34" charset="0"/>
                <a:ea typeface="ＭＳ Ｐゴシック" pitchFamily="34" charset="-128"/>
                <a:cs typeface="Calibri" pitchFamily="34" charset="0"/>
              </a:rPr>
              <a:t>Art. 55. São cláusulas necessárias em todo contrato as que estabeleçam:</a:t>
            </a:r>
          </a:p>
          <a:p>
            <a:pPr>
              <a:lnSpc>
                <a:spcPct val="110000"/>
              </a:lnSpc>
            </a:pPr>
            <a:r>
              <a:rPr lang="pt-BR" dirty="0" smtClean="0">
                <a:solidFill>
                  <a:schemeClr val="tx1"/>
                </a:solidFill>
                <a:latin typeface="Calibri" pitchFamily="34" charset="0"/>
                <a:ea typeface="ＭＳ Ｐゴシック" pitchFamily="34" charset="-128"/>
                <a:cs typeface="Calibri" pitchFamily="34" charset="0"/>
              </a:rPr>
              <a:t>(...)</a:t>
            </a:r>
          </a:p>
          <a:p>
            <a:pPr>
              <a:lnSpc>
                <a:spcPct val="110000"/>
              </a:lnSpc>
            </a:pPr>
            <a:r>
              <a:rPr lang="pt-BR" dirty="0" smtClean="0">
                <a:solidFill>
                  <a:schemeClr val="tx1"/>
                </a:solidFill>
                <a:latin typeface="Calibri" pitchFamily="34" charset="0"/>
                <a:ea typeface="ＭＳ Ｐゴシック" pitchFamily="34" charset="-128"/>
                <a:cs typeface="Calibri" pitchFamily="34" charset="0"/>
              </a:rPr>
              <a:t>IV - os prazos de início de etapas de execução, de conclusão, de entrega, de observação e de recebimento definitivo, conforme o caso;</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7410" name="Espaço Reservado para Conteúdo 1"/>
          <p:cNvSpPr>
            <a:spLocks noGrp="1"/>
          </p:cNvSpPr>
          <p:nvPr>
            <p:ph idx="1"/>
          </p:nvPr>
        </p:nvSpPr>
        <p:spPr bwMode="auto">
          <a:xfrm>
            <a:off x="582613" y="498475"/>
            <a:ext cx="8151812" cy="5802313"/>
          </a:xfrm>
          <a:ln>
            <a:miter lim="800000"/>
            <a:headEnd/>
            <a:tailEnd/>
          </a:ln>
        </p:spPr>
        <p:txBody>
          <a:bodyPr vert="horz" wrap="square" lIns="91440" tIns="45720" rIns="91440" bIns="45720" numCol="1" anchor="t" anchorCtr="0" compatLnSpc="1">
            <a:prstTxWarp prst="textNoShape">
              <a:avLst/>
            </a:prstTxWarp>
          </a:bodyPr>
          <a:lstStyle/>
          <a:p>
            <a:pPr marL="358775" lvl="1">
              <a:spcBef>
                <a:spcPts val="1800"/>
              </a:spcBef>
              <a:buFont typeface="Wingdings" pitchFamily="2" charset="2"/>
              <a:buChar char=""/>
            </a:pPr>
            <a:endParaRPr lang="pt-BR" sz="3200" dirty="0" smtClean="0">
              <a:solidFill>
                <a:schemeClr val="tx1"/>
              </a:solidFill>
              <a:latin typeface="Calibri" pitchFamily="34" charset="0"/>
              <a:ea typeface="Calibri" pitchFamily="34" charset="0"/>
              <a:cs typeface="Calibri" pitchFamily="34" charset="0"/>
            </a:endParaRPr>
          </a:p>
          <a:p>
            <a:pPr marL="358775" lvl="1">
              <a:spcBef>
                <a:spcPts val="1800"/>
              </a:spcBef>
              <a:buFont typeface="Wingdings" pitchFamily="2" charset="2"/>
              <a:buChar char=""/>
            </a:pPr>
            <a:endParaRPr lang="pt-BR" sz="3200" dirty="0" smtClean="0">
              <a:solidFill>
                <a:schemeClr val="tx1"/>
              </a:solidFill>
              <a:latin typeface="Calibri" pitchFamily="34" charset="0"/>
              <a:ea typeface="Calibri" pitchFamily="34" charset="0"/>
              <a:cs typeface="Calibri" pitchFamily="34" charset="0"/>
            </a:endParaRPr>
          </a:p>
          <a:p>
            <a:pPr marL="358775" lvl="1">
              <a:spcBef>
                <a:spcPts val="1800"/>
              </a:spcBef>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Verificar se o contratado respeita as normas trabalhistas;</a:t>
            </a:r>
          </a:p>
          <a:p>
            <a:pPr marL="358775" lvl="1">
              <a:spcBef>
                <a:spcPts val="1800"/>
              </a:spcBef>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Acompanhar o cronograma de execução do contrato;</a:t>
            </a:r>
          </a:p>
          <a:p>
            <a:pPr marL="358775" lvl="1">
              <a:spcBef>
                <a:spcPts val="1800"/>
              </a:spcBef>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Verificar se houve subcontratação ou cessão contratual em desacordo com o contrato ou fora das hipóteses admitidas em lei;</a:t>
            </a:r>
          </a:p>
        </p:txBody>
      </p:sp>
    </p:spTree>
  </p:cSld>
  <p:clrMapOvr>
    <a:masterClrMapping/>
  </p:clrMapOvr>
  <p:transition spd="slow">
    <p:push/>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Diagrama 2"/>
          <p:cNvGraphicFramePr/>
          <p:nvPr/>
        </p:nvGraphicFramePr>
        <p:xfrm>
          <a:off x="735723" y="998483"/>
          <a:ext cx="7513583" cy="5009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graphicEl>
                                              <a:dgm id="{00E6BC88-4FBB-4823-862D-A82C219F97E7}"/>
                                            </p:graphicEl>
                                          </p:spTgt>
                                        </p:tgtEl>
                                        <p:attrNameLst>
                                          <p:attrName>style.visibility</p:attrName>
                                        </p:attrNameLst>
                                      </p:cBhvr>
                                      <p:to>
                                        <p:strVal val="visible"/>
                                      </p:to>
                                    </p:set>
                                    <p:anim calcmode="lin" valueType="num">
                                      <p:cBhvr additive="base">
                                        <p:cTn id="7" dur="500" fill="hold"/>
                                        <p:tgtEl>
                                          <p:spTgt spid="3">
                                            <p:graphicEl>
                                              <a:dgm id="{00E6BC88-4FBB-4823-862D-A82C219F97E7}"/>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graphicEl>
                                              <a:dgm id="{00E6BC88-4FBB-4823-862D-A82C219F97E7}"/>
                                            </p:graphic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graphicEl>
                                              <a:dgm id="{4EEA5337-0122-41A2-B37D-67C84A34C65E}"/>
                                            </p:graphicEl>
                                          </p:spTgt>
                                        </p:tgtEl>
                                        <p:attrNameLst>
                                          <p:attrName>style.visibility</p:attrName>
                                        </p:attrNameLst>
                                      </p:cBhvr>
                                      <p:to>
                                        <p:strVal val="visible"/>
                                      </p:to>
                                    </p:set>
                                    <p:anim calcmode="lin" valueType="num">
                                      <p:cBhvr additive="base">
                                        <p:cTn id="11" dur="500" fill="hold"/>
                                        <p:tgtEl>
                                          <p:spTgt spid="3">
                                            <p:graphicEl>
                                              <a:dgm id="{4EEA5337-0122-41A2-B37D-67C84A34C65E}"/>
                                            </p:graphic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graphicEl>
                                              <a:dgm id="{4EEA5337-0122-41A2-B37D-67C84A34C65E}"/>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Título 1"/>
          <p:cNvSpPr>
            <a:spLocks noGrp="1"/>
          </p:cNvSpPr>
          <p:nvPr>
            <p:ph type="title"/>
          </p:nvPr>
        </p:nvSpPr>
        <p:spPr bwMode="auto">
          <a:xfrm>
            <a:off x="722313" y="388938"/>
            <a:ext cx="7954962"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Hipóteses de ampliação do prazo de vigência</a:t>
            </a:r>
          </a:p>
        </p:txBody>
      </p:sp>
      <p:sp>
        <p:nvSpPr>
          <p:cNvPr id="140291" name="Espaço Reservado para Conteúdo 2"/>
          <p:cNvSpPr>
            <a:spLocks noGrp="1"/>
          </p:cNvSpPr>
          <p:nvPr>
            <p:ph idx="1"/>
          </p:nvPr>
        </p:nvSpPr>
        <p:spPr bwMode="auto">
          <a:xfrm>
            <a:off x="457200" y="1520825"/>
            <a:ext cx="8188325" cy="4746625"/>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spcBef>
                <a:spcPts val="600"/>
              </a:spcBef>
            </a:pPr>
            <a:r>
              <a:rPr lang="pt-BR" sz="3200" dirty="0" smtClean="0">
                <a:latin typeface="Calibri" pitchFamily="34" charset="0"/>
                <a:ea typeface="ＭＳ Ｐゴシック" pitchFamily="34" charset="-128"/>
                <a:cs typeface="Calibri" pitchFamily="34" charset="0"/>
              </a:rPr>
              <a:t>Lei nº 8.666/93 </a:t>
            </a:r>
          </a:p>
          <a:p>
            <a:pPr>
              <a:lnSpc>
                <a:spcPct val="114000"/>
              </a:lnSpc>
              <a:spcBef>
                <a:spcPts val="600"/>
              </a:spcBef>
            </a:pPr>
            <a:r>
              <a:rPr lang="pt-BR" sz="2700" dirty="0" smtClean="0">
                <a:latin typeface="Calibri" pitchFamily="34" charset="0"/>
                <a:ea typeface="ＭＳ Ｐゴシック" pitchFamily="34" charset="-128"/>
                <a:cs typeface="Calibri" pitchFamily="34" charset="0"/>
              </a:rPr>
              <a:t>Art. 57. A duração dos contratos regidos por esta Lei ficará adstrita à vigência dos respectivos créditos orçamentários, exceto quanto aos relativos: </a:t>
            </a:r>
          </a:p>
          <a:p>
            <a:pPr>
              <a:lnSpc>
                <a:spcPct val="114000"/>
              </a:lnSpc>
              <a:spcBef>
                <a:spcPts val="600"/>
              </a:spcBef>
            </a:pPr>
            <a:r>
              <a:rPr lang="pt-BR" sz="2700" dirty="0" smtClean="0">
                <a:latin typeface="Calibri" pitchFamily="34" charset="0"/>
                <a:ea typeface="ＭＳ Ｐゴシック" pitchFamily="34" charset="-128"/>
                <a:cs typeface="Calibri" pitchFamily="34" charset="0"/>
              </a:rPr>
              <a:t>I - aos projetos cujos produtos estejam contemplados nas metas estabelecidas no Plano Plurianual, os quais poderão ser prorrogados se houver interesse da Administração e desde que isso tenha sido previsto no ato convocatório; </a:t>
            </a:r>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Espaço Reservado para Conteúdo 3"/>
          <p:cNvSpPr>
            <a:spLocks noGrp="1"/>
          </p:cNvSpPr>
          <p:nvPr>
            <p:ph idx="1"/>
          </p:nvPr>
        </p:nvSpPr>
        <p:spPr bwMode="auto">
          <a:xfrm>
            <a:off x="403225" y="325438"/>
            <a:ext cx="8337550" cy="5975350"/>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pPr>
            <a:endParaRPr lang="pt-BR" dirty="0" smtClean="0">
              <a:solidFill>
                <a:schemeClr val="tx1"/>
              </a:solidFill>
              <a:latin typeface="Calibri" pitchFamily="34" charset="0"/>
              <a:ea typeface="ＭＳ Ｐゴシック" pitchFamily="34" charset="-128"/>
              <a:cs typeface="Calibri" pitchFamily="34" charset="0"/>
            </a:endParaRPr>
          </a:p>
          <a:p>
            <a:pPr>
              <a:lnSpc>
                <a:spcPct val="114000"/>
              </a:lnSpc>
            </a:pPr>
            <a:r>
              <a:rPr lang="pt-BR" dirty="0" smtClean="0">
                <a:solidFill>
                  <a:schemeClr val="tx1"/>
                </a:solidFill>
                <a:latin typeface="Calibri" pitchFamily="34" charset="0"/>
                <a:ea typeface="ＭＳ Ｐゴシック" pitchFamily="34" charset="-128"/>
                <a:cs typeface="Calibri" pitchFamily="34" charset="0"/>
              </a:rPr>
              <a:t>II - à prestação de serviços a serem executados de forma contínua, que poderão ter a sua duração prorrogada por iguais e sucessivos períodos com vistas à obtenção de preços e condições mais vantajosas para a administração, limitada a sessenta meses; </a:t>
            </a:r>
          </a:p>
          <a:p>
            <a:pPr>
              <a:lnSpc>
                <a:spcPct val="114000"/>
              </a:lnSpc>
            </a:pPr>
            <a:r>
              <a:rPr lang="pt-BR" dirty="0" smtClean="0">
                <a:solidFill>
                  <a:schemeClr val="tx1"/>
                </a:solidFill>
                <a:latin typeface="Calibri" pitchFamily="34" charset="0"/>
                <a:ea typeface="ＭＳ Ｐゴシック" pitchFamily="34" charset="-128"/>
                <a:cs typeface="Calibri" pitchFamily="34" charset="0"/>
              </a:rPr>
              <a:t>IV - ao aluguel de equipamentos e à utilização de programas de informática, podendo a duração estender-se pelo prazo de até 48 (quarenta e oito) meses após o início da vigência do contrato. </a:t>
            </a:r>
          </a:p>
        </p:txBody>
      </p:sp>
    </p:spTree>
  </p:cSld>
  <p:clrMapOvr>
    <a:masterClrMapping/>
  </p:clrMapOvr>
  <p:transition spd="slow">
    <p:push/>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Espaço Reservado para Conteúdo 1"/>
          <p:cNvSpPr>
            <a:spLocks noGrp="1"/>
          </p:cNvSpPr>
          <p:nvPr>
            <p:ph idx="1"/>
          </p:nvPr>
        </p:nvSpPr>
        <p:spPr bwMode="auto">
          <a:xfrm>
            <a:off x="609600" y="446088"/>
            <a:ext cx="7893050" cy="5802312"/>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V - às hipóteses previstas nos incisos IX, XIX, XXVIII e XXXI do art. 24, cujos contratos poderão ter vigência por até cento e vinte meses, caso haja interesse da administração. </a:t>
            </a:r>
          </a:p>
          <a:p>
            <a:r>
              <a:rPr lang="pt-BR" dirty="0" smtClean="0">
                <a:solidFill>
                  <a:schemeClr val="tx1"/>
                </a:solidFill>
                <a:latin typeface="Calibri" pitchFamily="34" charset="0"/>
                <a:ea typeface="ＭＳ Ｐゴシック" pitchFamily="34" charset="-128"/>
                <a:cs typeface="Calibri" pitchFamily="34" charset="0"/>
              </a:rPr>
              <a:t>(...)</a:t>
            </a:r>
          </a:p>
          <a:p>
            <a:r>
              <a:rPr lang="pt-BR" dirty="0" smtClean="0">
                <a:solidFill>
                  <a:schemeClr val="tx1"/>
                </a:solidFill>
                <a:latin typeface="Calibri" pitchFamily="34" charset="0"/>
                <a:ea typeface="ＭＳ Ｐゴシック" pitchFamily="34" charset="-128"/>
                <a:cs typeface="Calibri" pitchFamily="34" charset="0"/>
              </a:rPr>
              <a:t>§ 4º Em caráter excepcional, devidamente justificado e mediante autorização da autoridade superior, o prazo de que trata o inciso II do caput deste artigo poderá ser prorrogado por até doze meses.</a:t>
            </a:r>
          </a:p>
        </p:txBody>
      </p:sp>
    </p:spTree>
  </p:cSld>
  <p:clrMapOvr>
    <a:masterClrMapping/>
  </p:clrMapOvr>
  <p:transition spd="slow">
    <p:push/>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Título 2"/>
          <p:cNvSpPr>
            <a:spLocks noGrp="1"/>
          </p:cNvSpPr>
          <p:nvPr>
            <p:ph type="title"/>
          </p:nvPr>
        </p:nvSpPr>
        <p:spPr bwMode="auto">
          <a:xfrm>
            <a:off x="722313" y="403225"/>
            <a:ext cx="7964487" cy="1130300"/>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Hipóteses de ampliação de prazo de execução/cronograma</a:t>
            </a:r>
          </a:p>
        </p:txBody>
      </p:sp>
      <p:sp>
        <p:nvSpPr>
          <p:cNvPr id="143363" name="Espaço Reservado para Conteúdo 3"/>
          <p:cNvSpPr>
            <a:spLocks noGrp="1"/>
          </p:cNvSpPr>
          <p:nvPr>
            <p:ph idx="1"/>
          </p:nvPr>
        </p:nvSpPr>
        <p:spPr bwMode="auto">
          <a:xfrm>
            <a:off x="623888" y="1770063"/>
            <a:ext cx="7926387" cy="4140200"/>
          </a:xfrm>
          <a:noFill/>
          <a:ln>
            <a:miter lim="800000"/>
            <a:headEnd/>
            <a:tailEnd/>
          </a:ln>
        </p:spPr>
        <p:txBody>
          <a:bodyPr vert="horz" wrap="square" lIns="91440" tIns="45720" rIns="91440" bIns="45720" numCol="1" anchor="t" anchorCtr="0" compatLnSpc="1">
            <a:prstTxWarp prst="textNoShape">
              <a:avLst/>
            </a:prstTxWarp>
          </a:bodyPr>
          <a:lstStyle/>
          <a:p>
            <a:pPr>
              <a:lnSpc>
                <a:spcPct val="113000"/>
              </a:lnSpc>
              <a:spcBef>
                <a:spcPts val="1800"/>
              </a:spcBef>
            </a:pPr>
            <a:r>
              <a:rPr lang="pt-BR" sz="2800" dirty="0" smtClean="0">
                <a:latin typeface="Calibri" pitchFamily="34" charset="0"/>
                <a:ea typeface="ＭＳ Ｐゴシック" pitchFamily="34" charset="-128"/>
                <a:cs typeface="Calibri" pitchFamily="34" charset="0"/>
              </a:rPr>
              <a:t>Lei nº 8.666/93 </a:t>
            </a:r>
          </a:p>
          <a:p>
            <a:pPr>
              <a:lnSpc>
                <a:spcPct val="114000"/>
              </a:lnSpc>
              <a:spcBef>
                <a:spcPts val="600"/>
              </a:spcBef>
            </a:pPr>
            <a:r>
              <a:rPr lang="pt-BR" sz="2800" dirty="0" smtClean="0">
                <a:latin typeface="Calibri" pitchFamily="34" charset="0"/>
                <a:ea typeface="ＭＳ Ｐゴシック" pitchFamily="34" charset="-128"/>
                <a:cs typeface="Calibri" pitchFamily="34" charset="0"/>
              </a:rPr>
              <a:t>Art. 57, § 1º Os prazos de início de etapas de execução, de conclusão e de entrega admitem prorrogação, mantidas as demais cláusulas do contrato e assegurada a manutenção de seu equilíbrio econômico-financeiro, desde que ocorra algum dos seguintes motivos, devidamente autuados em processo:</a:t>
            </a:r>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Espaço Reservado para Conteúdo 3"/>
          <p:cNvSpPr>
            <a:spLocks noGrp="1"/>
          </p:cNvSpPr>
          <p:nvPr>
            <p:ph idx="1"/>
          </p:nvPr>
        </p:nvSpPr>
        <p:spPr bwMode="auto">
          <a:xfrm>
            <a:off x="304800" y="336550"/>
            <a:ext cx="8459788" cy="5964238"/>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spcBef>
                <a:spcPts val="1800"/>
              </a:spcBef>
            </a:pPr>
            <a:endParaRPr lang="pt-BR" sz="2800" dirty="0" smtClean="0">
              <a:solidFill>
                <a:schemeClr val="tx1"/>
              </a:solidFill>
              <a:latin typeface="Calibri" pitchFamily="34" charset="0"/>
              <a:ea typeface="ＭＳ Ｐゴシック" pitchFamily="34" charset="-128"/>
              <a:cs typeface="Calibri" pitchFamily="34" charset="0"/>
            </a:endParaRPr>
          </a:p>
          <a:p>
            <a:pPr>
              <a:lnSpc>
                <a:spcPct val="114000"/>
              </a:lnSpc>
              <a:spcBef>
                <a:spcPts val="1800"/>
              </a:spcBef>
            </a:pPr>
            <a:r>
              <a:rPr lang="pt-BR" sz="2600" dirty="0" smtClean="0">
                <a:solidFill>
                  <a:schemeClr val="tx1"/>
                </a:solidFill>
                <a:latin typeface="Calibri" pitchFamily="34" charset="0"/>
                <a:ea typeface="ＭＳ Ｐゴシック" pitchFamily="34" charset="-128"/>
                <a:cs typeface="Calibri" pitchFamily="34" charset="0"/>
              </a:rPr>
              <a:t>I - alteração do projeto ou especificações, pela Administração; </a:t>
            </a:r>
          </a:p>
          <a:p>
            <a:pPr>
              <a:lnSpc>
                <a:spcPct val="114000"/>
              </a:lnSpc>
              <a:spcBef>
                <a:spcPts val="1800"/>
              </a:spcBef>
            </a:pPr>
            <a:r>
              <a:rPr lang="pt-BR" sz="2600" dirty="0" smtClean="0">
                <a:solidFill>
                  <a:schemeClr val="tx1"/>
                </a:solidFill>
                <a:latin typeface="Calibri" pitchFamily="34" charset="0"/>
                <a:ea typeface="ＭＳ Ｐゴシック" pitchFamily="34" charset="-128"/>
                <a:cs typeface="Calibri" pitchFamily="34" charset="0"/>
              </a:rPr>
              <a:t>II - superveniência de fato excepcional ou imprevisível, estranho à vontade das partes, que altere fundamentalmente as condições de execução do contrato; </a:t>
            </a:r>
          </a:p>
          <a:p>
            <a:pPr>
              <a:lnSpc>
                <a:spcPct val="114000"/>
              </a:lnSpc>
              <a:spcBef>
                <a:spcPts val="1800"/>
              </a:spcBef>
            </a:pPr>
            <a:r>
              <a:rPr lang="pt-BR" sz="2600" dirty="0" smtClean="0">
                <a:solidFill>
                  <a:schemeClr val="tx1"/>
                </a:solidFill>
                <a:latin typeface="Calibri" pitchFamily="34" charset="0"/>
                <a:ea typeface="ＭＳ Ｐゴシック" pitchFamily="34" charset="-128"/>
                <a:cs typeface="Calibri" pitchFamily="34" charset="0"/>
              </a:rPr>
              <a:t>III - interrupção da execução do contrato ou diminuição do ritmo de trabalho por ordem e no interesse da Administração; </a:t>
            </a:r>
          </a:p>
          <a:p>
            <a:pPr>
              <a:lnSpc>
                <a:spcPct val="114000"/>
              </a:lnSpc>
              <a:spcBef>
                <a:spcPts val="1800"/>
              </a:spcBef>
            </a:pPr>
            <a:r>
              <a:rPr lang="pt-BR" sz="2600" dirty="0" smtClean="0">
                <a:solidFill>
                  <a:schemeClr val="tx1"/>
                </a:solidFill>
                <a:latin typeface="Calibri" pitchFamily="34" charset="0"/>
                <a:ea typeface="ＭＳ Ｐゴシック" pitchFamily="34" charset="-128"/>
                <a:cs typeface="Calibri" pitchFamily="34" charset="0"/>
              </a:rPr>
              <a:t>IV - aumento das quantidades inicialmente previstas no contrato, nos limites permitidos por esta Lei; </a:t>
            </a:r>
          </a:p>
        </p:txBody>
      </p:sp>
    </p:spTree>
  </p:cSld>
  <p:clrMapOvr>
    <a:masterClrMapping/>
  </p:clrMapOvr>
  <p:transition spd="slow">
    <p:push/>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Espaço Reservado para Conteúdo 1"/>
          <p:cNvSpPr>
            <a:spLocks noGrp="1"/>
          </p:cNvSpPr>
          <p:nvPr>
            <p:ph idx="1"/>
          </p:nvPr>
        </p:nvSpPr>
        <p:spPr bwMode="auto">
          <a:xfrm>
            <a:off x="461963" y="369888"/>
            <a:ext cx="8156575" cy="5802312"/>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V - impedimento de execução do contrato por fato ou ato de terceiro reconhecido pela Administração em documento contemporâneo à sua ocorrência; </a:t>
            </a:r>
          </a:p>
          <a:p>
            <a:r>
              <a:rPr lang="pt-BR" dirty="0" smtClean="0">
                <a:solidFill>
                  <a:schemeClr val="tx1"/>
                </a:solidFill>
                <a:latin typeface="Calibri" pitchFamily="34" charset="0"/>
                <a:ea typeface="ＭＳ Ｐゴシック" pitchFamily="34" charset="-128"/>
                <a:cs typeface="Calibri" pitchFamily="34" charset="0"/>
              </a:rPr>
              <a:t>VI - omissão ou atraso de providências a cargo da Administração, inclusive quanto aos pagamentos previstos de que resulte, diretamente, impedimento ou retardamento na execução do contrato, sem prejuízo das sanções legais aplicáveis aos responsáveis. </a:t>
            </a:r>
          </a:p>
          <a:p>
            <a:r>
              <a:rPr lang="pt-BR" dirty="0" smtClean="0">
                <a:solidFill>
                  <a:schemeClr val="tx1"/>
                </a:solidFill>
                <a:latin typeface="Calibri" pitchFamily="34" charset="0"/>
                <a:ea typeface="ＭＳ Ｐゴシック" pitchFamily="34" charset="-128"/>
                <a:cs typeface="Calibri" pitchFamily="34" charset="0"/>
              </a:rPr>
              <a:t>(...)</a:t>
            </a:r>
          </a:p>
        </p:txBody>
      </p:sp>
    </p:spTree>
  </p:cSld>
  <p:clrMapOvr>
    <a:masterClrMapping/>
  </p:clrMapOvr>
  <p:transition spd="slow">
    <p:push/>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79. A rescisão do contrato poderá ser:</a:t>
            </a:r>
          </a:p>
          <a:p>
            <a:r>
              <a:rPr lang="pt-BR" dirty="0" smtClean="0">
                <a:solidFill>
                  <a:schemeClr val="tx1"/>
                </a:solidFill>
                <a:latin typeface="Calibri" pitchFamily="34" charset="0"/>
                <a:ea typeface="ＭＳ Ｐゴシック" pitchFamily="34" charset="-128"/>
                <a:cs typeface="Calibri" pitchFamily="34" charset="0"/>
              </a:rPr>
              <a:t>(...)</a:t>
            </a:r>
          </a:p>
          <a:p>
            <a:r>
              <a:rPr lang="pt-BR" dirty="0" smtClean="0">
                <a:solidFill>
                  <a:schemeClr val="tx1"/>
                </a:solidFill>
                <a:latin typeface="Calibri" pitchFamily="34" charset="0"/>
                <a:ea typeface="ＭＳ Ｐゴシック" pitchFamily="34" charset="-128"/>
                <a:cs typeface="Calibri" pitchFamily="34" charset="0"/>
              </a:rPr>
              <a:t>§ 5º Ocorrendo impedimento, paralisação ou sustação do contrato, o cronograma de execução será prorrogado automaticamente por igual tempo.</a:t>
            </a:r>
          </a:p>
        </p:txBody>
      </p:sp>
    </p:spTree>
  </p:cSld>
  <p:clrMapOvr>
    <a:masterClrMapping/>
  </p:clrMapOvr>
  <p:transition spd="slow">
    <p:push/>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Título 2"/>
          <p:cNvSpPr>
            <a:spLocks noGrp="1"/>
          </p:cNvSpPr>
          <p:nvPr>
            <p:ph type="title"/>
          </p:nvPr>
        </p:nvSpPr>
        <p:spPr bwMode="auto">
          <a:xfrm>
            <a:off x="722313" y="2016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Súmula nº 191/1982</a:t>
            </a:r>
          </a:p>
        </p:txBody>
      </p:sp>
      <p:sp>
        <p:nvSpPr>
          <p:cNvPr id="147459" name="Espaço Reservado para Conteúdo 3"/>
          <p:cNvSpPr>
            <a:spLocks noGrp="1"/>
          </p:cNvSpPr>
          <p:nvPr>
            <p:ph idx="1"/>
          </p:nvPr>
        </p:nvSpPr>
        <p:spPr bwMode="auto">
          <a:xfrm>
            <a:off x="393700" y="1163638"/>
            <a:ext cx="8418513" cy="449262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Torna-se, em princípio, indispensável a fixação limites de vigência dos contratos administrativos, de forma que o tempo não comprometa as condições originais da avença, não havendo, entretanto, obstáculo jurídico à devolução de prazo, quando a Administração mesma concorre, em virtude da própria natureza do avençado, para interrupção da sua execução pelo contratante.</a:t>
            </a: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3" name="Espaço Reservado para Conteúdo 2"/>
          <p:cNvSpPr>
            <a:spLocks noGrp="1"/>
          </p:cNvSpPr>
          <p:nvPr>
            <p:ph idx="1"/>
          </p:nvPr>
        </p:nvSpPr>
        <p:spPr bwMode="auto">
          <a:xfrm>
            <a:off x="722313" y="1393825"/>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É possível prever cláusula de prorrogação automática do prazo de vigência? </a:t>
            </a:r>
          </a:p>
        </p:txBody>
      </p:sp>
      <p:sp>
        <p:nvSpPr>
          <p:cNvPr id="4" name="Título 3"/>
          <p:cNvSpPr>
            <a:spLocks noGrp="1"/>
          </p:cNvSpPr>
          <p:nvPr>
            <p:ph type="title"/>
          </p:nvPr>
        </p:nvSpPr>
        <p:spPr/>
        <p:txBody>
          <a:bodyPr/>
          <a:lstStyle/>
          <a:p>
            <a:endParaRPr lang="pt-B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sz="32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endParaRPr lang="pt-BR" sz="32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Verificar a quantidade e a qualidade dos materiais e insumos empregados na execução do contrato;</a:t>
            </a:r>
          </a:p>
          <a:p>
            <a:pPr marL="358775" lvl="1">
              <a:buFont typeface="Wingdings" pitchFamily="2" charset="2"/>
              <a:buChar char=""/>
            </a:pPr>
            <a:r>
              <a:rPr lang="pt-BR" sz="3200" dirty="0" smtClean="0">
                <a:solidFill>
                  <a:schemeClr val="tx1"/>
                </a:solidFill>
                <a:latin typeface="Calibri" pitchFamily="34" charset="0"/>
                <a:ea typeface="Calibri" pitchFamily="34" charset="0"/>
                <a:cs typeface="Calibri" pitchFamily="34" charset="0"/>
              </a:rPr>
              <a:t>Verificar se o contratado toma as precauções necessárias para evitar que a execução do contrato eventualmente cause danos a terceiros.</a:t>
            </a:r>
          </a:p>
        </p:txBody>
      </p:sp>
    </p:spTree>
  </p:cSld>
  <p:clrMapOvr>
    <a:masterClrMapping/>
  </p:clrMapOvr>
  <p:transition spd="slow">
    <p:push/>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Espaço Reservado para Conteúdo 3"/>
          <p:cNvSpPr>
            <a:spLocks noGrp="1"/>
          </p:cNvSpPr>
          <p:nvPr>
            <p:ph idx="1"/>
          </p:nvPr>
        </p:nvSpPr>
        <p:spPr bwMode="auto">
          <a:xfrm>
            <a:off x="381000" y="392113"/>
            <a:ext cx="8335963" cy="5802312"/>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Lei nº 8.666/93</a:t>
            </a:r>
          </a:p>
          <a:p>
            <a:r>
              <a:rPr lang="pt-BR" dirty="0" smtClean="0">
                <a:solidFill>
                  <a:schemeClr val="tx1"/>
                </a:solidFill>
                <a:latin typeface="Calibri" pitchFamily="34" charset="0"/>
                <a:ea typeface="ＭＳ Ｐゴシック" pitchFamily="34" charset="-128"/>
                <a:cs typeface="Calibri" pitchFamily="34" charset="0"/>
              </a:rPr>
              <a:t>II - à prestação de serviços a serem executados de forma contínua, que poderão ter a sua duração prorrogada por iguais e sucessivos períodos com vistas à obtenção de preços e condições mais vantajosas para a administração, limitada a sessenta meses; </a:t>
            </a:r>
          </a:p>
          <a:p>
            <a:r>
              <a:rPr lang="pt-BR" dirty="0" smtClean="0">
                <a:solidFill>
                  <a:schemeClr val="tx1"/>
                </a:solidFill>
                <a:latin typeface="Calibri" pitchFamily="34" charset="0"/>
                <a:ea typeface="ＭＳ Ｐゴシック" pitchFamily="34" charset="-128"/>
                <a:cs typeface="Calibri" pitchFamily="34" charset="0"/>
              </a:rPr>
              <a:t>§ 2º Toda prorrogação de prazo deverá ser justificada por escrito e autorizada pela autoridade competente para celebrar o contrato. </a:t>
            </a:r>
          </a:p>
        </p:txBody>
      </p:sp>
    </p:spTree>
  </p:cSld>
  <p:clrMapOvr>
    <a:masterClrMapping/>
  </p:clrMapOvr>
  <p:transition spd="slow">
    <p:push/>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Título 2"/>
          <p:cNvSpPr>
            <a:spLocks noGrp="1"/>
          </p:cNvSpPr>
          <p:nvPr>
            <p:ph type="title"/>
          </p:nvPr>
        </p:nvSpPr>
        <p:spPr bwMode="auto">
          <a:xfrm>
            <a:off x="722313" y="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50531" name="Espaço Reservado para Conteúdo 3"/>
          <p:cNvSpPr>
            <a:spLocks noGrp="1"/>
          </p:cNvSpPr>
          <p:nvPr>
            <p:ph idx="1"/>
          </p:nvPr>
        </p:nvSpPr>
        <p:spPr bwMode="auto">
          <a:xfrm>
            <a:off x="590550" y="1131888"/>
            <a:ext cx="8096250"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400" dirty="0" smtClean="0">
              <a:latin typeface="Calibri" pitchFamily="34" charset="0"/>
              <a:ea typeface="ＭＳ Ｐゴシック" pitchFamily="34" charset="-128"/>
              <a:cs typeface="Calibri" pitchFamily="34" charset="0"/>
            </a:endParaRPr>
          </a:p>
          <a:p>
            <a:r>
              <a:rPr lang="pt-BR" sz="3400" dirty="0" smtClean="0">
                <a:latin typeface="Calibri" pitchFamily="34" charset="0"/>
                <a:ea typeface="ＭＳ Ｐゴシック" pitchFamily="34" charset="-128"/>
                <a:cs typeface="Calibri" pitchFamily="34" charset="0"/>
              </a:rPr>
              <a:t>Na hipótese de não haver cláusula no contrato autorizando, é possível efetuar a prorrogação do prazo de vigência?</a:t>
            </a:r>
          </a:p>
          <a:p>
            <a:r>
              <a:rPr lang="pt-BR" sz="3400" dirty="0" smtClean="0">
                <a:latin typeface="Calibri" pitchFamily="34" charset="0"/>
                <a:ea typeface="ＭＳ Ｐゴシック" pitchFamily="34" charset="-128"/>
                <a:cs typeface="Calibri" pitchFamily="34" charset="0"/>
              </a:rPr>
              <a:t>Como devem ser formalizadas as alterações dos prazos de execução e de vigência? Quais documentos devem instruir esse ato?</a:t>
            </a:r>
          </a:p>
          <a:p>
            <a:endParaRPr lang="pt-BR" sz="3400" dirty="0" smtClean="0">
              <a:latin typeface="Calibri" pitchFamily="34" charset="0"/>
              <a:ea typeface="ＭＳ Ｐゴシック" pitchFamily="34" charset="-128"/>
              <a:cs typeface="Calibri" pitchFamily="34" charset="0"/>
            </a:endParaRPr>
          </a:p>
          <a:p>
            <a:endParaRPr lang="pt-BR" sz="3200" dirty="0" smtClean="0">
              <a:latin typeface="Calibri" pitchFamily="34" charset="0"/>
              <a:ea typeface="ＭＳ Ｐゴシック" pitchFamily="34" charset="-128"/>
              <a:cs typeface="Calibri" pitchFamily="34" charset="0"/>
            </a:endParaRPr>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Título 1"/>
          <p:cNvSpPr>
            <a:spLocks noGrp="1"/>
          </p:cNvSpPr>
          <p:nvPr>
            <p:ph type="title"/>
          </p:nvPr>
        </p:nvSpPr>
        <p:spPr bwMode="auto">
          <a:xfrm>
            <a:off x="722313" y="161925"/>
            <a:ext cx="7964487" cy="1131888"/>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151555" name="Espaço Reservado para Conteúdo 2"/>
          <p:cNvSpPr>
            <a:spLocks noGrp="1"/>
          </p:cNvSpPr>
          <p:nvPr>
            <p:ph idx="1"/>
          </p:nvPr>
        </p:nvSpPr>
        <p:spPr bwMode="auto">
          <a:xfrm>
            <a:off x="722313" y="1033463"/>
            <a:ext cx="7954962" cy="4076700"/>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a:p>
            <a:r>
              <a:rPr lang="pt-BR" dirty="0" smtClean="0">
                <a:latin typeface="Calibri" pitchFamily="34" charset="0"/>
                <a:ea typeface="ＭＳ Ｐゴシック" pitchFamily="34" charset="-128"/>
                <a:cs typeface="Calibri" pitchFamily="34" charset="0"/>
              </a:rPr>
              <a:t>Art. 57. A duração do contratos (...):</a:t>
            </a:r>
          </a:p>
          <a:p>
            <a:r>
              <a:rPr lang="pt-BR" dirty="0" smtClean="0">
                <a:latin typeface="Calibri" pitchFamily="34" charset="0"/>
                <a:ea typeface="ＭＳ Ｐゴシック" pitchFamily="34" charset="-128"/>
                <a:cs typeface="Calibri" pitchFamily="34" charset="0"/>
              </a:rPr>
              <a:t>I - aos projetos cujos produtos estejam contemplados nas metas estabelecidas no Plano Plurianual, os quais poderão ser prorrogados se houver interesse da Administração </a:t>
            </a:r>
            <a:r>
              <a:rPr lang="pt-BR" u="sng" dirty="0" smtClean="0">
                <a:latin typeface="Calibri" pitchFamily="34" charset="0"/>
                <a:ea typeface="ＭＳ Ｐゴシック" pitchFamily="34" charset="-128"/>
                <a:cs typeface="Calibri" pitchFamily="34" charset="0"/>
              </a:rPr>
              <a:t>e desde que isso tenha sido previsto no ato convocatório</a:t>
            </a:r>
            <a:r>
              <a:rPr lang="pt-BR" dirty="0" smtClean="0">
                <a:latin typeface="Calibri" pitchFamily="34" charset="0"/>
                <a:ea typeface="ＭＳ Ｐゴシック" pitchFamily="34" charset="-128"/>
                <a:cs typeface="Calibri" pitchFamily="34" charset="0"/>
              </a:rPr>
              <a:t>; </a:t>
            </a:r>
          </a:p>
          <a:p>
            <a:r>
              <a:rPr lang="pt-BR" dirty="0" smtClean="0">
                <a:latin typeface="Calibri" pitchFamily="34" charset="0"/>
                <a:ea typeface="ＭＳ Ｐゴシック" pitchFamily="34" charset="-128"/>
                <a:cs typeface="Calibri" pitchFamily="34" charset="0"/>
              </a:rPr>
              <a:t> </a:t>
            </a: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Espaço Reservado para Conteúdo 3"/>
          <p:cNvSpPr>
            <a:spLocks noGrp="1"/>
          </p:cNvSpPr>
          <p:nvPr>
            <p:ph idx="1"/>
          </p:nvPr>
        </p:nvSpPr>
        <p:spPr bwMode="auto">
          <a:xfrm>
            <a:off x="525463" y="336550"/>
            <a:ext cx="7959725" cy="6181725"/>
          </a:xfrm>
          <a:ln>
            <a:miter lim="800000"/>
            <a:headEnd/>
            <a:tailEnd/>
          </a:ln>
        </p:spPr>
        <p:txBody>
          <a:bodyPr vert="horz" wrap="square" lIns="91440" tIns="45720" rIns="91440" bIns="45720" numCol="1" anchor="t" anchorCtr="0" compatLnSpc="1">
            <a:prstTxWarp prst="textNoShape">
              <a:avLst/>
            </a:prstTxWarp>
          </a:bodyPr>
          <a:lstStyle/>
          <a:p>
            <a:pPr>
              <a:lnSpc>
                <a:spcPct val="118000"/>
              </a:lnSpc>
              <a:defRPr/>
            </a:pPr>
            <a:endParaRPr lang="pt-BR" sz="2750" dirty="0" smtClean="0">
              <a:solidFill>
                <a:schemeClr val="tx1"/>
              </a:solidFill>
              <a:latin typeface="Calibri" pitchFamily="34" charset="0"/>
              <a:ea typeface="ＭＳ Ｐゴシック" pitchFamily="34" charset="-128"/>
              <a:cs typeface="Calibri" pitchFamily="34" charset="0"/>
            </a:endParaRPr>
          </a:p>
          <a:p>
            <a:pPr>
              <a:lnSpc>
                <a:spcPct val="118000"/>
              </a:lnSpc>
              <a:defRPr/>
            </a:pPr>
            <a:r>
              <a:rPr lang="pt-BR" sz="2750" dirty="0" smtClean="0">
                <a:solidFill>
                  <a:schemeClr val="tx1"/>
                </a:solidFill>
                <a:latin typeface="Calibri" pitchFamily="34" charset="0"/>
                <a:ea typeface="ＭＳ Ｐゴシック" pitchFamily="34" charset="-128"/>
                <a:cs typeface="Calibri" pitchFamily="34" charset="0"/>
              </a:rPr>
              <a:t>Art. 57, II - à prestação de serviços a serem executados de forma contínua, que poderão ter a sua duração prorrogada por iguais e sucessivos períodos com vistas à obtenção de preços e condições mais vantajosas para a administração, limitada a sessenta meses;  (...)</a:t>
            </a:r>
          </a:p>
          <a:p>
            <a:pPr>
              <a:lnSpc>
                <a:spcPct val="118000"/>
              </a:lnSpc>
              <a:defRPr/>
            </a:pPr>
            <a:r>
              <a:rPr lang="pt-BR" sz="2750" dirty="0" smtClean="0">
                <a:solidFill>
                  <a:schemeClr val="tx1"/>
                </a:solidFill>
                <a:latin typeface="Calibri" pitchFamily="34" charset="0"/>
                <a:ea typeface="ＭＳ Ｐゴシック" pitchFamily="34" charset="-128"/>
                <a:cs typeface="Calibri" pitchFamily="34" charset="0"/>
              </a:rPr>
              <a:t>§ 4º Em caráter excepcional, devidamente justificado e mediante autorização da autoridade superior, o prazo de que trata o inciso II do caput deste artigo poderá ser prorrogado por até doze meses. </a:t>
            </a:r>
          </a:p>
        </p:txBody>
      </p:sp>
    </p:spTree>
  </p:cSld>
  <p:clrMapOvr>
    <a:masterClrMapping/>
  </p:clrMapOvr>
  <p:transition spd="slow">
    <p:push/>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Espaço Reservado para Conteúdo 3"/>
          <p:cNvSpPr>
            <a:spLocks noGrp="1"/>
          </p:cNvSpPr>
          <p:nvPr>
            <p:ph idx="1"/>
          </p:nvPr>
        </p:nvSpPr>
        <p:spPr bwMode="auto">
          <a:xfrm>
            <a:off x="590550" y="534988"/>
            <a:ext cx="8096250"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200" dirty="0" smtClean="0">
              <a:latin typeface="Calibri" pitchFamily="34" charset="0"/>
              <a:ea typeface="ＭＳ Ｐゴシック" pitchFamily="34" charset="-128"/>
              <a:cs typeface="Calibri" pitchFamily="34" charset="0"/>
            </a:endParaRPr>
          </a:p>
          <a:p>
            <a:r>
              <a:rPr lang="pt-BR" sz="3200" dirty="0" smtClean="0">
                <a:latin typeface="Calibri" pitchFamily="34" charset="0"/>
                <a:ea typeface="ＭＳ Ｐゴシック" pitchFamily="34" charset="-128"/>
                <a:cs typeface="Calibri" pitchFamily="34" charset="0"/>
              </a:rPr>
              <a:t>Art. 57, I – previsão edital </a:t>
            </a:r>
          </a:p>
          <a:p>
            <a:r>
              <a:rPr lang="pt-BR" sz="3200" dirty="0" smtClean="0">
                <a:latin typeface="Calibri" pitchFamily="34" charset="0"/>
                <a:ea typeface="ＭＳ Ｐゴシック" pitchFamily="34" charset="-128"/>
                <a:cs typeface="Calibri" pitchFamily="34" charset="0"/>
              </a:rPr>
              <a:t>Art. 57, II, IV e V - Dois entendimentos:</a:t>
            </a:r>
          </a:p>
          <a:p>
            <a:pPr>
              <a:buFontTx/>
              <a:buChar char="-"/>
            </a:pPr>
            <a:r>
              <a:rPr lang="pt-BR" sz="3200" dirty="0" smtClean="0">
                <a:latin typeface="Calibri" pitchFamily="34" charset="0"/>
                <a:ea typeface="ＭＳ Ｐゴシック" pitchFamily="34" charset="-128"/>
                <a:cs typeface="Calibri" pitchFamily="34" charset="0"/>
              </a:rPr>
              <a:t> Necessidade previsão prorrogação: princípios isonomia, vinculação ao </a:t>
            </a:r>
            <a:r>
              <a:rPr lang="pt-BR" sz="3200" dirty="0" err="1" smtClean="0">
                <a:latin typeface="Calibri" pitchFamily="34" charset="0"/>
                <a:ea typeface="ＭＳ Ｐゴシック" pitchFamily="34" charset="-128"/>
                <a:cs typeface="Calibri" pitchFamily="34" charset="0"/>
              </a:rPr>
              <a:t>instr</a:t>
            </a:r>
            <a:r>
              <a:rPr lang="pt-BR" sz="3200" dirty="0" smtClean="0">
                <a:latin typeface="Calibri" pitchFamily="34" charset="0"/>
                <a:ea typeface="ＭＳ Ｐゴシック" pitchFamily="34" charset="-128"/>
                <a:cs typeface="Calibri" pitchFamily="34" charset="0"/>
              </a:rPr>
              <a:t> </a:t>
            </a:r>
            <a:r>
              <a:rPr lang="pt-BR" sz="3200" dirty="0" err="1" smtClean="0">
                <a:latin typeface="Calibri" pitchFamily="34" charset="0"/>
                <a:ea typeface="ＭＳ Ｐゴシック" pitchFamily="34" charset="-128"/>
                <a:cs typeface="Calibri" pitchFamily="34" charset="0"/>
              </a:rPr>
              <a:t>conv</a:t>
            </a:r>
            <a:r>
              <a:rPr lang="pt-BR" sz="3200" dirty="0" smtClean="0">
                <a:latin typeface="Calibri" pitchFamily="34" charset="0"/>
                <a:ea typeface="ＭＳ Ｐゴシック" pitchFamily="34" charset="-128"/>
                <a:cs typeface="Calibri" pitchFamily="34" charset="0"/>
              </a:rPr>
              <a:t>, segurança;</a:t>
            </a:r>
          </a:p>
          <a:p>
            <a:pPr>
              <a:buFontTx/>
              <a:buChar char="-"/>
            </a:pPr>
            <a:r>
              <a:rPr lang="pt-BR" sz="3200" dirty="0" smtClean="0">
                <a:latin typeface="Calibri" pitchFamily="34" charset="0"/>
                <a:ea typeface="ＭＳ Ｐゴシック" pitchFamily="34" charset="-128"/>
                <a:cs typeface="Calibri" pitchFamily="34" charset="0"/>
              </a:rPr>
              <a:t> Desnecessidade: dispositivos legais não exigem.</a:t>
            </a:r>
          </a:p>
          <a:p>
            <a:r>
              <a:rPr lang="pt-BR" sz="3200" dirty="0" smtClean="0">
                <a:latin typeface="Calibri" pitchFamily="34" charset="0"/>
                <a:ea typeface="ＭＳ Ｐゴシック" pitchFamily="34" charset="-128"/>
                <a:cs typeface="Calibri" pitchFamily="34" charset="0"/>
              </a:rPr>
              <a:t>Prorrogação extraordinária do §4º do art. 57: desnecessidade de previsão de prorrogação.</a:t>
            </a: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Título 2"/>
          <p:cNvSpPr>
            <a:spLocks noGrp="1"/>
          </p:cNvSpPr>
          <p:nvPr>
            <p:ph type="title"/>
          </p:nvPr>
        </p:nvSpPr>
        <p:spPr bwMode="auto">
          <a:xfrm>
            <a:off x="728663" y="177800"/>
            <a:ext cx="7964487" cy="865188"/>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IN nº 02/08</a:t>
            </a:r>
          </a:p>
        </p:txBody>
      </p:sp>
      <p:sp>
        <p:nvSpPr>
          <p:cNvPr id="154627" name="Espaço Reservado para Conteúdo 3"/>
          <p:cNvSpPr>
            <a:spLocks noGrp="1"/>
          </p:cNvSpPr>
          <p:nvPr>
            <p:ph idx="1"/>
          </p:nvPr>
        </p:nvSpPr>
        <p:spPr bwMode="auto">
          <a:xfrm>
            <a:off x="508000" y="1330325"/>
            <a:ext cx="8185150" cy="5024438"/>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pPr>
            <a:endParaRPr lang="pt-BR" sz="2900" dirty="0" smtClean="0">
              <a:latin typeface="Calibri" pitchFamily="34" charset="0"/>
              <a:ea typeface="ＭＳ Ｐゴシック" pitchFamily="34" charset="-128"/>
              <a:cs typeface="Calibri" pitchFamily="34" charset="0"/>
            </a:endParaRPr>
          </a:p>
          <a:p>
            <a:pPr>
              <a:lnSpc>
                <a:spcPct val="109000"/>
              </a:lnSpc>
            </a:pPr>
            <a:r>
              <a:rPr lang="pt-BR" sz="2900" dirty="0" smtClean="0">
                <a:latin typeface="Calibri" pitchFamily="34" charset="0"/>
                <a:ea typeface="ＭＳ Ｐゴシック" pitchFamily="34" charset="-128"/>
                <a:cs typeface="Calibri" pitchFamily="34" charset="0"/>
              </a:rPr>
              <a:t>Art. 30. A duração dos contratos ficará adstrita à vigência dos respectivos créditos orçamentários, podendo, quando for o caso, ser prorrogada até o limite previsto no ato convocatório, observado o disposto no art. 57 da Lei 8.666/93.</a:t>
            </a:r>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Espaço Reservado para Conteúdo 3"/>
          <p:cNvSpPr>
            <a:spLocks noGrp="1"/>
          </p:cNvSpPr>
          <p:nvPr>
            <p:ph idx="1"/>
          </p:nvPr>
        </p:nvSpPr>
        <p:spPr bwMode="auto">
          <a:xfrm>
            <a:off x="336550" y="293688"/>
            <a:ext cx="8407400" cy="6265862"/>
          </a:xfrm>
          <a:noFill/>
          <a:ln>
            <a:miter lim="800000"/>
            <a:headEnd/>
            <a:tailEnd/>
          </a:ln>
        </p:spPr>
        <p:txBody>
          <a:bodyPr vert="horz" wrap="square" lIns="91440" tIns="45720" rIns="91440" bIns="45720" numCol="1" anchor="t" anchorCtr="0" compatLnSpc="1">
            <a:prstTxWarp prst="textNoShape">
              <a:avLst/>
            </a:prstTxWarp>
          </a:bodyPr>
          <a:lstStyle/>
          <a:p>
            <a:endParaRPr lang="pt-BR" sz="2900" dirty="0" smtClean="0">
              <a:solidFill>
                <a:schemeClr val="tx1"/>
              </a:solidFill>
              <a:latin typeface="Calibri" pitchFamily="34" charset="0"/>
              <a:ea typeface="ＭＳ Ｐゴシック" pitchFamily="34" charset="-128"/>
              <a:cs typeface="Calibri" pitchFamily="34" charset="0"/>
            </a:endParaRPr>
          </a:p>
          <a:p>
            <a:r>
              <a:rPr lang="pt-BR" sz="2900" dirty="0" smtClean="0">
                <a:solidFill>
                  <a:schemeClr val="tx1"/>
                </a:solidFill>
                <a:latin typeface="Calibri" pitchFamily="34" charset="0"/>
                <a:ea typeface="ＭＳ Ｐゴシック" pitchFamily="34" charset="-128"/>
                <a:cs typeface="Calibri" pitchFamily="34" charset="0"/>
              </a:rPr>
              <a:t>§ 2º Toda prorrogação de contratos será precedida da realização de pesquisas de preços de mercado ou de preços contratados por outros órgãos e entidades da Administração Pública, visando a assegurar a manutenção da contratação mais vantajosa para a Administração.</a:t>
            </a:r>
          </a:p>
          <a:p>
            <a:r>
              <a:rPr lang="pt-BR" sz="2900" dirty="0" smtClean="0">
                <a:solidFill>
                  <a:schemeClr val="tx1"/>
                </a:solidFill>
                <a:latin typeface="Calibri" pitchFamily="34" charset="0"/>
                <a:ea typeface="ＭＳ Ｐゴシック" pitchFamily="34" charset="-128"/>
                <a:cs typeface="Calibri" pitchFamily="34" charset="0"/>
              </a:rPr>
              <a:t>§ 3º A prorrogação de contrato, quando vantajosa para a Administração, deverá ser promovida mediante celebração de termo aditivo, o qual deverá ser submetido à aprovação da consultoria jurídica do órgão ou entidade contratante.</a:t>
            </a:r>
          </a:p>
        </p:txBody>
      </p:sp>
    </p:spTree>
  </p:cSld>
  <p:clrMapOvr>
    <a:masterClrMapping/>
  </p:clrMapOvr>
  <p:transition spd="slow">
    <p:push/>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4º Nos contratos cuja duração, ou previsão de duração, ultrapasse um exercício financeiro, indicar-se-á o crédito e respectivo empenho para atender à despesa no exercício em curso, bem como de cada parcela da despesa relativa à parte a ser executada em exercício futuro, com a declaração de que, em termos aditivos ou </a:t>
            </a:r>
            <a:r>
              <a:rPr lang="pt-BR" dirty="0" err="1" smtClean="0">
                <a:solidFill>
                  <a:schemeClr val="tx1"/>
                </a:solidFill>
                <a:latin typeface="Calibri" pitchFamily="34" charset="0"/>
                <a:ea typeface="ＭＳ Ｐゴシック" pitchFamily="34" charset="-128"/>
                <a:cs typeface="Calibri" pitchFamily="34" charset="0"/>
              </a:rPr>
              <a:t>apostilamentos</a:t>
            </a:r>
            <a:r>
              <a:rPr lang="pt-BR" dirty="0" smtClean="0">
                <a:solidFill>
                  <a:schemeClr val="tx1"/>
                </a:solidFill>
                <a:latin typeface="Calibri" pitchFamily="34" charset="0"/>
                <a:ea typeface="ＭＳ Ｐゴシック" pitchFamily="34" charset="-128"/>
                <a:cs typeface="Calibri" pitchFamily="34" charset="0"/>
              </a:rPr>
              <a:t>, indicar-se-ão os créditos e empenhos para sua cobertura.</a:t>
            </a:r>
          </a:p>
        </p:txBody>
      </p:sp>
    </p:spTree>
  </p:cSld>
  <p:clrMapOvr>
    <a:masterClrMapping/>
  </p:clrMapOvr>
  <p:transition spd="slow">
    <p:push/>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8" name="Título 2"/>
          <p:cNvSpPr>
            <a:spLocks noGrp="1"/>
          </p:cNvSpPr>
          <p:nvPr>
            <p:ph type="title"/>
          </p:nvPr>
        </p:nvSpPr>
        <p:spPr bwMode="auto">
          <a:xfrm>
            <a:off x="722313" y="187325"/>
            <a:ext cx="7964487" cy="1130300"/>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Condições prorrogação vigência</a:t>
            </a:r>
          </a:p>
        </p:txBody>
      </p:sp>
      <p:sp>
        <p:nvSpPr>
          <p:cNvPr id="157699" name="Espaço Reservado para Conteúdo 3"/>
          <p:cNvSpPr>
            <a:spLocks noGrp="1"/>
          </p:cNvSpPr>
          <p:nvPr>
            <p:ph idx="1"/>
          </p:nvPr>
        </p:nvSpPr>
        <p:spPr bwMode="auto">
          <a:xfrm>
            <a:off x="377825" y="1317625"/>
            <a:ext cx="8299450" cy="5072063"/>
          </a:xfrm>
          <a:noFill/>
          <a:ln>
            <a:miter lim="800000"/>
            <a:headEnd/>
            <a:tailEnd/>
          </a:ln>
        </p:spPr>
        <p:txBody>
          <a:bodyPr vert="horz" wrap="square" lIns="91440" tIns="45720" rIns="91440" bIns="45720" numCol="1" anchor="t" anchorCtr="0" compatLnSpc="1">
            <a:prstTxWarp prst="textNoShape">
              <a:avLst/>
            </a:prstTxWarp>
          </a:bodyPr>
          <a:lstStyle/>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Previsão no edital</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Antecedência</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Concordância de ambas as partes: contratado e contratante</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Pesquisa de preços</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Indicação dos créditos orçamentários</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Consultoria jurídica</a:t>
            </a:r>
          </a:p>
          <a:p>
            <a:pPr marL="358775" lvl="1">
              <a:lnSpc>
                <a:spcPct val="109000"/>
              </a:lnSpc>
              <a:buFont typeface="Wingdings" pitchFamily="2" charset="2"/>
              <a:buChar char=""/>
            </a:pPr>
            <a:r>
              <a:rPr lang="pt-BR" smtClean="0">
                <a:latin typeface="Calibri" pitchFamily="34" charset="0"/>
                <a:ea typeface="Calibri" pitchFamily="34" charset="0"/>
                <a:cs typeface="Calibri" pitchFamily="34" charset="0"/>
              </a:rPr>
              <a:t>Termo aditivo</a:t>
            </a:r>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2" name="Título 1"/>
          <p:cNvSpPr>
            <a:spLocks noGrp="1"/>
          </p:cNvSpPr>
          <p:nvPr>
            <p:ph type="title"/>
          </p:nvPr>
        </p:nvSpPr>
        <p:spPr bwMode="auto">
          <a:xfrm>
            <a:off x="722313" y="2143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Manual do TCU</a:t>
            </a:r>
          </a:p>
        </p:txBody>
      </p:sp>
      <p:sp>
        <p:nvSpPr>
          <p:cNvPr id="158723" name="Espaço Reservado para Conteúdo 2"/>
          <p:cNvSpPr>
            <a:spLocks noGrp="1"/>
          </p:cNvSpPr>
          <p:nvPr>
            <p:ph idx="1"/>
          </p:nvPr>
        </p:nvSpPr>
        <p:spPr bwMode="auto">
          <a:xfrm>
            <a:off x="400050" y="1346200"/>
            <a:ext cx="8428038" cy="424497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Logo, é necessário que toda e qualquer prorrogação de prazo contratual observe, no mínimo, os seguintes pressupostos:</a:t>
            </a:r>
          </a:p>
          <a:p>
            <a:pPr>
              <a:buFont typeface="Arial" pitchFamily="34" charset="0"/>
              <a:buChar char="•"/>
            </a:pPr>
            <a:r>
              <a:rPr lang="pt-BR" dirty="0" smtClean="0">
                <a:latin typeface="Calibri" pitchFamily="34" charset="0"/>
                <a:ea typeface="ＭＳ Ｐゴシック" pitchFamily="34" charset="-128"/>
                <a:cs typeface="Calibri" pitchFamily="34" charset="0"/>
              </a:rPr>
              <a:t> existência de previsão para prorrogação no edital e no contrato;</a:t>
            </a:r>
          </a:p>
          <a:p>
            <a:pPr>
              <a:buFont typeface="Arial" pitchFamily="34" charset="0"/>
              <a:buChar char="•"/>
            </a:pPr>
            <a:r>
              <a:rPr lang="pt-BR" dirty="0" smtClean="0">
                <a:latin typeface="Calibri" pitchFamily="34" charset="0"/>
                <a:ea typeface="ＭＳ Ｐゴシック" pitchFamily="34" charset="-128"/>
                <a:cs typeface="Calibri" pitchFamily="34" charset="0"/>
              </a:rPr>
              <a:t> objeto e escopo do contrato inalterados pela prorrogação;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ítulo 1"/>
          <p:cNvSpPr>
            <a:spLocks noGrp="1"/>
          </p:cNvSpPr>
          <p:nvPr>
            <p:ph type="title"/>
          </p:nvPr>
        </p:nvSpPr>
        <p:spPr bwMode="auto">
          <a:xfrm>
            <a:off x="712788" y="214313"/>
            <a:ext cx="7964487" cy="1131887"/>
          </a:xfrm>
          <a:noFill/>
          <a:ln>
            <a:miter lim="800000"/>
            <a:headEnd/>
            <a:tailEnd/>
          </a:ln>
        </p:spPr>
        <p:txBody>
          <a:bodyPr vert="horz" wrap="square" lIns="91440" tIns="45720" rIns="91440" bIns="45720" numCol="1" compatLnSpc="1">
            <a:prstTxWarp prst="textNoShape">
              <a:avLst/>
            </a:prstTxWarp>
          </a:bodyPr>
          <a:lstStyle/>
          <a:p>
            <a:r>
              <a:rPr lang="pt-BR" sz="4200" smtClean="0">
                <a:latin typeface="Calibri" pitchFamily="34" charset="0"/>
                <a:ea typeface="ＭＳ Ｐゴシック" pitchFamily="34" charset="-128"/>
                <a:cs typeface="Calibri" pitchFamily="34" charset="0"/>
              </a:rPr>
              <a:t>Doutrina – Manual do TCU</a:t>
            </a:r>
          </a:p>
        </p:txBody>
      </p:sp>
      <p:sp>
        <p:nvSpPr>
          <p:cNvPr id="19459" name="Espaço Reservado para Conteúdo 2"/>
          <p:cNvSpPr>
            <a:spLocks noGrp="1"/>
          </p:cNvSpPr>
          <p:nvPr>
            <p:ph idx="1"/>
          </p:nvPr>
        </p:nvSpPr>
        <p:spPr bwMode="auto">
          <a:xfrm>
            <a:off x="420688" y="1346200"/>
            <a:ext cx="8256587" cy="437197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É dever da Administração acompanhar e fiscalizar o contrato para verificar o cumprimento das disposições contratuais, técnicas e administrativas, em todos os seus aspectos, consoante o disposto no art. 67 da Lei nº 8.666/1993. Acompanhamento e fiscalização de contrato são medidas poderosas colocadas à disposição do gestor na defesa do interesse público. </a:t>
            </a:r>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6" name="Espaço Reservado para Conteúdo 3"/>
          <p:cNvSpPr>
            <a:spLocks noGrp="1"/>
          </p:cNvSpPr>
          <p:nvPr>
            <p:ph idx="1"/>
          </p:nvPr>
        </p:nvSpPr>
        <p:spPr bwMode="auto">
          <a:xfrm>
            <a:off x="582613" y="498475"/>
            <a:ext cx="7920037" cy="5802313"/>
          </a:xfrm>
          <a:noFill/>
          <a:ln>
            <a:miter lim="800000"/>
            <a:headEnd/>
            <a:tailEnd/>
          </a:ln>
        </p:spPr>
        <p:txBody>
          <a:bodyPr vert="horz" wrap="square" lIns="91440" tIns="45720" rIns="91440" bIns="45720" numCol="1" anchor="t" anchorCtr="0" compatLnSpc="1">
            <a:prstTxWarp prst="textNoShape">
              <a:avLst/>
            </a:prstTxWarp>
          </a:bodyPr>
          <a:lstStyle/>
          <a:p>
            <a:pPr>
              <a:buFont typeface="Arial" pitchFamily="34" charset="0"/>
              <a:buChar char="•"/>
            </a:pPr>
            <a:endParaRPr lang="pt-BR" dirty="0" smtClean="0">
              <a:solidFill>
                <a:schemeClr val="tx1"/>
              </a:solidFill>
              <a:latin typeface="Calibri" pitchFamily="34" charset="0"/>
              <a:ea typeface="ＭＳ Ｐゴシック" pitchFamily="34" charset="-128"/>
              <a:cs typeface="Calibri" pitchFamily="34" charset="0"/>
            </a:endParaRPr>
          </a:p>
          <a:p>
            <a:pPr>
              <a:buFont typeface="Arial" pitchFamily="34" charset="0"/>
              <a:buChar char="•"/>
            </a:pPr>
            <a:r>
              <a:rPr lang="pt-BR" dirty="0" smtClean="0">
                <a:solidFill>
                  <a:schemeClr val="tx1"/>
                </a:solidFill>
                <a:latin typeface="Calibri" pitchFamily="34" charset="0"/>
                <a:ea typeface="ＭＳ Ｐゴシック" pitchFamily="34" charset="-128"/>
                <a:cs typeface="Calibri" pitchFamily="34" charset="0"/>
              </a:rPr>
              <a:t> interesse da Administração e do contratado declarados expressamente;</a:t>
            </a:r>
          </a:p>
          <a:p>
            <a:pPr>
              <a:buFont typeface="Arial" pitchFamily="34" charset="0"/>
              <a:buChar char="•"/>
            </a:pPr>
            <a:r>
              <a:rPr lang="pt-BR" dirty="0" smtClean="0">
                <a:solidFill>
                  <a:schemeClr val="tx1"/>
                </a:solidFill>
                <a:latin typeface="Calibri" pitchFamily="34" charset="0"/>
                <a:ea typeface="ＭＳ Ｐゴシック" pitchFamily="34" charset="-128"/>
                <a:cs typeface="Calibri" pitchFamily="34" charset="0"/>
              </a:rPr>
              <a:t> </a:t>
            </a:r>
            <a:r>
              <a:rPr lang="pt-BR" dirty="0" err="1" smtClean="0">
                <a:solidFill>
                  <a:schemeClr val="tx1"/>
                </a:solidFill>
                <a:latin typeface="Calibri" pitchFamily="34" charset="0"/>
                <a:ea typeface="ＭＳ Ｐゴシック" pitchFamily="34" charset="-128"/>
                <a:cs typeface="Calibri" pitchFamily="34" charset="0"/>
              </a:rPr>
              <a:t>vantajosidade</a:t>
            </a:r>
            <a:r>
              <a:rPr lang="pt-BR" dirty="0" smtClean="0">
                <a:solidFill>
                  <a:schemeClr val="tx1"/>
                </a:solidFill>
                <a:latin typeface="Calibri" pitchFamily="34" charset="0"/>
                <a:ea typeface="ＭＳ Ｐゴシック" pitchFamily="34" charset="-128"/>
                <a:cs typeface="Calibri" pitchFamily="34" charset="0"/>
              </a:rPr>
              <a:t> da prorrogação devidamente justificada nos autos do processo administrativo;</a:t>
            </a:r>
          </a:p>
          <a:p>
            <a:pPr>
              <a:buFont typeface="Arial" pitchFamily="34" charset="0"/>
              <a:buChar char="•"/>
            </a:pPr>
            <a:r>
              <a:rPr lang="pt-BR" dirty="0" smtClean="0">
                <a:solidFill>
                  <a:schemeClr val="tx1"/>
                </a:solidFill>
                <a:latin typeface="Calibri" pitchFamily="34" charset="0"/>
                <a:ea typeface="ＭＳ Ｐゴシック" pitchFamily="34" charset="-128"/>
                <a:cs typeface="Calibri" pitchFamily="34" charset="0"/>
              </a:rPr>
              <a:t> manutenção das condições de habilitação pelo contratado;</a:t>
            </a:r>
          </a:p>
          <a:p>
            <a:pPr>
              <a:buFont typeface="Arial" pitchFamily="34" charset="0"/>
              <a:buChar char="•"/>
            </a:pPr>
            <a:r>
              <a:rPr lang="pt-BR" dirty="0" smtClean="0">
                <a:solidFill>
                  <a:schemeClr val="tx1"/>
                </a:solidFill>
                <a:latin typeface="Calibri" pitchFamily="34" charset="0"/>
                <a:ea typeface="ＭＳ Ｐゴシック" pitchFamily="34" charset="-128"/>
                <a:cs typeface="Calibri" pitchFamily="34" charset="0"/>
              </a:rPr>
              <a:t> preço contratado compatível com o mercado fornecedor  do objeto contratado.</a:t>
            </a:r>
          </a:p>
        </p:txBody>
      </p:sp>
    </p:spTree>
  </p:cSld>
  <p:clrMapOvr>
    <a:masterClrMapping/>
  </p:clrMapOvr>
  <p:transition spd="slow">
    <p:push/>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Título 2"/>
          <p:cNvSpPr>
            <a:spLocks noGrp="1"/>
          </p:cNvSpPr>
          <p:nvPr>
            <p:ph type="title"/>
          </p:nvPr>
        </p:nvSpPr>
        <p:spPr bwMode="auto">
          <a:xfrm>
            <a:off x="722313" y="27305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60771" name="Espaço Reservado para Conteúdo 3"/>
          <p:cNvSpPr>
            <a:spLocks noGrp="1"/>
          </p:cNvSpPr>
          <p:nvPr>
            <p:ph idx="1"/>
          </p:nvPr>
        </p:nvSpPr>
        <p:spPr bwMode="auto">
          <a:xfrm>
            <a:off x="731838" y="1187450"/>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É possível formalizar a prorrogação de prazo na hipótese de a vigência expirar e as partes permanecerem executando o contrato? Qual o entendimento do TCU?</a:t>
            </a:r>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4" name="Título 1"/>
          <p:cNvSpPr>
            <a:spLocks noGrp="1"/>
          </p:cNvSpPr>
          <p:nvPr>
            <p:ph type="title"/>
          </p:nvPr>
        </p:nvSpPr>
        <p:spPr bwMode="auto">
          <a:xfrm>
            <a:off x="722313" y="581025"/>
            <a:ext cx="7964487" cy="1131888"/>
          </a:xfrm>
          <a:noFill/>
          <a:ln>
            <a:miter lim="800000"/>
            <a:headEnd/>
            <a:tailEnd/>
          </a:ln>
        </p:spPr>
        <p:txBody>
          <a:bodyPr vert="horz" wrap="square" lIns="91440" tIns="45720" rIns="91440" bIns="45720" numCol="1" compatLnSpc="1">
            <a:prstTxWarp prst="textNoShape">
              <a:avLst/>
            </a:prstTxWarp>
          </a:bodyPr>
          <a:lstStyle/>
          <a:p>
            <a:r>
              <a:rPr lang="pt-BR" sz="3800" smtClean="0">
                <a:latin typeface="Calibri" pitchFamily="34" charset="0"/>
                <a:ea typeface="ＭＳ Ｐゴシック" pitchFamily="34" charset="-128"/>
                <a:cs typeface="Calibri" pitchFamily="34" charset="0"/>
              </a:rPr>
              <a:t>Efeitos da falta de formalização da prorrogação contratual antes da sua extinção</a:t>
            </a:r>
          </a:p>
        </p:txBody>
      </p:sp>
      <p:sp>
        <p:nvSpPr>
          <p:cNvPr id="161795" name="Espaço Reservado para Conteúdo 2"/>
          <p:cNvSpPr>
            <a:spLocks noGrp="1"/>
          </p:cNvSpPr>
          <p:nvPr>
            <p:ph idx="1"/>
          </p:nvPr>
        </p:nvSpPr>
        <p:spPr bwMode="auto">
          <a:xfrm>
            <a:off x="325438" y="2089150"/>
            <a:ext cx="8351837" cy="4492625"/>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pPr>
            <a:r>
              <a:rPr lang="pt-BR" sz="2800" dirty="0" smtClean="0">
                <a:latin typeface="Calibri" pitchFamily="34" charset="0"/>
                <a:ea typeface="ＭＳ Ｐゴシック" pitchFamily="34" charset="-128"/>
                <a:cs typeface="Calibri" pitchFamily="34" charset="0"/>
              </a:rPr>
              <a:t>Doutrina - </a:t>
            </a:r>
            <a:r>
              <a:rPr lang="pt-BR" sz="2800" dirty="0" err="1" smtClean="0">
                <a:latin typeface="Calibri" pitchFamily="34" charset="0"/>
                <a:ea typeface="ＭＳ Ｐゴシック" pitchFamily="34" charset="-128"/>
                <a:cs typeface="Calibri" pitchFamily="34" charset="0"/>
              </a:rPr>
              <a:t>Hely</a:t>
            </a:r>
            <a:r>
              <a:rPr lang="pt-BR" sz="2800" dirty="0" smtClean="0">
                <a:latin typeface="Calibri" pitchFamily="34" charset="0"/>
                <a:ea typeface="ＭＳ Ｐゴシック" pitchFamily="34" charset="-128"/>
                <a:cs typeface="Calibri" pitchFamily="34" charset="0"/>
              </a:rPr>
              <a:t> Lopes Meirelles</a:t>
            </a:r>
          </a:p>
          <a:p>
            <a:pPr>
              <a:lnSpc>
                <a:spcPct val="114000"/>
              </a:lnSpc>
            </a:pPr>
            <a:r>
              <a:rPr lang="pt-BR" sz="2800" dirty="0" smtClean="0">
                <a:latin typeface="Calibri" pitchFamily="34" charset="0"/>
                <a:ea typeface="ＭＳ Ｐゴシック" pitchFamily="34" charset="-128"/>
                <a:cs typeface="Calibri" pitchFamily="34" charset="0"/>
              </a:rPr>
              <a:t>A expiração do prazo de vigência, sem prorrogação, opera de pleno direito a extinção do ajuste, exigindo novo contrato para continuação das obras, serviços ou compras anteriormente contratados. o contrato extinto não se prorroga, nem se renova: é refeito e formalizado em novo instrumento, inteiramente desvinculado do anterior.</a:t>
            </a:r>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AGU - Orientação Normativa nº 3, de 1º de abril de 2009</a:t>
            </a:r>
          </a:p>
        </p:txBody>
      </p:sp>
      <p:sp>
        <p:nvSpPr>
          <p:cNvPr id="162819" name="Espaço Reservado para Conteúdo 2"/>
          <p:cNvSpPr>
            <a:spLocks noGrp="1"/>
          </p:cNvSpPr>
          <p:nvPr>
            <p:ph idx="1"/>
          </p:nvPr>
        </p:nvSpPr>
        <p:spPr bwMode="auto">
          <a:xfrm>
            <a:off x="436563" y="1612900"/>
            <a:ext cx="8250237" cy="4267200"/>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Na análise dos processos relativos à prorrogação de prazo, cumpre aos órgãos jurídicos verificar se não há extrapolação do atual prazo de vigência, bem como eventual ocorrência de solução de continuidade nos aditivos precedentes, hipóteses que configuram a extinção do ajuste, impedindo a sua prorrogação.</a:t>
            </a:r>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Espaço Reservado para Conteúdo 2"/>
          <p:cNvSpPr>
            <a:spLocks noGrp="1"/>
          </p:cNvSpPr>
          <p:nvPr>
            <p:ph idx="1"/>
          </p:nvPr>
        </p:nvSpPr>
        <p:spPr bwMode="auto">
          <a:xfrm>
            <a:off x="579438" y="427038"/>
            <a:ext cx="8107362" cy="4491037"/>
          </a:xfrm>
          <a:noFill/>
          <a:ln>
            <a:miter lim="800000"/>
            <a:headEnd/>
            <a:tailEnd/>
          </a:ln>
        </p:spPr>
        <p:txBody>
          <a:bodyPr vert="horz" wrap="square" lIns="91440" tIns="45720" rIns="91440" bIns="45720" numCol="1" anchor="t" anchorCtr="0" compatLnSpc="1">
            <a:prstTxWarp prst="textNoShape">
              <a:avLst/>
            </a:prstTxWarp>
          </a:bodyPr>
          <a:lstStyle/>
          <a:p>
            <a:pPr algn="ctr">
              <a:buNone/>
            </a:pPr>
            <a:r>
              <a:rPr lang="pt-BR" sz="4200" dirty="0" smtClean="0">
                <a:latin typeface="Calibri" pitchFamily="34" charset="0"/>
                <a:ea typeface="ＭＳ Ｐゴシック" pitchFamily="34" charset="-128"/>
                <a:cs typeface="Calibri" pitchFamily="34" charset="0"/>
              </a:rPr>
              <a:t>TCU</a:t>
            </a:r>
          </a:p>
          <a:p>
            <a:endParaRPr lang="pt-BR" sz="3200" dirty="0" smtClean="0">
              <a:latin typeface="Calibri" pitchFamily="34" charset="0"/>
              <a:ea typeface="ＭＳ Ｐゴシック" pitchFamily="34" charset="-128"/>
              <a:cs typeface="Calibri" pitchFamily="34" charset="0"/>
            </a:endParaRPr>
          </a:p>
          <a:p>
            <a:r>
              <a:rPr lang="pt-BR" sz="3200" dirty="0" smtClean="0">
                <a:latin typeface="Calibri" pitchFamily="34" charset="0"/>
                <a:ea typeface="ＭＳ Ｐゴシック" pitchFamily="34" charset="-128"/>
                <a:cs typeface="Calibri" pitchFamily="34" charset="0"/>
              </a:rPr>
              <a:t>Contrários à prorrogação após encerramento vigência:</a:t>
            </a:r>
          </a:p>
          <a:p>
            <a:r>
              <a:rPr lang="pt-BR" sz="3200" dirty="0" smtClean="0">
                <a:latin typeface="Calibri" pitchFamily="34" charset="0"/>
                <a:ea typeface="ＭＳ Ｐゴシック" pitchFamily="34" charset="-128"/>
                <a:cs typeface="Calibri" pitchFamily="34" charset="0"/>
              </a:rPr>
              <a:t>Decisão nº 451/00 – Plenário</a:t>
            </a:r>
          </a:p>
          <a:p>
            <a:r>
              <a:rPr lang="pt-BR" sz="3200" dirty="0" smtClean="0">
                <a:latin typeface="Calibri" pitchFamily="34" charset="0"/>
                <a:ea typeface="ＭＳ Ｐゴシック" pitchFamily="34" charset="-128"/>
                <a:cs typeface="Calibri" pitchFamily="34" charset="0"/>
              </a:rPr>
              <a:t>Acórdãos nº 1.655/03 - P e 1.247/03 - P</a:t>
            </a:r>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Título 2"/>
          <p:cNvSpPr>
            <a:spLocks noGrp="1"/>
          </p:cNvSpPr>
          <p:nvPr>
            <p:ph type="title"/>
          </p:nvPr>
        </p:nvSpPr>
        <p:spPr bwMode="auto">
          <a:xfrm>
            <a:off x="722313" y="330200"/>
            <a:ext cx="7964487" cy="836613"/>
          </a:xfrm>
          <a:noFill/>
          <a:ln>
            <a:miter lim="800000"/>
            <a:headEnd/>
            <a:tailEnd/>
          </a:ln>
        </p:spPr>
        <p:txBody>
          <a:bodyPr vert="horz" wrap="square" lIns="91440" tIns="45720" rIns="91440" bIns="45720" numCol="1"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p:txBody>
      </p:sp>
      <p:sp>
        <p:nvSpPr>
          <p:cNvPr id="172035" name="Espaço Reservado para Conteúdo 3"/>
          <p:cNvSpPr>
            <a:spLocks noGrp="1"/>
          </p:cNvSpPr>
          <p:nvPr>
            <p:ph idx="1"/>
          </p:nvPr>
        </p:nvSpPr>
        <p:spPr bwMode="auto">
          <a:xfrm>
            <a:off x="506413" y="1339850"/>
            <a:ext cx="8329612" cy="5040313"/>
          </a:xfrm>
          <a:noFill/>
          <a:ln>
            <a:miter lim="800000"/>
            <a:headEnd/>
            <a:tailEnd/>
          </a:ln>
        </p:spPr>
        <p:txBody>
          <a:bodyPr vert="horz" wrap="square" lIns="91440" tIns="45720" rIns="91440" bIns="45720" numCol="1" anchor="t" anchorCtr="0" compatLnSpc="1">
            <a:prstTxWarp prst="textNoShape">
              <a:avLst/>
            </a:prstTxWarp>
          </a:bodyPr>
          <a:lstStyle/>
          <a:p>
            <a:pPr>
              <a:lnSpc>
                <a:spcPct val="105000"/>
              </a:lnSpc>
              <a:spcBef>
                <a:spcPts val="600"/>
              </a:spcBef>
            </a:pPr>
            <a:endParaRPr lang="pt-BR" sz="5800" dirty="0" smtClean="0">
              <a:latin typeface="Calibri" pitchFamily="34" charset="0"/>
              <a:ea typeface="ＭＳ Ｐゴシック" pitchFamily="34" charset="-128"/>
              <a:cs typeface="Calibri" pitchFamily="34" charset="0"/>
            </a:endParaRPr>
          </a:p>
          <a:p>
            <a:pPr>
              <a:lnSpc>
                <a:spcPct val="105000"/>
              </a:lnSpc>
              <a:spcBef>
                <a:spcPts val="600"/>
              </a:spcBef>
            </a:pPr>
            <a:endParaRPr lang="pt-BR" sz="5800" dirty="0" smtClean="0">
              <a:latin typeface="Calibri" pitchFamily="34" charset="0"/>
              <a:ea typeface="ＭＳ Ｐゴシック" pitchFamily="34" charset="-128"/>
              <a:cs typeface="Calibri" pitchFamily="34" charset="0"/>
            </a:endParaRPr>
          </a:p>
          <a:p>
            <a:pPr algn="ctr">
              <a:lnSpc>
                <a:spcPct val="105000"/>
              </a:lnSpc>
              <a:spcBef>
                <a:spcPts val="600"/>
              </a:spcBef>
              <a:buNone/>
            </a:pPr>
            <a:r>
              <a:rPr lang="pt-BR" sz="5800" dirty="0" smtClean="0">
                <a:latin typeface="Calibri" pitchFamily="34" charset="0"/>
                <a:ea typeface="ＭＳ Ｐゴシック" pitchFamily="34" charset="-128"/>
                <a:cs typeface="Calibri" pitchFamily="34" charset="0"/>
              </a:rPr>
              <a:t>OBRIGADO!</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0482" name="Espaço Reservado para Conteúdo 3"/>
          <p:cNvSpPr>
            <a:spLocks noGrp="1"/>
          </p:cNvSpPr>
          <p:nvPr>
            <p:ph idx="1"/>
          </p:nvPr>
        </p:nvSpPr>
        <p:spPr bwMode="auto">
          <a:xfrm>
            <a:off x="336550" y="504825"/>
            <a:ext cx="8555038" cy="5984875"/>
          </a:xfrm>
          <a:ln>
            <a:miter lim="800000"/>
            <a:headEnd/>
            <a:tailEnd/>
          </a:ln>
        </p:spPr>
        <p:txBody>
          <a:bodyPr vert="horz" wrap="square" lIns="91440" tIns="45720" rIns="91440" bIns="45720" numCol="1" anchor="t" anchorCtr="0" compatLnSpc="1">
            <a:prstTxWarp prst="textNoShape">
              <a:avLst/>
            </a:prstTxWarp>
          </a:bodyPr>
          <a:lstStyle/>
          <a:p>
            <a:pPr>
              <a:lnSpc>
                <a:spcPct val="114000"/>
              </a:lnSpc>
            </a:pPr>
            <a:endParaRPr lang="pt-BR" sz="2900" dirty="0" smtClean="0">
              <a:solidFill>
                <a:schemeClr val="tx1"/>
              </a:solidFill>
              <a:latin typeface="Calibri" pitchFamily="34" charset="0"/>
              <a:ea typeface="ＭＳ Ｐゴシック" pitchFamily="34" charset="-128"/>
              <a:cs typeface="Calibri" pitchFamily="34" charset="0"/>
            </a:endParaRPr>
          </a:p>
          <a:p>
            <a:pPr>
              <a:lnSpc>
                <a:spcPct val="114000"/>
              </a:lnSpc>
            </a:pPr>
            <a:r>
              <a:rPr lang="pt-BR" sz="2900" dirty="0" smtClean="0">
                <a:solidFill>
                  <a:schemeClr val="tx1"/>
                </a:solidFill>
                <a:latin typeface="Calibri" pitchFamily="34" charset="0"/>
                <a:ea typeface="ＭＳ Ｐゴシック" pitchFamily="34" charset="-128"/>
                <a:cs typeface="Calibri" pitchFamily="34" charset="0"/>
              </a:rPr>
              <a:t>Toda execução do contrato deve ser fiscalizada e acompanhada por representante da Administração, de preferência do setor que solicitou o bem, a obra ou o serviço. </a:t>
            </a:r>
          </a:p>
          <a:p>
            <a:pPr>
              <a:lnSpc>
                <a:spcPct val="114000"/>
              </a:lnSpc>
            </a:pPr>
            <a:r>
              <a:rPr lang="pt-BR" sz="2900" dirty="0" smtClean="0">
                <a:solidFill>
                  <a:schemeClr val="tx1"/>
                </a:solidFill>
                <a:latin typeface="Calibri" pitchFamily="34" charset="0"/>
                <a:ea typeface="ＭＳ Ｐゴシック" pitchFamily="34" charset="-128"/>
                <a:cs typeface="Calibri" pitchFamily="34" charset="0"/>
              </a:rPr>
              <a:t>Deve ser mantida pela Administração, desde o início até o final da execução do contrato, equipe de fiscalização ou profissional habilitados, com experiência técnica necessária ao acompanhamento e controle do objeto contratado.  (...)</a:t>
            </a:r>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ítulo 4"/>
          <p:cNvSpPr>
            <a:spLocks noGrp="1"/>
          </p:cNvSpPr>
          <p:nvPr>
            <p:ph type="title"/>
          </p:nvPr>
        </p:nvSpPr>
        <p:spPr bwMode="auto">
          <a:xfrm>
            <a:off x="712788" y="177800"/>
            <a:ext cx="7964487" cy="1131888"/>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TCU - Acórdão  nº 4.593/2010 – 2ª C</a:t>
            </a:r>
          </a:p>
        </p:txBody>
      </p:sp>
      <p:sp>
        <p:nvSpPr>
          <p:cNvPr id="22531" name="Espaço Reservado para Conteúdo 5"/>
          <p:cNvSpPr>
            <a:spLocks noGrp="1"/>
          </p:cNvSpPr>
          <p:nvPr>
            <p:ph idx="1"/>
          </p:nvPr>
        </p:nvSpPr>
        <p:spPr bwMode="auto">
          <a:xfrm>
            <a:off x="712788" y="1020763"/>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Voto</a:t>
            </a:r>
          </a:p>
          <a:p>
            <a:pPr>
              <a:spcBef>
                <a:spcPts val="600"/>
              </a:spcBef>
            </a:pPr>
            <a:r>
              <a:rPr lang="pt-BR" dirty="0" smtClean="0">
                <a:latin typeface="Calibri" pitchFamily="34" charset="0"/>
                <a:ea typeface="ＭＳ Ｐゴシック" pitchFamily="34" charset="-128"/>
                <a:cs typeface="Calibri" pitchFamily="34" charset="0"/>
              </a:rPr>
              <a:t>5. O descumprimento do art. 67, com a deficiente fiscalização da execução contratual, implicou a não correspondência dos serviços previstos no plano de trabalho com os efetivamente executados, conforme verificação local feita pela Caixa Econômica Federal, que certificou a execução de somente 71,59% dos serviços contratados.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ítulo 1"/>
          <p:cNvSpPr>
            <a:spLocks noGrp="1"/>
          </p:cNvSpPr>
          <p:nvPr>
            <p:ph type="title"/>
          </p:nvPr>
        </p:nvSpPr>
        <p:spPr bwMode="auto">
          <a:xfrm>
            <a:off x="722313" y="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Falhas mais frequentes</a:t>
            </a:r>
          </a:p>
        </p:txBody>
      </p:sp>
      <p:sp>
        <p:nvSpPr>
          <p:cNvPr id="26627" name="Espaço Reservado para Conteúdo 2"/>
          <p:cNvSpPr>
            <a:spLocks noGrp="1"/>
          </p:cNvSpPr>
          <p:nvPr>
            <p:ph idx="1"/>
          </p:nvPr>
        </p:nvSpPr>
        <p:spPr bwMode="auto">
          <a:xfrm>
            <a:off x="722313" y="1333500"/>
            <a:ext cx="7954962" cy="4297363"/>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dirty="0" smtClean="0">
              <a:latin typeface="Calibri" pitchFamily="34" charset="0"/>
              <a:ea typeface="Calibri" pitchFamily="34" charset="0"/>
              <a:cs typeface="Calibri" pitchFamily="34" charset="0"/>
            </a:endParaRPr>
          </a:p>
          <a:p>
            <a:pPr marL="358775" lvl="1">
              <a:buFont typeface="Wingdings" pitchFamily="2" charset="2"/>
              <a:buChar char=""/>
            </a:pPr>
            <a:r>
              <a:rPr lang="pt-BR" dirty="0" smtClean="0">
                <a:latin typeface="Calibri" pitchFamily="34" charset="0"/>
                <a:ea typeface="Calibri" pitchFamily="34" charset="0"/>
                <a:cs typeface="Calibri" pitchFamily="34" charset="0"/>
              </a:rPr>
              <a:t>Não fiscalizar!</a:t>
            </a:r>
          </a:p>
          <a:p>
            <a:pPr marL="358775" lvl="1">
              <a:buFont typeface="Wingdings" pitchFamily="2" charset="2"/>
              <a:buChar char=""/>
            </a:pPr>
            <a:r>
              <a:rPr lang="pt-BR" dirty="0" smtClean="0">
                <a:latin typeface="Calibri" pitchFamily="34" charset="0"/>
                <a:ea typeface="Calibri" pitchFamily="34" charset="0"/>
                <a:cs typeface="Calibri" pitchFamily="34" charset="0"/>
              </a:rPr>
              <a:t>Fazer exigências incompatíveis com o edital e com o contrato;</a:t>
            </a:r>
          </a:p>
          <a:p>
            <a:pPr marL="358775" lvl="1">
              <a:buFont typeface="Wingdings" pitchFamily="2" charset="2"/>
              <a:buChar char=""/>
            </a:pPr>
            <a:r>
              <a:rPr lang="pt-BR" dirty="0" smtClean="0">
                <a:latin typeface="Calibri" pitchFamily="34" charset="0"/>
                <a:ea typeface="Calibri" pitchFamily="34" charset="0"/>
                <a:cs typeface="Calibri" pitchFamily="34" charset="0"/>
              </a:rPr>
              <a:t>Autorizar a prorrogação do contrato sem a devida formalização;</a:t>
            </a:r>
          </a:p>
          <a:p>
            <a:pPr marL="358775" lvl="1">
              <a:buFont typeface="Wingdings" pitchFamily="2" charset="2"/>
              <a:buChar char=""/>
            </a:pPr>
            <a:r>
              <a:rPr lang="pt-BR" dirty="0" smtClean="0">
                <a:latin typeface="Calibri" pitchFamily="34" charset="0"/>
                <a:ea typeface="Calibri" pitchFamily="34" charset="0"/>
                <a:cs typeface="Calibri" pitchFamily="34" charset="0"/>
              </a:rPr>
              <a:t>Autorizar aditivos sem a devida formalização.</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ítulo 1"/>
          <p:cNvSpPr>
            <a:spLocks noGrp="1"/>
          </p:cNvSpPr>
          <p:nvPr>
            <p:ph type="title"/>
          </p:nvPr>
        </p:nvSpPr>
        <p:spPr bwMode="auto">
          <a:xfrm>
            <a:off x="712788" y="166688"/>
            <a:ext cx="7964487" cy="1131887"/>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27651" name="Espaço Reservado para Conteúdo 2"/>
          <p:cNvSpPr>
            <a:spLocks noGrp="1"/>
          </p:cNvSpPr>
          <p:nvPr>
            <p:ph idx="1"/>
          </p:nvPr>
        </p:nvSpPr>
        <p:spPr bwMode="auto">
          <a:xfrm>
            <a:off x="712788" y="1298575"/>
            <a:ext cx="7954962" cy="4340225"/>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Qual o perfil adequado para o exercício da função de fiscal? É possível que o servidor se negue a exercer essa atribuição?</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Perfil adequado para o exercício da função de fiscal</a:t>
            </a:r>
          </a:p>
        </p:txBody>
      </p:sp>
      <p:sp>
        <p:nvSpPr>
          <p:cNvPr id="28675" name="Espaço Reservado para Conteúdo 2"/>
          <p:cNvSpPr>
            <a:spLocks noGrp="1"/>
          </p:cNvSpPr>
          <p:nvPr>
            <p:ph idx="1"/>
          </p:nvPr>
        </p:nvSpPr>
        <p:spPr bwMode="auto">
          <a:xfrm>
            <a:off x="325438" y="1612900"/>
            <a:ext cx="8445500" cy="4492625"/>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600"/>
              </a:spcBef>
              <a:buFont typeface="Wingdings" pitchFamily="2" charset="2"/>
              <a:buChar char=""/>
            </a:pPr>
            <a:endParaRPr lang="pt-BR" dirty="0" smtClean="0">
              <a:latin typeface="Calibri" pitchFamily="34" charset="0"/>
              <a:ea typeface="Calibri" pitchFamily="34" charset="0"/>
              <a:cs typeface="Calibri" pitchFamily="34" charset="0"/>
            </a:endParaRPr>
          </a:p>
          <a:p>
            <a:pPr marL="358775" lvl="1">
              <a:spcBef>
                <a:spcPts val="600"/>
              </a:spcBef>
              <a:buFont typeface="Wingdings" pitchFamily="2" charset="2"/>
              <a:buChar char=""/>
            </a:pPr>
            <a:r>
              <a:rPr lang="pt-BR" dirty="0" smtClean="0">
                <a:latin typeface="Calibri" pitchFamily="34" charset="0"/>
                <a:ea typeface="Calibri" pitchFamily="34" charset="0"/>
                <a:cs typeface="Calibri" pitchFamily="34" charset="0"/>
              </a:rPr>
              <a:t>Qualificação técnica compatível com o objeto do contrato, sempre que possível;</a:t>
            </a:r>
          </a:p>
          <a:p>
            <a:pPr marL="358775" lvl="1">
              <a:spcBef>
                <a:spcPts val="600"/>
              </a:spcBef>
              <a:buFont typeface="Wingdings" pitchFamily="2" charset="2"/>
              <a:buChar char=""/>
            </a:pPr>
            <a:r>
              <a:rPr lang="pt-BR" dirty="0" smtClean="0">
                <a:latin typeface="Calibri" pitchFamily="34" charset="0"/>
                <a:ea typeface="Calibri" pitchFamily="34" charset="0"/>
                <a:cs typeface="Calibri" pitchFamily="34" charset="0"/>
              </a:rPr>
              <a:t>Organização;</a:t>
            </a:r>
          </a:p>
          <a:p>
            <a:pPr marL="358775" lvl="1">
              <a:spcBef>
                <a:spcPts val="600"/>
              </a:spcBef>
              <a:buFont typeface="Wingdings" pitchFamily="2" charset="2"/>
              <a:buChar char=""/>
            </a:pPr>
            <a:r>
              <a:rPr lang="pt-BR" dirty="0" smtClean="0">
                <a:latin typeface="Calibri" pitchFamily="34" charset="0"/>
                <a:ea typeface="Calibri" pitchFamily="34" charset="0"/>
                <a:cs typeface="Calibri" pitchFamily="34" charset="0"/>
              </a:rPr>
              <a:t>Diálogo </a:t>
            </a:r>
            <a:r>
              <a:rPr lang="pt-BR" dirty="0" err="1" smtClean="0">
                <a:latin typeface="Calibri" pitchFamily="34" charset="0"/>
                <a:ea typeface="Calibri" pitchFamily="34" charset="0"/>
                <a:cs typeface="Calibri" pitchFamily="34" charset="0"/>
              </a:rPr>
              <a:t>frequente</a:t>
            </a:r>
            <a:r>
              <a:rPr lang="pt-BR" dirty="0" smtClean="0">
                <a:latin typeface="Calibri" pitchFamily="34" charset="0"/>
                <a:ea typeface="Calibri" pitchFamily="34" charset="0"/>
                <a:cs typeface="Calibri" pitchFamily="34" charset="0"/>
              </a:rPr>
              <a:t> com o preposto do contratado;</a:t>
            </a:r>
          </a:p>
          <a:p>
            <a:pPr marL="358775" lvl="1">
              <a:spcBef>
                <a:spcPts val="600"/>
              </a:spcBef>
              <a:buFont typeface="Wingdings" pitchFamily="2" charset="2"/>
              <a:buChar char=""/>
            </a:pPr>
            <a:r>
              <a:rPr lang="pt-BR" dirty="0" smtClean="0">
                <a:latin typeface="Calibri" pitchFamily="34" charset="0"/>
                <a:ea typeface="Calibri" pitchFamily="34" charset="0"/>
                <a:cs typeface="Calibri" pitchFamily="34" charset="0"/>
              </a:rPr>
              <a:t>Presteza relativa à solicitação pronta e imediata para sanar os defeitos;</a:t>
            </a:r>
          </a:p>
          <a:p>
            <a:pPr marL="358775" lvl="1">
              <a:spcBef>
                <a:spcPts val="600"/>
              </a:spcBef>
              <a:buFont typeface="Wingdings" pitchFamily="2" charset="2"/>
              <a:buChar char=""/>
            </a:pPr>
            <a:r>
              <a:rPr lang="pt-BR" dirty="0" smtClean="0">
                <a:latin typeface="Calibri" pitchFamily="34" charset="0"/>
                <a:ea typeface="Calibri" pitchFamily="34" charset="0"/>
                <a:cs typeface="Calibri" pitchFamily="34" charset="0"/>
              </a:rPr>
              <a:t>Postura.</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Designação do fiscal X Negativa pelo servidor</a:t>
            </a:r>
          </a:p>
        </p:txBody>
      </p:sp>
      <p:sp>
        <p:nvSpPr>
          <p:cNvPr id="29699" name="Espaço Reservado para Conteúdo 2"/>
          <p:cNvSpPr>
            <a:spLocks noGrp="1"/>
          </p:cNvSpPr>
          <p:nvPr>
            <p:ph idx="1"/>
          </p:nvPr>
        </p:nvSpPr>
        <p:spPr bwMode="auto">
          <a:xfrm>
            <a:off x="722313" y="1612900"/>
            <a:ext cx="7954962" cy="4491038"/>
          </a:xfrm>
          <a:noFill/>
          <a:ln>
            <a:miter lim="800000"/>
            <a:headEnd/>
            <a:tailEnd/>
          </a:ln>
        </p:spPr>
        <p:txBody>
          <a:bodyPr vert="horz" wrap="square" lIns="91440" tIns="45720" rIns="91440" bIns="45720" numCol="1" anchor="t" anchorCtr="0" compatLnSpc="1">
            <a:prstTxWarp prst="textNoShape">
              <a:avLst/>
            </a:prstTxWarp>
          </a:bodyPr>
          <a:lstStyle/>
          <a:p>
            <a:r>
              <a:rPr lang="pt-BR" sz="3200" dirty="0" smtClean="0">
                <a:latin typeface="Calibri" pitchFamily="34" charset="0"/>
                <a:ea typeface="ＭＳ Ｐゴシック" pitchFamily="34" charset="-128"/>
                <a:cs typeface="Calibri" pitchFamily="34" charset="0"/>
              </a:rPr>
              <a:t>Lei nº 8.666/93 </a:t>
            </a:r>
          </a:p>
          <a:p>
            <a:r>
              <a:rPr lang="pt-BR" dirty="0" smtClean="0">
                <a:latin typeface="Calibri" pitchFamily="34" charset="0"/>
                <a:ea typeface="ＭＳ Ｐゴシック" pitchFamily="34" charset="-128"/>
                <a:cs typeface="Calibri" pitchFamily="34" charset="0"/>
              </a:rPr>
              <a:t>Art. 67. A execução do contrato deverá ser acompanhada e fiscalizada por um representante da Administração especialmente </a:t>
            </a:r>
            <a:r>
              <a:rPr lang="pt-BR" u="sng" dirty="0" smtClean="0">
                <a:latin typeface="Calibri" pitchFamily="34" charset="0"/>
                <a:ea typeface="ＭＳ Ｐゴシック" pitchFamily="34" charset="-128"/>
                <a:cs typeface="Calibri" pitchFamily="34" charset="0"/>
              </a:rPr>
              <a:t>designado</a:t>
            </a:r>
            <a:r>
              <a:rPr lang="pt-BR" dirty="0" smtClean="0">
                <a:latin typeface="Calibri" pitchFamily="34" charset="0"/>
                <a:ea typeface="ＭＳ Ｐゴシック" pitchFamily="34" charset="-128"/>
                <a:cs typeface="Calibri" pitchFamily="34" charset="0"/>
              </a:rPr>
              <a:t>, permitida a contratação de terceiros para assisti-lo e subsidiá-lo de informações pertinentes a essa atribuição.</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ítulo 6"/>
          <p:cNvSpPr>
            <a:spLocks noGrp="1"/>
          </p:cNvSpPr>
          <p:nvPr>
            <p:ph type="title"/>
          </p:nvPr>
        </p:nvSpPr>
        <p:spPr bwMode="auto">
          <a:xfrm>
            <a:off x="722313" y="307975"/>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latin typeface="Calibri" pitchFamily="34" charset="0"/>
              <a:ea typeface="ＭＳ Ｐゴシック" pitchFamily="34" charset="-128"/>
              <a:cs typeface="Calibri" pitchFamily="34" charset="0"/>
            </a:endParaRPr>
          </a:p>
        </p:txBody>
      </p:sp>
      <p:sp>
        <p:nvSpPr>
          <p:cNvPr id="8195" name="Espaço Reservado para Conteúdo 5"/>
          <p:cNvSpPr>
            <a:spLocks noGrp="1"/>
          </p:cNvSpPr>
          <p:nvPr>
            <p:ph idx="1"/>
          </p:nvPr>
        </p:nvSpPr>
        <p:spPr bwMode="auto">
          <a:xfrm>
            <a:off x="722313" y="1439863"/>
            <a:ext cx="7954962"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QUAIS AS ATRIBUIÇÕES DO GESTOR E DO FISCAL DO CONTRATO E DA AUTORIDADE COMPETENTE?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ítulo 1"/>
          <p:cNvSpPr>
            <a:spLocks noGrp="1"/>
          </p:cNvSpPr>
          <p:nvPr>
            <p:ph type="title"/>
          </p:nvPr>
        </p:nvSpPr>
        <p:spPr bwMode="auto">
          <a:xfrm>
            <a:off x="712788" y="2016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8.112/90</a:t>
            </a:r>
          </a:p>
        </p:txBody>
      </p:sp>
      <p:sp>
        <p:nvSpPr>
          <p:cNvPr id="30723" name="Espaço Reservado para Conteúdo 2"/>
          <p:cNvSpPr>
            <a:spLocks noGrp="1"/>
          </p:cNvSpPr>
          <p:nvPr>
            <p:ph idx="1"/>
          </p:nvPr>
        </p:nvSpPr>
        <p:spPr bwMode="auto">
          <a:xfrm>
            <a:off x="712788" y="117633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2º Para os efeitos desta Lei, servidor é a pessoa legalmente investida em cargo público.</a:t>
            </a:r>
          </a:p>
          <a:p>
            <a:r>
              <a:rPr lang="pt-BR" dirty="0" smtClean="0">
                <a:latin typeface="Calibri" pitchFamily="34" charset="0"/>
                <a:ea typeface="ＭＳ Ｐゴシック" pitchFamily="34" charset="-128"/>
                <a:cs typeface="Calibri" pitchFamily="34" charset="0"/>
              </a:rPr>
              <a:t>Art. 3º Cargo público é o conjunto de atribuições e responsabilidades previstas na estrutura organizacional que devem ser cometidas a um servidor.</a:t>
            </a:r>
          </a:p>
          <a:p>
            <a:r>
              <a:rPr lang="pt-BR" dirty="0" smtClean="0">
                <a:latin typeface="Calibri" pitchFamily="34" charset="0"/>
                <a:ea typeface="ＭＳ Ｐゴシック" pitchFamily="34" charset="-128"/>
                <a:cs typeface="Calibri" pitchFamily="34" charset="0"/>
              </a:rPr>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Espaço Reservado para Conteúdo 3"/>
          <p:cNvSpPr>
            <a:spLocks noGrp="1"/>
          </p:cNvSpPr>
          <p:nvPr>
            <p:ph idx="1"/>
          </p:nvPr>
        </p:nvSpPr>
        <p:spPr bwMode="auto">
          <a:xfrm>
            <a:off x="582613" y="91283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116.  São deveres do servidor:</a:t>
            </a:r>
          </a:p>
          <a:p>
            <a:r>
              <a:rPr lang="pt-BR" dirty="0" smtClean="0">
                <a:solidFill>
                  <a:schemeClr val="tx1"/>
                </a:solidFill>
                <a:latin typeface="Calibri" pitchFamily="34" charset="0"/>
                <a:ea typeface="ＭＳ Ｐゴシック" pitchFamily="34" charset="-128"/>
                <a:cs typeface="Calibri" pitchFamily="34" charset="0"/>
              </a:rPr>
              <a:t>I - exercer com zelo e dedicação as atribuições do cargo;</a:t>
            </a:r>
          </a:p>
          <a:p>
            <a:r>
              <a:rPr lang="pt-BR" dirty="0" smtClean="0">
                <a:solidFill>
                  <a:schemeClr val="tx1"/>
                </a:solidFill>
                <a:latin typeface="Calibri" pitchFamily="34" charset="0"/>
                <a:ea typeface="ＭＳ Ｐゴシック" pitchFamily="34" charset="-128"/>
                <a:cs typeface="Calibri" pitchFamily="34" charset="0"/>
              </a:rPr>
              <a:t>(...)</a:t>
            </a:r>
          </a:p>
          <a:p>
            <a:r>
              <a:rPr lang="pt-BR" dirty="0" smtClean="0">
                <a:solidFill>
                  <a:schemeClr val="tx1"/>
                </a:solidFill>
                <a:latin typeface="Calibri" pitchFamily="34" charset="0"/>
                <a:ea typeface="ＭＳ Ｐゴシック" pitchFamily="34" charset="-128"/>
                <a:cs typeface="Calibri" pitchFamily="34" charset="0"/>
              </a:rPr>
              <a:t>III - observar as normas legais e regulamentares; </a:t>
            </a:r>
          </a:p>
          <a:p>
            <a:r>
              <a:rPr lang="pt-BR" dirty="0" smtClean="0">
                <a:solidFill>
                  <a:schemeClr val="tx1"/>
                </a:solidFill>
                <a:latin typeface="Calibri" pitchFamily="34" charset="0"/>
                <a:ea typeface="ＭＳ Ｐゴシック" pitchFamily="34" charset="-128"/>
                <a:cs typeface="Calibri" pitchFamily="34" charset="0"/>
              </a:rPr>
              <a:t>IV - cumprir as ordens superiores, exceto quando manifestamente ilegais; </a:t>
            </a:r>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ítulo 2"/>
          <p:cNvSpPr>
            <a:spLocks noGrp="1"/>
          </p:cNvSpPr>
          <p:nvPr>
            <p:ph type="title"/>
          </p:nvPr>
        </p:nvSpPr>
        <p:spPr bwMode="auto">
          <a:xfrm>
            <a:off x="722313" y="293688"/>
            <a:ext cx="7964487" cy="1131887"/>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32771" name="Espaço Reservado para Conteúdo 3"/>
          <p:cNvSpPr>
            <a:spLocks noGrp="1"/>
          </p:cNvSpPr>
          <p:nvPr>
            <p:ph idx="1"/>
          </p:nvPr>
        </p:nvSpPr>
        <p:spPr bwMode="auto">
          <a:xfrm>
            <a:off x="722313" y="1425575"/>
            <a:ext cx="752951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É possível a contratação de terceiros para auxiliar na fiscalização dos contratos? Que cautelas a Administração deve ter?</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ítulo 1"/>
          <p:cNvSpPr>
            <a:spLocks noGrp="1"/>
          </p:cNvSpPr>
          <p:nvPr>
            <p:ph type="title"/>
          </p:nvPr>
        </p:nvSpPr>
        <p:spPr bwMode="auto">
          <a:xfrm>
            <a:off x="712788" y="17780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8.666/93</a:t>
            </a:r>
          </a:p>
        </p:txBody>
      </p:sp>
      <p:sp>
        <p:nvSpPr>
          <p:cNvPr id="33795" name="Espaço Reservado para Conteúdo 2"/>
          <p:cNvSpPr>
            <a:spLocks noGrp="1"/>
          </p:cNvSpPr>
          <p:nvPr>
            <p:ph idx="1"/>
          </p:nvPr>
        </p:nvSpPr>
        <p:spPr bwMode="auto">
          <a:xfrm>
            <a:off x="722313" y="130968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67. A execução do contrato deverá ser acompanhada e fiscalizada por um representante da Administração especialmente designado, permitida a contratação de terceiros para assisti-lo e subsidiá-lo de informações pertinentes a essa atribuição.</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ítulo 1"/>
          <p:cNvSpPr>
            <a:spLocks noGrp="1"/>
          </p:cNvSpPr>
          <p:nvPr>
            <p:ph type="title"/>
          </p:nvPr>
        </p:nvSpPr>
        <p:spPr bwMode="auto">
          <a:xfrm>
            <a:off x="722313" y="177800"/>
            <a:ext cx="7964487" cy="1131888"/>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TCU - Acórdão nº 690/2005 – P</a:t>
            </a:r>
          </a:p>
        </p:txBody>
      </p:sp>
      <p:sp>
        <p:nvSpPr>
          <p:cNvPr id="34819" name="Espaço Reservado para Conteúdo 2"/>
          <p:cNvSpPr>
            <a:spLocks noGrp="1"/>
          </p:cNvSpPr>
          <p:nvPr>
            <p:ph idx="1"/>
          </p:nvPr>
        </p:nvSpPr>
        <p:spPr bwMode="auto">
          <a:xfrm>
            <a:off x="430213" y="1152525"/>
            <a:ext cx="8247062" cy="4702175"/>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dirty="0" smtClean="0">
                <a:latin typeface="Calibri" pitchFamily="34" charset="0"/>
                <a:ea typeface="ＭＳ Ｐゴシック" pitchFamily="34" charset="-128"/>
                <a:cs typeface="Calibri" pitchFamily="34" charset="0"/>
              </a:rPr>
              <a:t>Acórdão</a:t>
            </a:r>
          </a:p>
          <a:p>
            <a:pPr>
              <a:lnSpc>
                <a:spcPct val="109000"/>
              </a:lnSpc>
              <a:spcBef>
                <a:spcPts val="600"/>
              </a:spcBef>
            </a:pPr>
            <a:r>
              <a:rPr lang="pt-BR" dirty="0" smtClean="0">
                <a:latin typeface="Calibri" pitchFamily="34" charset="0"/>
                <a:ea typeface="ＭＳ Ｐゴシック" pitchFamily="34" charset="-128"/>
                <a:cs typeface="Calibri" pitchFamily="34" charset="0"/>
              </a:rPr>
              <a:t>9.2. determinar à (...) que: (...)</a:t>
            </a:r>
          </a:p>
          <a:p>
            <a:pPr>
              <a:lnSpc>
                <a:spcPct val="109000"/>
              </a:lnSpc>
              <a:spcBef>
                <a:spcPts val="600"/>
              </a:spcBef>
            </a:pPr>
            <a:r>
              <a:rPr lang="pt-BR" dirty="0" smtClean="0">
                <a:latin typeface="Calibri" pitchFamily="34" charset="0"/>
                <a:ea typeface="ＭＳ Ｐゴシック" pitchFamily="34" charset="-128"/>
                <a:cs typeface="Calibri" pitchFamily="34" charset="0"/>
              </a:rPr>
              <a:t>9.2.3. </a:t>
            </a:r>
            <a:r>
              <a:rPr lang="pt-BR" u="sng" dirty="0" smtClean="0">
                <a:latin typeface="Calibri" pitchFamily="34" charset="0"/>
                <a:ea typeface="ＭＳ Ｐゴシック" pitchFamily="34" charset="-128"/>
                <a:cs typeface="Calibri" pitchFamily="34" charset="0"/>
              </a:rPr>
              <a:t>mantenha representante, pertencente a seus quadros próprios de pessoal, especialmente designado para acompanhar e fiscalizar a execução dos contratos</a:t>
            </a:r>
            <a:r>
              <a:rPr lang="pt-BR" dirty="0" smtClean="0">
                <a:latin typeface="Calibri" pitchFamily="34" charset="0"/>
                <a:ea typeface="ＭＳ Ｐゴシック" pitchFamily="34" charset="-128"/>
                <a:cs typeface="Calibri" pitchFamily="34" charset="0"/>
              </a:rPr>
              <a:t> que celebrar, permitida a contratação de agentes terceirizados apenas para assisti-lo e subsidiá-lo de informações pertinentes a essa atribuição, a teor do art. 67 da Lei 8.666/93;</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ítulo 1"/>
          <p:cNvSpPr>
            <a:spLocks noGrp="1"/>
          </p:cNvSpPr>
          <p:nvPr>
            <p:ph type="title"/>
          </p:nvPr>
        </p:nvSpPr>
        <p:spPr bwMode="auto">
          <a:xfrm>
            <a:off x="722313" y="0"/>
            <a:ext cx="7964487" cy="1292225"/>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Contratação de terceiros</a:t>
            </a:r>
          </a:p>
        </p:txBody>
      </p:sp>
      <p:sp>
        <p:nvSpPr>
          <p:cNvPr id="35843" name="Espaço Reservado para Conteúdo 2"/>
          <p:cNvSpPr>
            <a:spLocks noGrp="1"/>
          </p:cNvSpPr>
          <p:nvPr>
            <p:ph idx="1"/>
          </p:nvPr>
        </p:nvSpPr>
        <p:spPr bwMode="auto">
          <a:xfrm>
            <a:off x="731838" y="1044575"/>
            <a:ext cx="7954962" cy="4492625"/>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dirty="0" smtClean="0">
              <a:latin typeface="Calibri" pitchFamily="34" charset="0"/>
              <a:ea typeface="Calibri" pitchFamily="34" charset="0"/>
              <a:cs typeface="Calibri" pitchFamily="34" charset="0"/>
            </a:endParaRPr>
          </a:p>
          <a:p>
            <a:pPr marL="358775" lvl="1">
              <a:buFont typeface="Wingdings" pitchFamily="2" charset="2"/>
              <a:buChar char=""/>
            </a:pPr>
            <a:r>
              <a:rPr lang="pt-BR" dirty="0" smtClean="0">
                <a:latin typeface="Calibri" pitchFamily="34" charset="0"/>
                <a:ea typeface="Calibri" pitchFamily="34" charset="0"/>
                <a:cs typeface="Calibri" pitchFamily="34" charset="0"/>
              </a:rPr>
              <a:t>Regra → Licitação </a:t>
            </a:r>
          </a:p>
          <a:p>
            <a:pPr marL="358775" lvl="1">
              <a:buFont typeface="Wingdings" pitchFamily="2" charset="2"/>
              <a:buChar char=""/>
            </a:pPr>
            <a:r>
              <a:rPr lang="pt-BR" dirty="0" smtClean="0">
                <a:latin typeface="Calibri" pitchFamily="34" charset="0"/>
                <a:ea typeface="Calibri" pitchFamily="34" charset="0"/>
                <a:cs typeface="Calibri" pitchFamily="34" charset="0"/>
              </a:rPr>
              <a:t>Exceção → Contratação direta </a:t>
            </a:r>
          </a:p>
          <a:p>
            <a:pPr marL="358775" lvl="1">
              <a:buFont typeface="Wingdings" pitchFamily="2" charset="2"/>
              <a:buNone/>
            </a:pPr>
            <a:r>
              <a:rPr lang="pt-BR" sz="3200" dirty="0" smtClean="0">
                <a:latin typeface="Calibri" pitchFamily="34" charset="0"/>
                <a:ea typeface="Calibri" pitchFamily="34" charset="0"/>
                <a:cs typeface="Calibri" pitchFamily="34" charset="0"/>
              </a:rPr>
              <a:t>Lei nº 8.666/93 </a:t>
            </a:r>
          </a:p>
          <a:p>
            <a:r>
              <a:rPr lang="pt-BR" dirty="0" smtClean="0">
                <a:latin typeface="Calibri" pitchFamily="34" charset="0"/>
                <a:ea typeface="ＭＳ Ｐゴシック" pitchFamily="34" charset="-128"/>
                <a:cs typeface="Calibri" pitchFamily="34" charset="0"/>
              </a:rPr>
              <a:t>Art. 13. Para os fins desta Lei, consideram-se serviços técnicos profissionais especializados os trabalhos relativos a:</a:t>
            </a:r>
          </a:p>
          <a:p>
            <a:r>
              <a:rPr lang="pt-BR" dirty="0" smtClean="0">
                <a:latin typeface="Calibri" pitchFamily="34" charset="0"/>
                <a:ea typeface="ＭＳ Ｐゴシック" pitchFamily="34" charset="-128"/>
                <a:cs typeface="Calibri" pitchFamily="34" charset="0"/>
              </a:rPr>
              <a: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Espaço Reservado para Conteúdo 3"/>
          <p:cNvSpPr>
            <a:spLocks noGrp="1"/>
          </p:cNvSpPr>
          <p:nvPr>
            <p:ph idx="1"/>
          </p:nvPr>
        </p:nvSpPr>
        <p:spPr bwMode="auto">
          <a:xfrm>
            <a:off x="582613" y="555645"/>
            <a:ext cx="8224837"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a:p>
            <a:r>
              <a:rPr lang="pt-BR" dirty="0" smtClean="0">
                <a:latin typeface="Calibri" pitchFamily="34" charset="0"/>
                <a:ea typeface="ＭＳ Ｐゴシック" pitchFamily="34" charset="-128"/>
                <a:cs typeface="Calibri" pitchFamily="34" charset="0"/>
              </a:rPr>
              <a:t>I</a:t>
            </a:r>
            <a:r>
              <a:rPr lang="pt-BR" dirty="0" smtClean="0">
                <a:solidFill>
                  <a:schemeClr val="tx1"/>
                </a:solidFill>
                <a:latin typeface="Calibri" pitchFamily="34" charset="0"/>
                <a:ea typeface="ＭＳ Ｐゴシック" pitchFamily="34" charset="-128"/>
                <a:cs typeface="Calibri" pitchFamily="34" charset="0"/>
              </a:rPr>
              <a:t>V - fiscalização, supervisão ou gerenciamento de obras ou serviços; (...)</a:t>
            </a:r>
          </a:p>
          <a:p>
            <a:r>
              <a:rPr lang="pt-BR" dirty="0" smtClean="0">
                <a:solidFill>
                  <a:schemeClr val="tx1"/>
                </a:solidFill>
                <a:latin typeface="Calibri" pitchFamily="34" charset="0"/>
                <a:ea typeface="ＭＳ Ｐゴシック" pitchFamily="34" charset="-128"/>
                <a:cs typeface="Calibri" pitchFamily="34" charset="0"/>
              </a:rPr>
              <a:t>Art. 25. É inexigível a licitação quando houver inviabilidade de competição, em especial: (...)</a:t>
            </a:r>
          </a:p>
          <a:p>
            <a:r>
              <a:rPr lang="pt-BR" dirty="0" smtClean="0">
                <a:solidFill>
                  <a:schemeClr val="tx1"/>
                </a:solidFill>
                <a:latin typeface="Calibri" pitchFamily="34" charset="0"/>
                <a:ea typeface="ＭＳ Ｐゴシック" pitchFamily="34" charset="-128"/>
                <a:cs typeface="Calibri" pitchFamily="34" charset="0"/>
              </a:rPr>
              <a:t>II - para a contratação de serviços técnicos enumerados no art. 13 desta Lei, de natureza singular, com profissionais ou empresas de notória especialização, vedada a inexigibilidade para serviços de publicidade e divulgação;</a:t>
            </a:r>
          </a:p>
          <a:p>
            <a:r>
              <a:rPr lang="pt-BR" dirty="0" smtClean="0">
                <a:solidFill>
                  <a:schemeClr val="tx1"/>
                </a:solidFill>
                <a:latin typeface="Calibri" pitchFamily="34" charset="0"/>
                <a:ea typeface="ＭＳ Ｐゴシック" pitchFamily="34" charset="-128"/>
                <a:cs typeface="Calibri" pitchFamily="34" charset="0"/>
              </a:rPr>
              <a:t>(...)</a:t>
            </a: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1º Considera-se de notória especialização o profissional ou empresa cujo conceito no campo de sua especialidade, decorrente de desempenho anterior, estudos, experiências, publicações, organização, aparelhamento, equipe técnica, ou de outros requisitos relacionados com suas atividades, permita inferir que o seu trabalho é essencial e indiscutivelmente o mais adequado à plena satisfação do objeto do contrato.</a:t>
            </a: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Espaço Reservado para Conteúdo 2"/>
          <p:cNvSpPr>
            <a:spLocks noGrp="1"/>
          </p:cNvSpPr>
          <p:nvPr>
            <p:ph idx="1"/>
          </p:nvPr>
        </p:nvSpPr>
        <p:spPr bwMode="auto">
          <a:xfrm>
            <a:off x="762000" y="334963"/>
            <a:ext cx="8108950" cy="6140450"/>
          </a:xfrm>
          <a:noFill/>
          <a:ln>
            <a:miter lim="800000"/>
            <a:headEnd/>
            <a:tailEnd/>
          </a:ln>
        </p:spPr>
        <p:txBody>
          <a:bodyPr vert="horz" wrap="square" lIns="91440" tIns="45720" rIns="91440" bIns="45720" numCol="1" anchor="t" anchorCtr="0" compatLnSpc="1">
            <a:prstTxWarp prst="textNoShape">
              <a:avLst/>
            </a:prstTxWarp>
          </a:bodyPr>
          <a:lstStyle/>
          <a:p>
            <a:endParaRPr lang="pt-BR" sz="3600" dirty="0" smtClean="0">
              <a:solidFill>
                <a:schemeClr val="tx1"/>
              </a:solidFill>
              <a:latin typeface="Calibri" pitchFamily="34" charset="0"/>
              <a:ea typeface="ＭＳ Ｐゴシック" pitchFamily="34" charset="-128"/>
              <a:cs typeface="Calibri" pitchFamily="34" charset="0"/>
            </a:endParaRPr>
          </a:p>
          <a:p>
            <a:r>
              <a:rPr lang="pt-BR" sz="3600" dirty="0" smtClean="0">
                <a:solidFill>
                  <a:schemeClr val="tx1"/>
                </a:solidFill>
                <a:latin typeface="Calibri" pitchFamily="34" charset="0"/>
                <a:ea typeface="ＭＳ Ｐゴシック" pitchFamily="34" charset="-128"/>
                <a:cs typeface="Calibri" pitchFamily="34" charset="0"/>
              </a:rPr>
              <a:t>Dica :</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O fiscal deve promover visitas no local periodicamente, acompanhando, inclusive, o trabalho da empresa que o auxilia na fiscalização.</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Analisar com atenção os documentos provenientes da empresa contratada para auxiliar na fiscalização.</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Manter diálogo e contato com o preposto do contratado. </a:t>
            </a:r>
          </a:p>
          <a:p>
            <a:endParaRPr lang="pt-BR" sz="3600" dirty="0" smtClean="0">
              <a:solidFill>
                <a:schemeClr val="tx1"/>
              </a:solidFill>
              <a:latin typeface="Calibri" pitchFamily="34" charset="0"/>
              <a:ea typeface="ＭＳ Ｐゴシック" pitchFamily="34" charset="-128"/>
              <a:cs typeface="Calibri" pitchFamily="34" charset="0"/>
            </a:endParaRPr>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ítulo 2"/>
          <p:cNvSpPr>
            <a:spLocks noGrp="1"/>
          </p:cNvSpPr>
          <p:nvPr>
            <p:ph type="title"/>
          </p:nvPr>
        </p:nvSpPr>
        <p:spPr bwMode="auto">
          <a:xfrm>
            <a:off x="722313" y="17780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39939" name="Espaço Reservado para Conteúdo 3"/>
          <p:cNvSpPr>
            <a:spLocks noGrp="1"/>
          </p:cNvSpPr>
          <p:nvPr>
            <p:ph idx="1"/>
          </p:nvPr>
        </p:nvSpPr>
        <p:spPr bwMode="auto">
          <a:xfrm>
            <a:off x="731838" y="1104900"/>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Quais documentos, inclusive da fase interna, o fiscal deve conhecer para viabilizar uma fiscalização segura?</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ítulo 2"/>
          <p:cNvSpPr>
            <a:spLocks noGrp="1"/>
          </p:cNvSpPr>
          <p:nvPr>
            <p:ph type="title"/>
          </p:nvPr>
        </p:nvSpPr>
        <p:spPr bwMode="auto">
          <a:xfrm>
            <a:off x="712788" y="17780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8.666/93</a:t>
            </a:r>
          </a:p>
        </p:txBody>
      </p:sp>
      <p:sp>
        <p:nvSpPr>
          <p:cNvPr id="9219" name="Espaço Reservado para Conteúdo 3"/>
          <p:cNvSpPr>
            <a:spLocks noGrp="1"/>
          </p:cNvSpPr>
          <p:nvPr>
            <p:ph idx="1"/>
          </p:nvPr>
        </p:nvSpPr>
        <p:spPr bwMode="auto">
          <a:xfrm>
            <a:off x="712788" y="130968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58. O regime jurídico dos contratos administrativos instituído por esta Lei confere à Administração, em relação a eles, a prerrogativa de:</a:t>
            </a:r>
          </a:p>
          <a:p>
            <a:r>
              <a:rPr lang="pt-BR" dirty="0" smtClean="0">
                <a:latin typeface="Calibri" pitchFamily="34" charset="0"/>
                <a:ea typeface="ＭＳ Ｐゴシック" pitchFamily="34" charset="-128"/>
                <a:cs typeface="Calibri" pitchFamily="34" charset="0"/>
              </a:rPr>
              <a:t>(...)</a:t>
            </a:r>
          </a:p>
          <a:p>
            <a:r>
              <a:rPr lang="pt-BR" dirty="0" smtClean="0">
                <a:latin typeface="Calibri" pitchFamily="34" charset="0"/>
                <a:ea typeface="ＭＳ Ｐゴシック" pitchFamily="34" charset="-128"/>
                <a:cs typeface="Calibri" pitchFamily="34" charset="0"/>
              </a:rPr>
              <a:t>III - fiscalizar-lhes a execução;</a:t>
            </a:r>
          </a:p>
          <a:p>
            <a:r>
              <a:rPr lang="pt-BR" dirty="0" smtClean="0">
                <a:latin typeface="Calibri" pitchFamily="34" charset="0"/>
                <a:ea typeface="ＭＳ Ｐゴシック" pitchFamily="34" charset="-128"/>
                <a:cs typeface="Calibri" pitchFamily="34" charset="0"/>
              </a:rPr>
              <a:t>(...)</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ítulo 4"/>
          <p:cNvSpPr>
            <a:spLocks noGrp="1"/>
          </p:cNvSpPr>
          <p:nvPr>
            <p:ph type="title"/>
          </p:nvPr>
        </p:nvSpPr>
        <p:spPr bwMode="auto">
          <a:xfrm>
            <a:off x="722313" y="581025"/>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A adequada fiscalização do contrato demanda conhecimento dos seguintes documentos:</a:t>
            </a:r>
          </a:p>
        </p:txBody>
      </p:sp>
      <p:sp>
        <p:nvSpPr>
          <p:cNvPr id="40963" name="Espaço Reservado para Conteúdo 5"/>
          <p:cNvSpPr>
            <a:spLocks noGrp="1"/>
          </p:cNvSpPr>
          <p:nvPr>
            <p:ph idx="1"/>
          </p:nvPr>
        </p:nvSpPr>
        <p:spPr bwMode="auto">
          <a:xfrm>
            <a:off x="488950" y="2147888"/>
            <a:ext cx="8027988" cy="4402137"/>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Instrumento convocatório da licitação (edital);</a:t>
            </a:r>
          </a:p>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Minuta de contrato;</a:t>
            </a:r>
          </a:p>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Termo de referência ou projeto básico;</a:t>
            </a:r>
          </a:p>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Orçamento e planilha de custos;</a:t>
            </a:r>
          </a:p>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Cronograma físico-financeiro;</a:t>
            </a:r>
          </a:p>
          <a:p>
            <a:pPr marL="358775" lvl="1">
              <a:spcBef>
                <a:spcPts val="600"/>
              </a:spcBef>
              <a:buFont typeface="Wingdings" pitchFamily="2" charset="2"/>
              <a:buChar char=""/>
            </a:pPr>
            <a:r>
              <a:rPr lang="pt-BR" smtClean="0">
                <a:latin typeface="Calibri" pitchFamily="34" charset="0"/>
                <a:ea typeface="Calibri" pitchFamily="34" charset="0"/>
                <a:cs typeface="Calibri" pitchFamily="34" charset="0"/>
              </a:rPr>
              <a:t>Necessidade a ser atendida e resultados esperados com o contrato;</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Espaço Reservado para Conteúdo 3"/>
          <p:cNvSpPr>
            <a:spLocks noGrp="1"/>
          </p:cNvSpPr>
          <p:nvPr>
            <p:ph idx="1"/>
          </p:nvPr>
        </p:nvSpPr>
        <p:spPr bwMode="auto">
          <a:xfrm>
            <a:off x="336550" y="400050"/>
            <a:ext cx="8555038" cy="5969000"/>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6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Estudos e pareceres técnicos que instruíram o processo;</a:t>
            </a: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Pareceres jurídicos que instruíram o processo;</a:t>
            </a: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Conhecimento da realidade do mercado respectivo;</a:t>
            </a: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Proposta da contratada;</a:t>
            </a: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Documento coletivo de trabalho da categoria envolvida na prestação dos serviços (convenção, acordo ou dissídio coletivo de trabalho);</a:t>
            </a:r>
          </a:p>
          <a:p>
            <a:pPr marL="358775" lvl="1">
              <a:spcBef>
                <a:spcPts val="6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Instrumento de contrato;</a:t>
            </a:r>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Espaço Reservado para Conteúdo 1"/>
          <p:cNvSpPr>
            <a:spLocks noGrp="1"/>
          </p:cNvSpPr>
          <p:nvPr>
            <p:ph idx="1"/>
          </p:nvPr>
        </p:nvSpPr>
        <p:spPr bwMode="auto">
          <a:xfrm>
            <a:off x="582613" y="498475"/>
            <a:ext cx="7920037" cy="5802313"/>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Documento de designação do preposto pela contratada;</a:t>
            </a: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Livro diário com registro de ocorrências, de preferência, assinado pelo preposto da contratada;</a:t>
            </a: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Cópia de atas de reuniões realizadas com o preposto da contratada, a fim de discutir a qualidade da contratação.</a:t>
            </a:r>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ítulo 2"/>
          <p:cNvSpPr>
            <a:spLocks noGrp="1"/>
          </p:cNvSpPr>
          <p:nvPr>
            <p:ph type="title"/>
          </p:nvPr>
        </p:nvSpPr>
        <p:spPr bwMode="auto">
          <a:xfrm>
            <a:off x="722313" y="2016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A fiscalização depende de:</a:t>
            </a:r>
          </a:p>
        </p:txBody>
      </p:sp>
      <p:sp>
        <p:nvSpPr>
          <p:cNvPr id="44035" name="Espaço Reservado para Conteúdo 3"/>
          <p:cNvSpPr>
            <a:spLocks noGrp="1"/>
          </p:cNvSpPr>
          <p:nvPr>
            <p:ph idx="1"/>
          </p:nvPr>
        </p:nvSpPr>
        <p:spPr bwMode="auto">
          <a:xfrm>
            <a:off x="477838" y="1333500"/>
            <a:ext cx="8367712" cy="4298950"/>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endParaRPr lang="pt-BR" dirty="0" smtClean="0">
              <a:latin typeface="Calibri" pitchFamily="34" charset="0"/>
              <a:ea typeface="Calibri" pitchFamily="34" charset="0"/>
              <a:cs typeface="Calibri" pitchFamily="34" charset="0"/>
            </a:endParaRPr>
          </a:p>
          <a:p>
            <a:pPr marL="358775" lvl="1">
              <a:spcBef>
                <a:spcPts val="2400"/>
              </a:spcBef>
              <a:buFont typeface="Wingdings" pitchFamily="2" charset="2"/>
              <a:buChar char=""/>
            </a:pPr>
            <a:r>
              <a:rPr lang="pt-BR" dirty="0" smtClean="0">
                <a:latin typeface="Calibri" pitchFamily="34" charset="0"/>
                <a:ea typeface="Calibri" pitchFamily="34" charset="0"/>
                <a:cs typeface="Calibri" pitchFamily="34" charset="0"/>
              </a:rPr>
              <a:t>Conhecimento do regime jurídico;</a:t>
            </a:r>
          </a:p>
          <a:p>
            <a:pPr marL="358775" lvl="1">
              <a:spcBef>
                <a:spcPts val="2400"/>
              </a:spcBef>
              <a:buFont typeface="Wingdings" pitchFamily="2" charset="2"/>
              <a:buChar char=""/>
            </a:pPr>
            <a:r>
              <a:rPr lang="pt-BR" dirty="0" smtClean="0">
                <a:latin typeface="Calibri" pitchFamily="34" charset="0"/>
                <a:ea typeface="Calibri" pitchFamily="34" charset="0"/>
                <a:cs typeface="Calibri" pitchFamily="34" charset="0"/>
              </a:rPr>
              <a:t>Conhecimento dos termos contratuais;</a:t>
            </a:r>
          </a:p>
          <a:p>
            <a:pPr marL="358775" lvl="1">
              <a:spcBef>
                <a:spcPts val="2400"/>
              </a:spcBef>
              <a:buFont typeface="Wingdings" pitchFamily="2" charset="2"/>
              <a:buChar char=""/>
            </a:pPr>
            <a:r>
              <a:rPr lang="pt-BR" dirty="0" smtClean="0">
                <a:latin typeface="Calibri" pitchFamily="34" charset="0"/>
                <a:ea typeface="Calibri" pitchFamily="34" charset="0"/>
                <a:cs typeface="Calibri" pitchFamily="34" charset="0"/>
              </a:rPr>
              <a:t>Conhecimento do processo que resultou no contrato, inclusive atos da fase de planejamento;</a:t>
            </a:r>
          </a:p>
          <a:p>
            <a:pPr marL="358775" lvl="1">
              <a:spcBef>
                <a:spcPts val="2400"/>
              </a:spcBef>
              <a:buFont typeface="Wingdings" pitchFamily="2" charset="2"/>
              <a:buChar char=""/>
            </a:pPr>
            <a:r>
              <a:rPr lang="pt-BR" dirty="0" smtClean="0">
                <a:latin typeface="Calibri" pitchFamily="34" charset="0"/>
                <a:ea typeface="Calibri" pitchFamily="34" charset="0"/>
                <a:cs typeface="Calibri" pitchFamily="34" charset="0"/>
              </a:rPr>
              <a:t>Organização.</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ítulo 1"/>
          <p:cNvSpPr>
            <a:spLocks noGrp="1"/>
          </p:cNvSpPr>
          <p:nvPr>
            <p:ph type="title"/>
          </p:nvPr>
        </p:nvSpPr>
        <p:spPr bwMode="auto">
          <a:xfrm>
            <a:off x="722313" y="257175"/>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45059" name="Espaço Reservado para Conteúdo 2"/>
          <p:cNvSpPr>
            <a:spLocks noGrp="1"/>
          </p:cNvSpPr>
          <p:nvPr>
            <p:ph idx="1"/>
          </p:nvPr>
        </p:nvSpPr>
        <p:spPr bwMode="auto">
          <a:xfrm>
            <a:off x="731838" y="1389063"/>
            <a:ext cx="7954962"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Ao constatar alguma irregularidade na execução do contrato, quais providências o fiscal deve tomar? Que cautelas deve adotar para afastar responsabilizações?</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ítulo 2"/>
          <p:cNvSpPr>
            <a:spLocks noGrp="1"/>
          </p:cNvSpPr>
          <p:nvPr>
            <p:ph type="title"/>
          </p:nvPr>
        </p:nvSpPr>
        <p:spPr bwMode="auto">
          <a:xfrm>
            <a:off x="712788" y="285750"/>
            <a:ext cx="7964487" cy="1130300"/>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46083" name="Espaço Reservado para Conteúdo 3"/>
          <p:cNvSpPr>
            <a:spLocks noGrp="1"/>
          </p:cNvSpPr>
          <p:nvPr>
            <p:ph idx="1"/>
          </p:nvPr>
        </p:nvSpPr>
        <p:spPr bwMode="auto">
          <a:xfrm>
            <a:off x="722313" y="1416050"/>
            <a:ext cx="7954962" cy="4491038"/>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pPr>
            <a:r>
              <a:rPr lang="pt-BR" sz="3200" dirty="0" smtClean="0">
                <a:latin typeface="Calibri" pitchFamily="34" charset="0"/>
                <a:ea typeface="ＭＳ Ｐゴシック" pitchFamily="34" charset="-128"/>
                <a:cs typeface="Calibri" pitchFamily="34" charset="0"/>
              </a:rPr>
              <a:t>Art. 67. A execução do contrato deverá ser </a:t>
            </a:r>
            <a:r>
              <a:rPr lang="pt-BR" sz="3200" u="sng" dirty="0" smtClean="0">
                <a:latin typeface="Calibri" pitchFamily="34" charset="0"/>
                <a:ea typeface="ＭＳ Ｐゴシック" pitchFamily="34" charset="-128"/>
                <a:cs typeface="Calibri" pitchFamily="34" charset="0"/>
              </a:rPr>
              <a:t>acompanhada e fiscalizada</a:t>
            </a:r>
            <a:r>
              <a:rPr lang="pt-BR" sz="3200" dirty="0" smtClean="0">
                <a:latin typeface="Calibri" pitchFamily="34" charset="0"/>
                <a:ea typeface="ＭＳ Ｐゴシック" pitchFamily="34" charset="-128"/>
                <a:cs typeface="Calibri" pitchFamily="34" charset="0"/>
              </a:rPr>
              <a:t> por um representante da Administração especialmente designado, permitida a contratação de terceiros para assisti-lo e subsidiá-lo de informações pertinentes a essa atribuição.</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Espaço Reservado para Conteúdo 3"/>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1º O representante da Administração anotará em registro próprio todas as ocorrências relacionadas com a execução do contrato, determinando o que for necessário à regularização das faltas ou defeitos observados. </a:t>
            </a:r>
          </a:p>
          <a:p>
            <a:r>
              <a:rPr lang="pt-BR" dirty="0" smtClean="0">
                <a:solidFill>
                  <a:schemeClr val="tx1"/>
                </a:solidFill>
                <a:latin typeface="Calibri" pitchFamily="34" charset="0"/>
                <a:ea typeface="ＭＳ Ｐゴシック" pitchFamily="34" charset="-128"/>
                <a:cs typeface="Calibri" pitchFamily="34" charset="0"/>
              </a:rPr>
              <a:t>§ 2º As decisões e providências que </a:t>
            </a:r>
            <a:r>
              <a:rPr lang="pt-BR" u="sng" dirty="0" smtClean="0">
                <a:solidFill>
                  <a:schemeClr val="tx1"/>
                </a:solidFill>
                <a:latin typeface="Calibri" pitchFamily="34" charset="0"/>
                <a:ea typeface="ＭＳ Ｐゴシック" pitchFamily="34" charset="-128"/>
                <a:cs typeface="Calibri" pitchFamily="34" charset="0"/>
              </a:rPr>
              <a:t>ultrapassarem a competência</a:t>
            </a:r>
            <a:r>
              <a:rPr lang="pt-BR" dirty="0" smtClean="0">
                <a:solidFill>
                  <a:schemeClr val="tx1"/>
                </a:solidFill>
                <a:latin typeface="Calibri" pitchFamily="34" charset="0"/>
                <a:ea typeface="ＭＳ Ｐゴシック" pitchFamily="34" charset="-128"/>
                <a:cs typeface="Calibri" pitchFamily="34" charset="0"/>
              </a:rPr>
              <a:t> do representante deverão ser solicitadas a seus superiores </a:t>
            </a:r>
            <a:r>
              <a:rPr lang="pt-BR" u="sng" dirty="0" smtClean="0">
                <a:solidFill>
                  <a:schemeClr val="tx1"/>
                </a:solidFill>
                <a:latin typeface="Calibri" pitchFamily="34" charset="0"/>
                <a:ea typeface="ＭＳ Ｐゴシック" pitchFamily="34" charset="-128"/>
                <a:cs typeface="Calibri" pitchFamily="34" charset="0"/>
              </a:rPr>
              <a:t>em tempo hábil</a:t>
            </a:r>
            <a:r>
              <a:rPr lang="pt-BR" dirty="0" smtClean="0">
                <a:solidFill>
                  <a:schemeClr val="tx1"/>
                </a:solidFill>
                <a:latin typeface="Calibri" pitchFamily="34" charset="0"/>
                <a:ea typeface="ＭＳ Ｐゴシック" pitchFamily="34" charset="-128"/>
                <a:cs typeface="Calibri" pitchFamily="34" charset="0"/>
              </a:rPr>
              <a:t> para a adoção das medidas convenientes. </a:t>
            </a:r>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Espaço Reservado para Conteúdo 4"/>
          <p:cNvSpPr>
            <a:spLocks noGrp="1"/>
          </p:cNvSpPr>
          <p:nvPr>
            <p:ph idx="1"/>
          </p:nvPr>
        </p:nvSpPr>
        <p:spPr bwMode="auto">
          <a:xfrm>
            <a:off x="606425" y="0"/>
            <a:ext cx="8097838" cy="5321300"/>
          </a:xfrm>
          <a:noFill/>
          <a:ln>
            <a:miter lim="800000"/>
            <a:headEnd/>
            <a:tailEnd/>
          </a:ln>
        </p:spPr>
        <p:txBody>
          <a:bodyPr vert="horz" wrap="square" lIns="91440" tIns="45720" rIns="91440" bIns="45720" numCol="1" anchor="ctr" anchorCtr="0" compatLnSpc="1">
            <a:prstTxWarp prst="textNoShape">
              <a:avLst/>
            </a:prstTxWarp>
          </a:bodyPr>
          <a:lstStyle/>
          <a:p>
            <a:pPr marL="358775" lvl="1">
              <a:buFont typeface="Wingdings" pitchFamily="2" charset="2"/>
              <a:buChar char=""/>
            </a:pPr>
            <a:endParaRPr lang="pt-BR" sz="40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r>
              <a:rPr lang="pt-BR" sz="4000" dirty="0" smtClean="0">
                <a:solidFill>
                  <a:schemeClr val="tx1"/>
                </a:solidFill>
                <a:latin typeface="Calibri" pitchFamily="34" charset="0"/>
                <a:ea typeface="Calibri" pitchFamily="34" charset="0"/>
                <a:cs typeface="Calibri" pitchFamily="34" charset="0"/>
              </a:rPr>
              <a:t>Responsabilidade do fiscal no caso de falhas na execução do contrato que gerem prejuízo à Administração </a:t>
            </a:r>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Título 2"/>
          <p:cNvSpPr>
            <a:spLocks noGrp="1"/>
          </p:cNvSpPr>
          <p:nvPr>
            <p:ph type="title"/>
          </p:nvPr>
        </p:nvSpPr>
        <p:spPr bwMode="auto">
          <a:xfrm>
            <a:off x="722313" y="190500"/>
            <a:ext cx="7964487" cy="1131888"/>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50179" name="Espaço Reservado para Conteúdo 3"/>
          <p:cNvSpPr>
            <a:spLocks noGrp="1"/>
          </p:cNvSpPr>
          <p:nvPr>
            <p:ph idx="1"/>
          </p:nvPr>
        </p:nvSpPr>
        <p:spPr bwMode="auto">
          <a:xfrm>
            <a:off x="731838" y="1152525"/>
            <a:ext cx="7954962" cy="4491038"/>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82. Os agentes administrativos que praticarem atos em desacordo com os preceitos desta Lei ou visando a frustrar os objetivos da licitação sujeitam-se às sanções previstas nesta Lei e nos regulamentos próprios, sem prejuízo das responsabilidades civil e criminal que seu ato ensejar. </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Título 1"/>
          <p:cNvSpPr>
            <a:spLocks noGrp="1"/>
          </p:cNvSpPr>
          <p:nvPr>
            <p:ph type="title"/>
          </p:nvPr>
        </p:nvSpPr>
        <p:spPr bwMode="auto">
          <a:xfrm>
            <a:off x="722313" y="174625"/>
            <a:ext cx="7964487" cy="1131888"/>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8.112/90</a:t>
            </a:r>
          </a:p>
        </p:txBody>
      </p:sp>
      <p:sp>
        <p:nvSpPr>
          <p:cNvPr id="51203" name="Espaço Reservado para Conteúdo 2"/>
          <p:cNvSpPr>
            <a:spLocks noGrp="1"/>
          </p:cNvSpPr>
          <p:nvPr>
            <p:ph idx="1"/>
          </p:nvPr>
        </p:nvSpPr>
        <p:spPr bwMode="auto">
          <a:xfrm>
            <a:off x="731838" y="1152525"/>
            <a:ext cx="7954962" cy="4491038"/>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121. O servidor responde civil, penal e administrativamente pelo exercício irregular de suas atribuições.</a:t>
            </a:r>
          </a:p>
          <a:p>
            <a:r>
              <a:rPr lang="pt-BR" dirty="0" smtClean="0">
                <a:latin typeface="Calibri" pitchFamily="34" charset="0"/>
                <a:ea typeface="ＭＳ Ｐゴシック" pitchFamily="34" charset="-128"/>
                <a:cs typeface="Calibri" pitchFamily="34" charset="0"/>
              </a:rPr>
              <a:t>Art. 125. As sanções civis, penais e administrativas poderão cumular-se, sendo independentes entre si.</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Espaço Reservado para Conteúdo 3"/>
          <p:cNvSpPr>
            <a:spLocks noGrp="1"/>
          </p:cNvSpPr>
          <p:nvPr>
            <p:ph idx="1"/>
          </p:nvPr>
        </p:nvSpPr>
        <p:spPr bwMode="auto">
          <a:xfrm>
            <a:off x="420688" y="452438"/>
            <a:ext cx="8334375" cy="5800725"/>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pPr>
            <a:endParaRPr lang="pt-BR" dirty="0" smtClean="0">
              <a:solidFill>
                <a:schemeClr val="tx1"/>
              </a:solidFill>
              <a:latin typeface="Calibri" pitchFamily="34" charset="0"/>
              <a:ea typeface="ＭＳ Ｐゴシック" pitchFamily="34" charset="-128"/>
              <a:cs typeface="Calibri" pitchFamily="34" charset="0"/>
            </a:endParaRPr>
          </a:p>
          <a:p>
            <a:pPr>
              <a:lnSpc>
                <a:spcPct val="114000"/>
              </a:lnSpc>
            </a:pPr>
            <a:r>
              <a:rPr lang="pt-BR" dirty="0" smtClean="0">
                <a:solidFill>
                  <a:schemeClr val="tx1"/>
                </a:solidFill>
                <a:latin typeface="Calibri" pitchFamily="34" charset="0"/>
                <a:ea typeface="ＭＳ Ｐゴシック" pitchFamily="34" charset="-128"/>
                <a:cs typeface="Calibri" pitchFamily="34" charset="0"/>
              </a:rPr>
              <a:t>Art. 67. A execução do contrato deverá ser </a:t>
            </a:r>
            <a:r>
              <a:rPr lang="pt-BR" u="sng" dirty="0" smtClean="0">
                <a:solidFill>
                  <a:schemeClr val="tx1"/>
                </a:solidFill>
                <a:latin typeface="Calibri" pitchFamily="34" charset="0"/>
                <a:ea typeface="ＭＳ Ｐゴシック" pitchFamily="34" charset="-128"/>
                <a:cs typeface="Calibri" pitchFamily="34" charset="0"/>
              </a:rPr>
              <a:t>acompanhada e fiscalizada</a:t>
            </a:r>
            <a:r>
              <a:rPr lang="pt-BR" dirty="0" smtClean="0">
                <a:solidFill>
                  <a:schemeClr val="tx1"/>
                </a:solidFill>
                <a:latin typeface="Calibri" pitchFamily="34" charset="0"/>
                <a:ea typeface="ＭＳ Ｐゴシック" pitchFamily="34" charset="-128"/>
                <a:cs typeface="Calibri" pitchFamily="34" charset="0"/>
              </a:rPr>
              <a:t> por um representante da Administração especialmente designado, permitida a contratação de terceiros para assisti-lo e subsidiá-lo de informações pertinentes a essa atribuição.</a:t>
            </a:r>
          </a:p>
          <a:p>
            <a:pPr>
              <a:lnSpc>
                <a:spcPct val="114000"/>
              </a:lnSpc>
            </a:pPr>
            <a:r>
              <a:rPr lang="pt-BR" dirty="0" smtClean="0">
                <a:solidFill>
                  <a:schemeClr val="tx1"/>
                </a:solidFill>
                <a:latin typeface="Calibri" pitchFamily="34" charset="0"/>
                <a:ea typeface="ＭＳ Ｐゴシック" pitchFamily="34" charset="-128"/>
                <a:cs typeface="Calibri" pitchFamily="34" charset="0"/>
              </a:rPr>
              <a:t>§ 1º O representante da Administração anotará em registro próprio todas as ocorrências relacionadas com a execução do contrato, determinando o que for necessário à regularização das faltas ou defeitos observados.</a:t>
            </a:r>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Imprescritibilidade da ação de ressarcimento ao erário</a:t>
            </a:r>
          </a:p>
        </p:txBody>
      </p:sp>
      <p:sp>
        <p:nvSpPr>
          <p:cNvPr id="53251" name="Espaço Reservado para Conteúdo 2"/>
          <p:cNvSpPr>
            <a:spLocks noGrp="1"/>
          </p:cNvSpPr>
          <p:nvPr>
            <p:ph idx="1"/>
          </p:nvPr>
        </p:nvSpPr>
        <p:spPr bwMode="auto">
          <a:xfrm>
            <a:off x="722313" y="1612900"/>
            <a:ext cx="7954962" cy="403542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STJ - </a:t>
            </a:r>
            <a:r>
              <a:rPr lang="pt-BR" dirty="0" err="1" smtClean="0">
                <a:latin typeface="Calibri" pitchFamily="34" charset="0"/>
                <a:ea typeface="ＭＳ Ｐゴシック" pitchFamily="34" charset="-128"/>
                <a:cs typeface="Calibri" pitchFamily="34" charset="0"/>
              </a:rPr>
              <a:t>REsp</a:t>
            </a:r>
            <a:r>
              <a:rPr lang="pt-BR" dirty="0" smtClean="0">
                <a:latin typeface="Calibri" pitchFamily="34" charset="0"/>
                <a:ea typeface="ＭＳ Ｐゴシック" pitchFamily="34" charset="-128"/>
                <a:cs typeface="Calibri" pitchFamily="34" charset="0"/>
              </a:rPr>
              <a:t> nº 106.756-1/AM</a:t>
            </a:r>
          </a:p>
          <a:p>
            <a:r>
              <a:rPr lang="pt-BR" dirty="0" smtClean="0">
                <a:latin typeface="Calibri" pitchFamily="34" charset="0"/>
                <a:ea typeface="ＭＳ Ｐゴシック" pitchFamily="34" charset="-128"/>
                <a:cs typeface="Calibri" pitchFamily="34" charset="0"/>
              </a:rPr>
              <a:t>1. As punições dos agentes públicos, a exemplo de improbidade administrativa tem prescrição </a:t>
            </a:r>
            <a:r>
              <a:rPr lang="pt-BR" dirty="0" err="1" smtClean="0">
                <a:latin typeface="Calibri" pitchFamily="34" charset="0"/>
                <a:ea typeface="ＭＳ Ｐゴシック" pitchFamily="34" charset="-128"/>
                <a:cs typeface="Calibri" pitchFamily="34" charset="0"/>
              </a:rPr>
              <a:t>quinquenal</a:t>
            </a:r>
            <a:r>
              <a:rPr lang="pt-BR" dirty="0" smtClean="0">
                <a:latin typeface="Calibri" pitchFamily="34" charset="0"/>
                <a:ea typeface="ＭＳ Ｐゴシック" pitchFamily="34" charset="-128"/>
                <a:cs typeface="Calibri" pitchFamily="34" charset="0"/>
              </a:rPr>
              <a:t> (art.23 da Lei nº. 8.429/92).</a:t>
            </a:r>
          </a:p>
          <a:p>
            <a:r>
              <a:rPr lang="pt-BR" dirty="0" smtClean="0">
                <a:latin typeface="Calibri" pitchFamily="34" charset="0"/>
                <a:ea typeface="ＭＳ Ｐゴシック" pitchFamily="34" charset="-128"/>
                <a:cs typeface="Calibri" pitchFamily="34" charset="0"/>
              </a:rPr>
              <a:t>2. Diferentemente, a ação de ressarcimento dos prejuízos causados ao erário é imprescritível (art. 37, § 5º, da Constituição). </a:t>
            </a:r>
          </a:p>
          <a:p>
            <a:endParaRPr lang="pt-BR" dirty="0" smtClean="0">
              <a:latin typeface="Calibri" pitchFamily="34" charset="0"/>
              <a:ea typeface="ＭＳ Ｐゴシック" pitchFamily="34" charset="-128"/>
              <a:cs typeface="Calibri" pitchFamily="34"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Título 2"/>
          <p:cNvSpPr>
            <a:spLocks noGrp="1"/>
          </p:cNvSpPr>
          <p:nvPr>
            <p:ph type="title"/>
          </p:nvPr>
        </p:nvSpPr>
        <p:spPr bwMode="auto">
          <a:xfrm>
            <a:off x="722313" y="261938"/>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Responsabilidade penal</a:t>
            </a:r>
          </a:p>
        </p:txBody>
      </p:sp>
      <p:sp>
        <p:nvSpPr>
          <p:cNvPr id="56323" name="Espaço Reservado para Conteúdo 3"/>
          <p:cNvSpPr>
            <a:spLocks noGrp="1"/>
          </p:cNvSpPr>
          <p:nvPr>
            <p:ph idx="1"/>
          </p:nvPr>
        </p:nvSpPr>
        <p:spPr bwMode="auto">
          <a:xfrm>
            <a:off x="731838" y="1393825"/>
            <a:ext cx="7954962" cy="4003675"/>
          </a:xfrm>
          <a:noFill/>
          <a:ln>
            <a:miter lim="800000"/>
            <a:headEnd/>
            <a:tailEnd/>
          </a:ln>
        </p:spPr>
        <p:txBody>
          <a:bodyPr vert="horz" wrap="square" lIns="91440" tIns="45720" rIns="91440" bIns="45720" numCol="1" anchor="t" anchorCtr="0" compatLnSpc="1">
            <a:prstTxWarp prst="textNoShape">
              <a:avLst/>
            </a:prstTxWarp>
          </a:bodyPr>
          <a:lstStyle/>
          <a:p>
            <a:endParaRPr lang="pt-BR" sz="3200" dirty="0" smtClean="0">
              <a:solidFill>
                <a:srgbClr val="FFF45C"/>
              </a:solidFill>
              <a:latin typeface="Calibri" pitchFamily="34" charset="0"/>
              <a:ea typeface="ＭＳ Ｐゴシック" pitchFamily="34" charset="-128"/>
              <a:cs typeface="Calibri" pitchFamily="34" charset="0"/>
            </a:endParaRPr>
          </a:p>
          <a:p>
            <a:r>
              <a:rPr lang="pt-BR" sz="3200" dirty="0" smtClean="0">
                <a:latin typeface="Calibri" pitchFamily="34" charset="0"/>
                <a:ea typeface="ＭＳ Ｐゴシック" pitchFamily="34" charset="-128"/>
                <a:cs typeface="Calibri" pitchFamily="34" charset="0"/>
              </a:rPr>
              <a:t>Lei nº 8.112/90</a:t>
            </a:r>
          </a:p>
          <a:p>
            <a:r>
              <a:rPr lang="pt-BR" dirty="0" smtClean="0">
                <a:latin typeface="Calibri" pitchFamily="34" charset="0"/>
                <a:ea typeface="ＭＳ Ｐゴシック" pitchFamily="34" charset="-128"/>
                <a:cs typeface="Calibri" pitchFamily="34" charset="0"/>
              </a:rPr>
              <a:t>Art. 123. A responsabilidade penal abrange os crimes e contravenções imputadas ao servidor, nessa qualidade.</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Título 1"/>
          <p:cNvSpPr>
            <a:spLocks noGrp="1"/>
          </p:cNvSpPr>
          <p:nvPr>
            <p:ph type="title"/>
          </p:nvPr>
        </p:nvSpPr>
        <p:spPr bwMode="auto">
          <a:xfrm>
            <a:off x="722313" y="187325"/>
            <a:ext cx="7964487" cy="1130300"/>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57347" name="Espaço Reservado para Conteúdo 2"/>
          <p:cNvSpPr>
            <a:spLocks noGrp="1"/>
          </p:cNvSpPr>
          <p:nvPr>
            <p:ph idx="1"/>
          </p:nvPr>
        </p:nvSpPr>
        <p:spPr bwMode="auto">
          <a:xfrm>
            <a:off x="388938" y="1317625"/>
            <a:ext cx="8332787" cy="4719638"/>
          </a:xfrm>
          <a:noFill/>
          <a:ln>
            <a:miter lim="800000"/>
            <a:headEnd/>
            <a:tailEnd/>
          </a:ln>
        </p:spPr>
        <p:txBody>
          <a:bodyPr vert="horz" wrap="square" lIns="91440" tIns="45720" rIns="91440" bIns="45720" numCol="1" anchor="t" anchorCtr="0" compatLnSpc="1">
            <a:prstTxWarp prst="textNoShape">
              <a:avLst/>
            </a:prstTxWarp>
          </a:bodyPr>
          <a:lstStyle/>
          <a:p>
            <a:r>
              <a:rPr lang="pt-BR" sz="2800" dirty="0" smtClean="0">
                <a:latin typeface="Calibri" pitchFamily="34" charset="0"/>
                <a:ea typeface="ＭＳ Ｐゴシック" pitchFamily="34" charset="-128"/>
                <a:cs typeface="Calibri" pitchFamily="34" charset="0"/>
              </a:rPr>
              <a:t>Art. 92. Admitir, possibilitar ou dar causa a qualquer modificação ou vantagem, inclusive prorrogação contratual, em favor do adjudicatário, durante a execução dos contratos celebrados com o Poder Público, sem autorização em lei, no ato convocatório da licitação ou nos respectivos instrumentos contratuais, ou, ainda, pagar fatura com preterição da ordem cronológica de sua exigibilidade, observado o disposto no art. 121 desta Lei:</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Espaço Reservado para Conteúdo 3"/>
          <p:cNvSpPr>
            <a:spLocks noGrp="1"/>
          </p:cNvSpPr>
          <p:nvPr>
            <p:ph idx="1"/>
          </p:nvPr>
        </p:nvSpPr>
        <p:spPr bwMode="auto">
          <a:xfrm>
            <a:off x="500034"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Pena - detenção, de dois a quatro anos, e multa. </a:t>
            </a:r>
          </a:p>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Parágrafo único. Incide na mesma pena o contratado que, tendo comprovadamente concorrido para a consumação da ilegalidade, obtém vantagem indevida ou se beneficia, injustamente, das modificações ou prorrogações contratuais.</a:t>
            </a:r>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Título 2"/>
          <p:cNvSpPr>
            <a:spLocks noGrp="1"/>
          </p:cNvSpPr>
          <p:nvPr>
            <p:ph type="title"/>
          </p:nvPr>
        </p:nvSpPr>
        <p:spPr bwMode="auto">
          <a:xfrm>
            <a:off x="722313" y="249238"/>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Responsabilidade administrativa</a:t>
            </a:r>
          </a:p>
        </p:txBody>
      </p:sp>
      <p:sp>
        <p:nvSpPr>
          <p:cNvPr id="59395" name="Espaço Reservado para Conteúdo 3"/>
          <p:cNvSpPr>
            <a:spLocks noGrp="1"/>
          </p:cNvSpPr>
          <p:nvPr>
            <p:ph idx="1"/>
          </p:nvPr>
        </p:nvSpPr>
        <p:spPr bwMode="auto">
          <a:xfrm>
            <a:off x="731838" y="1381125"/>
            <a:ext cx="7954962" cy="4056063"/>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Lei nº 8.112/90</a:t>
            </a:r>
          </a:p>
          <a:p>
            <a:r>
              <a:rPr lang="pt-BR" dirty="0" smtClean="0">
                <a:latin typeface="Calibri" pitchFamily="34" charset="0"/>
                <a:ea typeface="ＭＳ Ｐゴシック" pitchFamily="34" charset="-128"/>
                <a:cs typeface="Calibri" pitchFamily="34" charset="0"/>
              </a:rPr>
              <a:t>Art. 124. A responsabilidade civil-administrativa resulta de ato omissivo ou comissivo praticado no desempenho do cargo ou função.</a:t>
            </a:r>
          </a:p>
          <a:p>
            <a:r>
              <a:rPr lang="pt-BR" dirty="0" smtClean="0">
                <a:latin typeface="Calibri" pitchFamily="34" charset="0"/>
                <a:ea typeface="ＭＳ Ｐゴシック" pitchFamily="34" charset="-128"/>
                <a:cs typeface="Calibri" pitchFamily="34" charset="0"/>
              </a:rPr>
              <a:t>(...)</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Espaço Reservado para Conteúdo 3"/>
          <p:cNvSpPr>
            <a:spLocks noGrp="1"/>
          </p:cNvSpPr>
          <p:nvPr>
            <p:ph idx="1"/>
          </p:nvPr>
        </p:nvSpPr>
        <p:spPr bwMode="auto">
          <a:xfrm>
            <a:off x="582613" y="368300"/>
            <a:ext cx="7804150" cy="5932488"/>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127. São penalidades disciplinares: </a:t>
            </a:r>
          </a:p>
          <a:p>
            <a:r>
              <a:rPr lang="pt-BR" dirty="0" smtClean="0">
                <a:solidFill>
                  <a:schemeClr val="tx1"/>
                </a:solidFill>
                <a:latin typeface="Calibri" pitchFamily="34" charset="0"/>
                <a:ea typeface="ＭＳ Ｐゴシック" pitchFamily="34" charset="-128"/>
                <a:cs typeface="Calibri" pitchFamily="34" charset="0"/>
              </a:rPr>
              <a:t>I - advertência; </a:t>
            </a:r>
          </a:p>
          <a:p>
            <a:r>
              <a:rPr lang="pt-BR" dirty="0" smtClean="0">
                <a:solidFill>
                  <a:schemeClr val="tx1"/>
                </a:solidFill>
                <a:latin typeface="Calibri" pitchFamily="34" charset="0"/>
                <a:ea typeface="ＭＳ Ｐゴシック" pitchFamily="34" charset="-128"/>
                <a:cs typeface="Calibri" pitchFamily="34" charset="0"/>
              </a:rPr>
              <a:t>II - suspensão; </a:t>
            </a:r>
          </a:p>
          <a:p>
            <a:r>
              <a:rPr lang="pt-BR" dirty="0" smtClean="0">
                <a:solidFill>
                  <a:schemeClr val="tx1"/>
                </a:solidFill>
                <a:latin typeface="Calibri" pitchFamily="34" charset="0"/>
                <a:ea typeface="ＭＳ Ｐゴシック" pitchFamily="34" charset="-128"/>
                <a:cs typeface="Calibri" pitchFamily="34" charset="0"/>
              </a:rPr>
              <a:t>III - demissão; </a:t>
            </a:r>
          </a:p>
          <a:p>
            <a:r>
              <a:rPr lang="pt-BR" dirty="0" smtClean="0">
                <a:solidFill>
                  <a:schemeClr val="tx1"/>
                </a:solidFill>
                <a:latin typeface="Calibri" pitchFamily="34" charset="0"/>
                <a:ea typeface="ＭＳ Ｐゴシック" pitchFamily="34" charset="-128"/>
                <a:cs typeface="Calibri" pitchFamily="34" charset="0"/>
              </a:rPr>
              <a:t>IV - cassação de aposentadoria ou disponibilidade; </a:t>
            </a:r>
          </a:p>
          <a:p>
            <a:r>
              <a:rPr lang="pt-BR" dirty="0" smtClean="0">
                <a:solidFill>
                  <a:schemeClr val="tx1"/>
                </a:solidFill>
                <a:latin typeface="Calibri" pitchFamily="34" charset="0"/>
                <a:ea typeface="ＭＳ Ｐゴシック" pitchFamily="34" charset="-128"/>
                <a:cs typeface="Calibri" pitchFamily="34" charset="0"/>
              </a:rPr>
              <a:t>V - destituição de cargo em comissão; </a:t>
            </a:r>
          </a:p>
          <a:p>
            <a:r>
              <a:rPr lang="pt-BR" dirty="0" smtClean="0">
                <a:solidFill>
                  <a:schemeClr val="tx1"/>
                </a:solidFill>
                <a:latin typeface="Calibri" pitchFamily="34" charset="0"/>
                <a:ea typeface="ＭＳ Ｐゴシック" pitchFamily="34" charset="-128"/>
                <a:cs typeface="Calibri" pitchFamily="34" charset="0"/>
              </a:rPr>
              <a:t>VI - destituição de função comissionada.</a:t>
            </a:r>
          </a:p>
          <a:p>
            <a:r>
              <a:rPr lang="pt-BR" dirty="0" smtClean="0">
                <a:solidFill>
                  <a:schemeClr val="tx1"/>
                </a:solidFill>
                <a:latin typeface="Calibri" pitchFamily="34" charset="0"/>
                <a:ea typeface="ＭＳ Ｐゴシック" pitchFamily="34" charset="-128"/>
                <a:cs typeface="Calibri" pitchFamily="34" charset="0"/>
              </a:rPr>
              <a:t>(...)</a:t>
            </a:r>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132. A demissão será aplicada nos seguintes casos: </a:t>
            </a:r>
          </a:p>
          <a:p>
            <a:r>
              <a:rPr lang="pt-BR" dirty="0" smtClean="0">
                <a:solidFill>
                  <a:schemeClr val="tx1"/>
                </a:solidFill>
                <a:latin typeface="Calibri" pitchFamily="34" charset="0"/>
                <a:ea typeface="ＭＳ Ｐゴシック" pitchFamily="34" charset="-128"/>
                <a:cs typeface="Calibri" pitchFamily="34" charset="0"/>
              </a:rPr>
              <a:t>I - crime contra a administração pública; (...)</a:t>
            </a:r>
          </a:p>
          <a:p>
            <a:r>
              <a:rPr lang="pt-BR" dirty="0" smtClean="0">
                <a:solidFill>
                  <a:schemeClr val="tx1"/>
                </a:solidFill>
                <a:latin typeface="Calibri" pitchFamily="34" charset="0"/>
                <a:ea typeface="ＭＳ Ｐゴシック" pitchFamily="34" charset="-128"/>
                <a:cs typeface="Calibri" pitchFamily="34" charset="0"/>
              </a:rPr>
              <a:t>IV - improbidade administrativa; (...)</a:t>
            </a:r>
          </a:p>
          <a:p>
            <a:r>
              <a:rPr lang="pt-BR" dirty="0" smtClean="0">
                <a:solidFill>
                  <a:schemeClr val="tx1"/>
                </a:solidFill>
                <a:latin typeface="Calibri" pitchFamily="34" charset="0"/>
                <a:ea typeface="ＭＳ Ｐゴシック" pitchFamily="34" charset="-128"/>
                <a:cs typeface="Calibri" pitchFamily="34" charset="0"/>
              </a:rPr>
              <a:t>VI - insubordinação grave em serviço; (...)</a:t>
            </a:r>
          </a:p>
          <a:p>
            <a:r>
              <a:rPr lang="pt-BR" dirty="0" smtClean="0">
                <a:solidFill>
                  <a:schemeClr val="tx1"/>
                </a:solidFill>
                <a:latin typeface="Calibri" pitchFamily="34" charset="0"/>
                <a:ea typeface="ＭＳ Ｐゴシック" pitchFamily="34" charset="-128"/>
                <a:cs typeface="Calibri" pitchFamily="34" charset="0"/>
              </a:rPr>
              <a:t>X - lesão aos cofres públicos e dilapidação do patrimônio nacional; (...)</a:t>
            </a:r>
          </a:p>
          <a:p>
            <a:r>
              <a:rPr lang="pt-BR" dirty="0" smtClean="0">
                <a:solidFill>
                  <a:schemeClr val="tx1"/>
                </a:solidFill>
                <a:latin typeface="Calibri" pitchFamily="34" charset="0"/>
                <a:ea typeface="ＭＳ Ｐゴシック" pitchFamily="34" charset="-128"/>
                <a:cs typeface="Calibri" pitchFamily="34" charset="0"/>
              </a:rPr>
              <a:t>XIII - transgressão dos incisos IX a XVI do art. 117.</a:t>
            </a:r>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Espaço Reservado para Conteúdo 5"/>
          <p:cNvSpPr>
            <a:spLocks noGrp="1"/>
          </p:cNvSpPr>
          <p:nvPr>
            <p:ph idx="1"/>
          </p:nvPr>
        </p:nvSpPr>
        <p:spPr bwMode="auto">
          <a:xfrm>
            <a:off x="531813" y="-233363"/>
            <a:ext cx="8172450" cy="5184776"/>
          </a:xfrm>
          <a:noFill/>
          <a:ln>
            <a:miter lim="800000"/>
            <a:headEnd/>
            <a:tailEnd/>
          </a:ln>
        </p:spPr>
        <p:txBody>
          <a:bodyPr vert="horz" wrap="square" lIns="91440" tIns="45720" rIns="91440" bIns="45720" numCol="1" anchor="ctr" anchorCtr="0" compatLnSpc="1">
            <a:prstTxWarp prst="textNoShape">
              <a:avLst/>
            </a:prstTxWarp>
          </a:bodyPr>
          <a:lstStyle/>
          <a:p>
            <a:pPr marL="358775" lvl="1">
              <a:buFont typeface="Wingdings" pitchFamily="2" charset="2"/>
              <a:buChar char=""/>
            </a:pPr>
            <a:endParaRPr lang="pt-BR" sz="38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endParaRPr lang="pt-BR" sz="3800"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r>
              <a:rPr lang="pt-BR" sz="3800" dirty="0" smtClean="0">
                <a:solidFill>
                  <a:schemeClr val="tx1"/>
                </a:solidFill>
                <a:latin typeface="Calibri" pitchFamily="34" charset="0"/>
                <a:ea typeface="Calibri" pitchFamily="34" charset="0"/>
                <a:cs typeface="Calibri" pitchFamily="34" charset="0"/>
              </a:rPr>
              <a:t>Ausência de responsabilidade caso o fiscal não possua condições apropriadas para o desempenho de suas atribuições</a:t>
            </a:r>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ítulo 2"/>
          <p:cNvSpPr>
            <a:spLocks noGrp="1"/>
          </p:cNvSpPr>
          <p:nvPr>
            <p:ph type="title"/>
          </p:nvPr>
        </p:nvSpPr>
        <p:spPr bwMode="auto">
          <a:xfrm>
            <a:off x="722313" y="166688"/>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839/2011 – P</a:t>
            </a:r>
          </a:p>
        </p:txBody>
      </p:sp>
      <p:sp>
        <p:nvSpPr>
          <p:cNvPr id="63491" name="Espaço Reservado para Conteúdo 3"/>
          <p:cNvSpPr>
            <a:spLocks noGrp="1"/>
          </p:cNvSpPr>
          <p:nvPr>
            <p:ph idx="1"/>
          </p:nvPr>
        </p:nvSpPr>
        <p:spPr bwMode="auto">
          <a:xfrm>
            <a:off x="722313" y="1298575"/>
            <a:ext cx="7954962" cy="4076700"/>
          </a:xfrm>
          <a:noFill/>
          <a:ln>
            <a:miter lim="800000"/>
            <a:headEnd/>
            <a:tailEnd/>
          </a:ln>
        </p:spPr>
        <p:txBody>
          <a:bodyPr vert="horz" wrap="square" lIns="91440" tIns="45720" rIns="91440" bIns="45720" numCol="1" anchor="t" anchorCtr="0" compatLnSpc="1">
            <a:prstTxWarp prst="textNoShape">
              <a:avLst/>
            </a:prstTxWarp>
          </a:bodyPr>
          <a:lstStyle/>
          <a:p>
            <a:pPr marL="514350" indent="-514350">
              <a:buFont typeface="Wingdings" pitchFamily="2" charset="2"/>
              <a:buAutoNum type="arabicPeriod"/>
            </a:pPr>
            <a:r>
              <a:rPr lang="pt-BR" dirty="0" smtClean="0">
                <a:latin typeface="Calibri" pitchFamily="34" charset="0"/>
                <a:ea typeface="ＭＳ Ｐゴシック" pitchFamily="34" charset="-128"/>
                <a:cs typeface="Calibri" pitchFamily="34" charset="0"/>
              </a:rPr>
              <a:t>Demonstrado nos autos que a responsável pela fiscalização do contrato tinha condições precárias para realizar seu trabalho, elide-se sua responsabilidade.</a:t>
            </a:r>
          </a:p>
          <a:p>
            <a:pPr marL="514350" indent="-514350"/>
            <a:r>
              <a:rPr lang="pt-BR" dirty="0" smtClean="0">
                <a:latin typeface="Calibri" pitchFamily="34" charset="0"/>
                <a:ea typeface="ＭＳ Ｐゴシック" pitchFamily="34" charset="-128"/>
                <a:cs typeface="Calibri" pitchFamily="34" charset="0"/>
              </a:rPr>
              <a:t>“ impossibilidade de uma única pessoa cumprir todas as funções que lhe foram atribuídas”.</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Título 3"/>
          <p:cNvSpPr>
            <a:spLocks noGrp="1"/>
          </p:cNvSpPr>
          <p:nvPr>
            <p:ph type="title"/>
          </p:nvPr>
        </p:nvSpPr>
        <p:spPr bwMode="auto">
          <a:xfrm>
            <a:off x="722313" y="0"/>
            <a:ext cx="7964487" cy="1662113"/>
          </a:xfrm>
          <a:noFill/>
          <a:ln>
            <a:miter lim="800000"/>
            <a:headEnd/>
            <a:tailEnd/>
          </a:ln>
        </p:spPr>
        <p:txBody>
          <a:bodyPr vert="horz" wrap="square" lIns="91440" tIns="45720" rIns="91440" bIns="45720" numCol="1" compatLnSpc="1">
            <a:prstTxWarp prst="textNoShape">
              <a:avLst/>
            </a:prstTxWarp>
          </a:bodyPr>
          <a:lstStyle/>
          <a:p>
            <a:pPr marL="342900" indent="-342900"/>
            <a:r>
              <a:rPr lang="pt-BR" sz="3300" dirty="0" smtClean="0">
                <a:solidFill>
                  <a:schemeClr val="tx1"/>
                </a:solidFill>
                <a:latin typeface="Calibri" pitchFamily="34" charset="0"/>
                <a:ea typeface="ＭＳ Ｐゴシック" pitchFamily="34" charset="-128"/>
                <a:cs typeface="Calibri" pitchFamily="34" charset="0"/>
              </a:rPr>
              <a:t>     Práticas de fiscalização x responsabilizações</a:t>
            </a:r>
          </a:p>
        </p:txBody>
      </p:sp>
      <p:sp>
        <p:nvSpPr>
          <p:cNvPr id="64515" name="Espaço Reservado para Conteúdo 2"/>
          <p:cNvSpPr>
            <a:spLocks noGrp="1"/>
          </p:cNvSpPr>
          <p:nvPr>
            <p:ph idx="1"/>
          </p:nvPr>
        </p:nvSpPr>
        <p:spPr bwMode="auto">
          <a:xfrm>
            <a:off x="276225" y="1330325"/>
            <a:ext cx="8543925" cy="3884613"/>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600"/>
              </a:spcBef>
              <a:buFont typeface="Wingdings" pitchFamily="2" charset="2"/>
              <a:buChar char=""/>
            </a:pPr>
            <a:endParaRPr lang="pt-BR" sz="2800" dirty="0" smtClean="0">
              <a:latin typeface="Calibri" pitchFamily="34" charset="0"/>
              <a:ea typeface="Calibri" pitchFamily="34" charset="0"/>
              <a:cs typeface="Calibri" pitchFamily="34" charset="0"/>
            </a:endParaRPr>
          </a:p>
          <a:p>
            <a:pPr marL="358775" lvl="1">
              <a:spcBef>
                <a:spcPts val="600"/>
              </a:spcBef>
              <a:buFont typeface="Wingdings" pitchFamily="2" charset="2"/>
              <a:buChar char=""/>
            </a:pPr>
            <a:r>
              <a:rPr lang="pt-BR" sz="2800" dirty="0" smtClean="0">
                <a:latin typeface="Calibri" pitchFamily="34" charset="0"/>
                <a:ea typeface="Calibri" pitchFamily="34" charset="0"/>
                <a:cs typeface="Calibri" pitchFamily="34" charset="0"/>
              </a:rPr>
              <a:t>Relação: Número de contratos X Fiscal;</a:t>
            </a:r>
          </a:p>
          <a:p>
            <a:pPr marL="358775" lvl="1">
              <a:spcBef>
                <a:spcPts val="600"/>
              </a:spcBef>
              <a:buFont typeface="Wingdings" pitchFamily="2" charset="2"/>
              <a:buChar char=""/>
            </a:pPr>
            <a:r>
              <a:rPr lang="pt-BR" sz="2800" dirty="0" smtClean="0">
                <a:latin typeface="Calibri" pitchFamily="34" charset="0"/>
                <a:ea typeface="Calibri" pitchFamily="34" charset="0"/>
                <a:cs typeface="Calibri" pitchFamily="34" charset="0"/>
              </a:rPr>
              <a:t>Criação de manuais de fiscalização com rotinas padronizadas e </a:t>
            </a:r>
            <a:r>
              <a:rPr lang="pt-BR" sz="2800" dirty="0" err="1" smtClean="0">
                <a:latin typeface="Calibri" pitchFamily="34" charset="0"/>
                <a:ea typeface="Calibri" pitchFamily="34" charset="0"/>
                <a:cs typeface="Calibri" pitchFamily="34" charset="0"/>
              </a:rPr>
              <a:t>checklist</a:t>
            </a:r>
            <a:r>
              <a:rPr lang="pt-BR" sz="2800" dirty="0" smtClean="0">
                <a:latin typeface="Calibri" pitchFamily="34" charset="0"/>
                <a:ea typeface="Calibri" pitchFamily="34" charset="0"/>
                <a:cs typeface="Calibri" pitchFamily="34" charset="0"/>
              </a:rPr>
              <a:t>;</a:t>
            </a:r>
          </a:p>
          <a:p>
            <a:pPr marL="358775" lvl="1">
              <a:spcBef>
                <a:spcPts val="600"/>
              </a:spcBef>
              <a:buFont typeface="Wingdings" pitchFamily="2" charset="2"/>
              <a:buChar char=""/>
            </a:pPr>
            <a:r>
              <a:rPr lang="pt-BR" sz="2800" dirty="0" smtClean="0">
                <a:latin typeface="Calibri" pitchFamily="34" charset="0"/>
                <a:ea typeface="Calibri" pitchFamily="34" charset="0"/>
                <a:cs typeface="Calibri" pitchFamily="34" charset="0"/>
              </a:rPr>
              <a:t>Realização de reuniões periódicas com o preposto da contratada;</a:t>
            </a:r>
          </a:p>
          <a:p>
            <a:pPr marL="358775" lvl="1">
              <a:spcBef>
                <a:spcPts val="600"/>
              </a:spcBef>
              <a:buFont typeface="Wingdings" pitchFamily="2" charset="2"/>
              <a:buChar char=""/>
            </a:pPr>
            <a:r>
              <a:rPr lang="pt-BR" sz="2800" dirty="0" smtClean="0">
                <a:latin typeface="Calibri" pitchFamily="34" charset="0"/>
                <a:ea typeface="Calibri" pitchFamily="34" charset="0"/>
                <a:cs typeface="Calibri" pitchFamily="34" charset="0"/>
              </a:rPr>
              <a:t>Emprego de recursos de TI na organização e na guarda dos documentos da contratada;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2º As decisões e providências que ultrapassarem a competência do representante deverão ser solicitadas a seus superiores em tempo hábil para a adoção das medidas convenientes. </a:t>
            </a:r>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Espaço Reservado para Conteúdo 2"/>
          <p:cNvSpPr>
            <a:spLocks noGrp="1"/>
          </p:cNvSpPr>
          <p:nvPr>
            <p:ph idx="1"/>
          </p:nvPr>
        </p:nvSpPr>
        <p:spPr bwMode="auto">
          <a:xfrm>
            <a:off x="377825" y="361950"/>
            <a:ext cx="8388350" cy="6049963"/>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Formalização dos atos de fiscalização;</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Utilização e preenchimento do livro de ocorrências diariamente pelo fiscal do contrato;</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Guia de fiscalização (especialmente nos contratos com alocação exclusiva de mão de obra) com regras claras e conhecidas pela contratada;</a:t>
            </a:r>
          </a:p>
          <a:p>
            <a:pPr marL="358775" lvl="1">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Solicitar o auxílio da assessoria jurídica sempre que houver dúvidas na fiscalização do contrato e obrigatoriamente em momento prévio à promoção de alterações do objeto.</a:t>
            </a:r>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Título 2"/>
          <p:cNvSpPr>
            <a:spLocks noGrp="1"/>
          </p:cNvSpPr>
          <p:nvPr>
            <p:ph type="title"/>
          </p:nvPr>
        </p:nvSpPr>
        <p:spPr bwMode="auto">
          <a:xfrm>
            <a:off x="722313" y="201613"/>
            <a:ext cx="7964487" cy="1131887"/>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66563" name="Espaço Reservado para Conteúdo 3"/>
          <p:cNvSpPr>
            <a:spLocks noGrp="1"/>
          </p:cNvSpPr>
          <p:nvPr>
            <p:ph idx="1"/>
          </p:nvPr>
        </p:nvSpPr>
        <p:spPr bwMode="auto">
          <a:xfrm>
            <a:off x="731838" y="1333500"/>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Qual a participação do fiscal no procedimento de ateste de notas fiscais do contratado?</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Título 1"/>
          <p:cNvSpPr>
            <a:spLocks noGrp="1"/>
          </p:cNvSpPr>
          <p:nvPr>
            <p:ph type="title"/>
          </p:nvPr>
        </p:nvSpPr>
        <p:spPr bwMode="auto">
          <a:xfrm>
            <a:off x="722313" y="261938"/>
            <a:ext cx="7964487" cy="1187450"/>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67587" name="Espaço Reservado para Conteúdo 2"/>
          <p:cNvSpPr>
            <a:spLocks noGrp="1"/>
          </p:cNvSpPr>
          <p:nvPr>
            <p:ph idx="1"/>
          </p:nvPr>
        </p:nvSpPr>
        <p:spPr bwMode="auto">
          <a:xfrm>
            <a:off x="409575" y="1449388"/>
            <a:ext cx="8404225"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73. Executado o contrato, o seu objeto será recebido: </a:t>
            </a:r>
          </a:p>
          <a:p>
            <a:r>
              <a:rPr lang="pt-BR" dirty="0" smtClean="0">
                <a:latin typeface="Calibri" pitchFamily="34" charset="0"/>
                <a:ea typeface="ＭＳ Ｐゴシック" pitchFamily="34" charset="-128"/>
                <a:cs typeface="Calibri" pitchFamily="34" charset="0"/>
              </a:rPr>
              <a:t>I - em se tratando de obras e serviços: </a:t>
            </a:r>
          </a:p>
          <a:p>
            <a:r>
              <a:rPr lang="pt-BR" dirty="0" smtClean="0">
                <a:latin typeface="Calibri" pitchFamily="34" charset="0"/>
                <a:ea typeface="ＭＳ Ｐゴシック" pitchFamily="34" charset="-128"/>
                <a:cs typeface="Calibri" pitchFamily="34" charset="0"/>
              </a:rPr>
              <a:t>a) provisoriamente, pelo responsável por seu acompanhamento e fiscalização, mediante termo circunstanciado, assinado pelas partes em até 15 (quinze) dias da comunicação escrita do contratado; </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Espaço Reservado para Conteúdo 3"/>
          <p:cNvSpPr>
            <a:spLocks noGrp="1"/>
          </p:cNvSpPr>
          <p:nvPr>
            <p:ph idx="1"/>
          </p:nvPr>
        </p:nvSpPr>
        <p:spPr bwMode="auto">
          <a:xfrm>
            <a:off x="582613" y="704850"/>
            <a:ext cx="7993062" cy="5595938"/>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b) definitivamente, por servidor ou comissão designada pela autoridade competente, mediante termo circunstanciado, assinado pelas partes, após o decurso do prazo de observação, ou vistoria que comprove a adequação do objeto aos termos contratuais, observado o disposto no art. 69 desta Lei; </a:t>
            </a:r>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Espaço Reservado para Conteúdo 1"/>
          <p:cNvSpPr>
            <a:spLocks noGrp="1"/>
          </p:cNvSpPr>
          <p:nvPr>
            <p:ph idx="1"/>
          </p:nvPr>
        </p:nvSpPr>
        <p:spPr bwMode="auto">
          <a:xfrm>
            <a:off x="582613" y="55564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II - em se tratando de compras ou de locação de equipamentos: </a:t>
            </a:r>
          </a:p>
          <a:p>
            <a:r>
              <a:rPr lang="pt-BR" dirty="0" smtClean="0">
                <a:solidFill>
                  <a:schemeClr val="tx1"/>
                </a:solidFill>
                <a:latin typeface="Calibri" pitchFamily="34" charset="0"/>
                <a:ea typeface="ＭＳ Ｐゴシック" pitchFamily="34" charset="-128"/>
                <a:cs typeface="Calibri" pitchFamily="34" charset="0"/>
              </a:rPr>
              <a:t>a) provisoriamente, para efeito de posterior verificação da conformidade do material com a especificação; </a:t>
            </a:r>
          </a:p>
          <a:p>
            <a:r>
              <a:rPr lang="pt-BR" dirty="0" smtClean="0">
                <a:solidFill>
                  <a:schemeClr val="tx1"/>
                </a:solidFill>
                <a:latin typeface="Calibri" pitchFamily="34" charset="0"/>
                <a:ea typeface="ＭＳ Ｐゴシック" pitchFamily="34" charset="-128"/>
                <a:cs typeface="Calibri" pitchFamily="34" charset="0"/>
              </a:rPr>
              <a:t>b) definitivamente, após a verificação da qualidade e quantidade do material e conseqüente aceitação. </a:t>
            </a:r>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3º - O prazo a que se refere a alínea “b” do inciso I deste artigo não poderá ser superior a 90 (noventa) dias, salvo em casos excepcionais, devidamente justificados e previstos no edital.</a:t>
            </a:r>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Título 2"/>
          <p:cNvSpPr>
            <a:spLocks noGrp="1"/>
          </p:cNvSpPr>
          <p:nvPr>
            <p:ph type="title"/>
          </p:nvPr>
        </p:nvSpPr>
        <p:spPr bwMode="auto">
          <a:xfrm>
            <a:off x="722313" y="296863"/>
            <a:ext cx="7964487" cy="1131887"/>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71683" name="Espaço Reservado para Conteúdo 3"/>
          <p:cNvSpPr>
            <a:spLocks noGrp="1"/>
          </p:cNvSpPr>
          <p:nvPr>
            <p:ph idx="1"/>
          </p:nvPr>
        </p:nvSpPr>
        <p:spPr bwMode="auto">
          <a:xfrm>
            <a:off x="722313" y="1246188"/>
            <a:ext cx="7954962" cy="4192587"/>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a:p>
            <a:r>
              <a:rPr lang="pt-BR" dirty="0" smtClean="0">
                <a:latin typeface="Calibri" pitchFamily="34" charset="0"/>
                <a:ea typeface="ＭＳ Ｐゴシック" pitchFamily="34" charset="-128"/>
                <a:cs typeface="Calibri" pitchFamily="34" charset="0"/>
              </a:rPr>
              <a:t>Art. 15. (...)</a:t>
            </a:r>
          </a:p>
          <a:p>
            <a:r>
              <a:rPr lang="pt-BR" dirty="0" smtClean="0">
                <a:latin typeface="Calibri" pitchFamily="34" charset="0"/>
                <a:ea typeface="ＭＳ Ｐゴシック" pitchFamily="34" charset="-128"/>
                <a:cs typeface="Calibri" pitchFamily="34" charset="0"/>
              </a:rPr>
              <a:t>§ 8º O recebimento de material de valor superior ao limite estabelecido no art. 23 desta Lei, para a modalidade de convite, deverá ser confiado a uma comissão de, no mínimo, 3 (três) membros.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Título 1"/>
          <p:cNvSpPr>
            <a:spLocks noGrp="1"/>
          </p:cNvSpPr>
          <p:nvPr>
            <p:ph type="title"/>
          </p:nvPr>
        </p:nvSpPr>
        <p:spPr bwMode="auto">
          <a:xfrm>
            <a:off x="722313" y="214313"/>
            <a:ext cx="7964487" cy="1131887"/>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Resolução nº 114/10 – CNJ</a:t>
            </a:r>
          </a:p>
        </p:txBody>
      </p:sp>
      <p:sp>
        <p:nvSpPr>
          <p:cNvPr id="72707" name="Espaço Reservado para Conteúdo 2"/>
          <p:cNvSpPr>
            <a:spLocks noGrp="1"/>
          </p:cNvSpPr>
          <p:nvPr>
            <p:ph idx="1"/>
          </p:nvPr>
        </p:nvSpPr>
        <p:spPr bwMode="auto">
          <a:xfrm>
            <a:off x="731838" y="117633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26. Somente poderão ser considerados para efeito de medição e pagamento os serviços e obras efetivamente executados pelo contratado e aprovados pela </a:t>
            </a:r>
            <a:r>
              <a:rPr lang="pt-BR" u="sng" dirty="0" smtClean="0">
                <a:latin typeface="Calibri" pitchFamily="34" charset="0"/>
                <a:ea typeface="ＭＳ Ｐゴシック" pitchFamily="34" charset="-128"/>
                <a:cs typeface="Calibri" pitchFamily="34" charset="0"/>
              </a:rPr>
              <a:t>fiscalização</a:t>
            </a:r>
            <a:r>
              <a:rPr lang="pt-BR" dirty="0" smtClean="0">
                <a:latin typeface="Calibri" pitchFamily="34" charset="0"/>
                <a:ea typeface="ＭＳ Ｐゴシック" pitchFamily="34" charset="-128"/>
                <a:cs typeface="Calibri" pitchFamily="34" charset="0"/>
              </a:rPr>
              <a:t>, respeitada a rigorosa correspondência com o projeto e as modificações expressa e previamente aprovadas pelo contratante, após a análise da unidade de controle interno.</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Espaço Reservado para Conteúdo 3"/>
          <p:cNvSpPr>
            <a:spLocks noGrp="1"/>
          </p:cNvSpPr>
          <p:nvPr>
            <p:ph idx="1"/>
          </p:nvPr>
        </p:nvSpPr>
        <p:spPr bwMode="auto">
          <a:xfrm>
            <a:off x="477838" y="498475"/>
            <a:ext cx="827722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29. O contratante efetuará os pagamentos das faturas emitidas pelo contratado com base nas medições de serviços </a:t>
            </a:r>
            <a:r>
              <a:rPr lang="pt-BR" u="sng" dirty="0" smtClean="0">
                <a:solidFill>
                  <a:schemeClr val="tx1"/>
                </a:solidFill>
                <a:latin typeface="Calibri" pitchFamily="34" charset="0"/>
                <a:ea typeface="ＭＳ Ｐゴシック" pitchFamily="34" charset="-128"/>
                <a:cs typeface="Calibri" pitchFamily="34" charset="0"/>
              </a:rPr>
              <a:t>aprovadas pela fiscalização</a:t>
            </a:r>
            <a:r>
              <a:rPr lang="pt-BR" dirty="0" smtClean="0">
                <a:solidFill>
                  <a:schemeClr val="tx1"/>
                </a:solidFill>
                <a:latin typeface="Calibri" pitchFamily="34" charset="0"/>
                <a:ea typeface="ＭＳ Ｐゴシック" pitchFamily="34" charset="-128"/>
                <a:cs typeface="Calibri" pitchFamily="34" charset="0"/>
              </a:rPr>
              <a:t>, obedecidas às condições estabelecidas no contrato e no art. 19 desta Resolução.</a:t>
            </a:r>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Título 2"/>
          <p:cNvSpPr>
            <a:spLocks noGrp="1"/>
          </p:cNvSpPr>
          <p:nvPr>
            <p:ph type="title"/>
          </p:nvPr>
        </p:nvSpPr>
        <p:spPr bwMode="auto">
          <a:xfrm>
            <a:off x="712788" y="2143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a:t>
            </a:r>
            <a:br>
              <a:rPr lang="pt-BR" dirty="0" smtClean="0">
                <a:latin typeface="Calibri" pitchFamily="34" charset="0"/>
                <a:ea typeface="ＭＳ Ｐゴシック" pitchFamily="34" charset="-128"/>
                <a:cs typeface="Calibri" pitchFamily="34" charset="0"/>
              </a:rPr>
            </a:br>
            <a:r>
              <a:rPr lang="pt-BR" dirty="0" smtClean="0">
                <a:latin typeface="Calibri" pitchFamily="34" charset="0"/>
                <a:ea typeface="ＭＳ Ｐゴシック" pitchFamily="34" charset="-128"/>
                <a:cs typeface="Calibri" pitchFamily="34" charset="0"/>
              </a:rPr>
              <a:t>TCU - Acórdão nº 1.330/2008 – P</a:t>
            </a:r>
          </a:p>
        </p:txBody>
      </p:sp>
      <p:sp>
        <p:nvSpPr>
          <p:cNvPr id="74755" name="Espaço Reservado para Conteúdo 3"/>
          <p:cNvSpPr>
            <a:spLocks noGrp="1"/>
          </p:cNvSpPr>
          <p:nvPr>
            <p:ph idx="1"/>
          </p:nvPr>
        </p:nvSpPr>
        <p:spPr bwMode="auto">
          <a:xfrm>
            <a:off x="722313" y="1187450"/>
            <a:ext cx="7954962" cy="4491038"/>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a:p>
            <a:r>
              <a:rPr lang="pt-BR" dirty="0" smtClean="0">
                <a:latin typeface="Calibri" pitchFamily="34" charset="0"/>
                <a:ea typeface="ＭＳ Ｐゴシック" pitchFamily="34" charset="-128"/>
                <a:cs typeface="Calibri" pitchFamily="34" charset="0"/>
              </a:rPr>
              <a:t>Acórdão</a:t>
            </a:r>
          </a:p>
          <a:p>
            <a:r>
              <a:rPr lang="pt-BR" dirty="0" smtClean="0">
                <a:latin typeface="Calibri" pitchFamily="34" charset="0"/>
                <a:ea typeface="ＭＳ Ｐゴシック" pitchFamily="34" charset="-128"/>
                <a:cs typeface="Calibri" pitchFamily="34" charset="0"/>
              </a:rPr>
              <a:t>9.4.20. instrua seus fiscais de contrato quanto à forma de verificar e medir a execução de serviços e o recebimento de bens, observando os preceitos dos </a:t>
            </a:r>
            <a:r>
              <a:rPr lang="pt-BR" dirty="0" err="1" smtClean="0">
                <a:latin typeface="Calibri" pitchFamily="34" charset="0"/>
                <a:ea typeface="ＭＳ Ｐゴシック" pitchFamily="34" charset="-128"/>
                <a:cs typeface="Calibri" pitchFamily="34" charset="0"/>
              </a:rPr>
              <a:t>arts</a:t>
            </a:r>
            <a:r>
              <a:rPr lang="pt-BR" dirty="0" smtClean="0">
                <a:latin typeface="Calibri" pitchFamily="34" charset="0"/>
                <a:ea typeface="ＭＳ Ｐゴシック" pitchFamily="34" charset="-128"/>
                <a:cs typeface="Calibri" pitchFamily="34" charset="0"/>
              </a:rPr>
              <a:t>. 73 e 76 da Lei nº 8.666/1993, alertando-os para a responsabilidade pessoal pelos “</a:t>
            </a:r>
            <a:r>
              <a:rPr lang="pt-BR" dirty="0" err="1" smtClean="0">
                <a:latin typeface="Calibri" pitchFamily="34" charset="0"/>
                <a:ea typeface="ＭＳ Ｐゴシック" pitchFamily="34" charset="-128"/>
                <a:cs typeface="Calibri" pitchFamily="34" charset="0"/>
              </a:rPr>
              <a:t>atestos</a:t>
            </a:r>
            <a:r>
              <a:rPr lang="pt-BR" dirty="0" smtClean="0">
                <a:latin typeface="Calibri" pitchFamily="34" charset="0"/>
                <a:ea typeface="ＭＳ Ｐゴシック" pitchFamily="34" charset="-128"/>
                <a:cs typeface="Calibri" pitchFamily="34" charset="0"/>
              </a:rPr>
              <a:t>” emitidos;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ítulo 1"/>
          <p:cNvSpPr>
            <a:spLocks noGrp="1"/>
          </p:cNvSpPr>
          <p:nvPr>
            <p:ph type="title"/>
          </p:nvPr>
        </p:nvSpPr>
        <p:spPr bwMode="auto">
          <a:xfrm>
            <a:off x="712788" y="0"/>
            <a:ext cx="7964487" cy="1131888"/>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Distinção entre gestor e fiscal</a:t>
            </a:r>
          </a:p>
        </p:txBody>
      </p:sp>
      <p:sp>
        <p:nvSpPr>
          <p:cNvPr id="12291" name="Espaço Reservado para Conteúdo 2"/>
          <p:cNvSpPr>
            <a:spLocks noGrp="1"/>
          </p:cNvSpPr>
          <p:nvPr>
            <p:ph idx="1"/>
          </p:nvPr>
        </p:nvSpPr>
        <p:spPr bwMode="auto">
          <a:xfrm>
            <a:off x="722313" y="712788"/>
            <a:ext cx="7954962" cy="4491037"/>
          </a:xfrm>
          <a:noFill/>
          <a:ln>
            <a:miter lim="800000"/>
            <a:headEnd/>
            <a:tailEnd/>
          </a:ln>
        </p:spPr>
        <p:txBody>
          <a:bodyPr vert="horz" wrap="square" lIns="91440" tIns="45720" rIns="91440" bIns="45720" numCol="1" anchor="t" anchorCtr="0" compatLnSpc="1">
            <a:prstTxWarp prst="textNoShape">
              <a:avLst/>
            </a:prstTxWarp>
          </a:bodyPr>
          <a:lstStyle/>
          <a:p>
            <a:pPr>
              <a:buNone/>
            </a:pPr>
            <a:endParaRPr lang="pt-BR" dirty="0" smtClean="0">
              <a:solidFill>
                <a:srgbClr val="FFF45C"/>
              </a:solidFill>
              <a:latin typeface="Calibri" pitchFamily="34" charset="0"/>
              <a:ea typeface="ＭＳ Ｐゴシック" pitchFamily="34" charset="-128"/>
              <a:cs typeface="Calibri" pitchFamily="34" charset="0"/>
            </a:endParaRPr>
          </a:p>
          <a:p>
            <a:pPr>
              <a:buNone/>
            </a:pPr>
            <a:endParaRPr lang="pt-BR" sz="3200" dirty="0" smtClean="0">
              <a:solidFill>
                <a:srgbClr val="FFF45C"/>
              </a:solidFill>
              <a:latin typeface="Calibri" pitchFamily="34" charset="0"/>
              <a:ea typeface="ＭＳ Ｐゴシック" pitchFamily="34" charset="-128"/>
              <a:cs typeface="Calibri" pitchFamily="34" charset="0"/>
            </a:endParaRPr>
          </a:p>
          <a:p>
            <a:r>
              <a:rPr lang="pt-BR" sz="3200" dirty="0" smtClean="0">
                <a:latin typeface="Calibri" pitchFamily="34" charset="0"/>
                <a:ea typeface="ＭＳ Ｐゴシック" pitchFamily="34" charset="-128"/>
                <a:cs typeface="Calibri" pitchFamily="34" charset="0"/>
              </a:rPr>
              <a:t>IN nº 04/10</a:t>
            </a:r>
          </a:p>
          <a:p>
            <a:r>
              <a:rPr lang="pt-BR" sz="2800" dirty="0" smtClean="0">
                <a:latin typeface="Calibri" pitchFamily="34" charset="0"/>
                <a:ea typeface="ＭＳ Ｐゴシック" pitchFamily="34" charset="-128"/>
                <a:cs typeface="Calibri" pitchFamily="34" charset="0"/>
              </a:rPr>
              <a:t>Art. 2º Para fins desta Instrução Normativa, considera-se: (...)</a:t>
            </a:r>
          </a:p>
          <a:p>
            <a:r>
              <a:rPr lang="pt-BR" sz="2800" dirty="0" smtClean="0">
                <a:latin typeface="Calibri" pitchFamily="34" charset="0"/>
                <a:ea typeface="ＭＳ Ｐゴシック" pitchFamily="34" charset="-128"/>
                <a:cs typeface="Calibri" pitchFamily="34" charset="0"/>
              </a:rPr>
              <a:t>IV - Gestor do Contrato: servidor com atribuições gerenciais, técnicas e operacionais relacionadas ao processo de gestão do contrato, indicado por autoridade competente;</a:t>
            </a:r>
          </a:p>
          <a:p>
            <a:endParaRPr lang="pt-BR" dirty="0" smtClean="0">
              <a:latin typeface="Calibri" pitchFamily="34" charset="0"/>
              <a:ea typeface="ＭＳ Ｐゴシック" pitchFamily="34" charset="-128"/>
              <a:cs typeface="Calibri" pitchFamily="34"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Título 1"/>
          <p:cNvSpPr>
            <a:spLocks noGrp="1"/>
          </p:cNvSpPr>
          <p:nvPr>
            <p:ph type="title"/>
          </p:nvPr>
        </p:nvSpPr>
        <p:spPr bwMode="auto">
          <a:xfrm>
            <a:off x="722313" y="20161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TCU - Acórdão nº 1.089/2011</a:t>
            </a:r>
          </a:p>
        </p:txBody>
      </p:sp>
      <p:sp>
        <p:nvSpPr>
          <p:cNvPr id="75779" name="Espaço Reservado para Conteúdo 2"/>
          <p:cNvSpPr>
            <a:spLocks noGrp="1"/>
          </p:cNvSpPr>
          <p:nvPr>
            <p:ph idx="1"/>
          </p:nvPr>
        </p:nvSpPr>
        <p:spPr bwMode="auto">
          <a:xfrm>
            <a:off x="466725" y="1333500"/>
            <a:ext cx="8350250" cy="4776788"/>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pPr>
            <a:r>
              <a:rPr lang="pt-BR" dirty="0" smtClean="0">
                <a:latin typeface="Calibri" pitchFamily="34" charset="0"/>
                <a:ea typeface="ＭＳ Ｐゴシック" pitchFamily="34" charset="-128"/>
                <a:cs typeface="Calibri" pitchFamily="34" charset="0"/>
              </a:rPr>
              <a:t>1.5. Alertar o (...) para que:</a:t>
            </a:r>
          </a:p>
          <a:p>
            <a:pPr>
              <a:lnSpc>
                <a:spcPct val="114000"/>
              </a:lnSpc>
            </a:pPr>
            <a:r>
              <a:rPr lang="pt-BR" dirty="0" smtClean="0">
                <a:latin typeface="Calibri" pitchFamily="34" charset="0"/>
                <a:ea typeface="ＭＳ Ｐゴシック" pitchFamily="34" charset="-128"/>
                <a:cs typeface="Calibri" pitchFamily="34" charset="0"/>
              </a:rPr>
              <a:t>1.5.1. realize a adequada fiscalização e acompanhamento dos contratos em execução, com vistas a sanar as falhas observadas pelo Controle Interno em seu Relatório n.º 189092, relacionadas à falta de atesto em notas fiscais, ausência de conferência de quitação de débitos com FGTS e INSS, e inexistência de medição, avaliação de serviços, e relatórios gerenciais;</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Título 2"/>
          <p:cNvSpPr>
            <a:spLocks noGrp="1"/>
          </p:cNvSpPr>
          <p:nvPr>
            <p:ph type="title"/>
          </p:nvPr>
        </p:nvSpPr>
        <p:spPr bwMode="auto">
          <a:xfrm>
            <a:off x="722313" y="238125"/>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77827" name="Espaço Reservado para Conteúdo 3"/>
          <p:cNvSpPr>
            <a:spLocks noGrp="1"/>
          </p:cNvSpPr>
          <p:nvPr>
            <p:ph idx="1"/>
          </p:nvPr>
        </p:nvSpPr>
        <p:spPr bwMode="auto">
          <a:xfrm>
            <a:off x="722313" y="1370013"/>
            <a:ext cx="7954962"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600" dirty="0" smtClean="0">
              <a:latin typeface="Calibri" pitchFamily="34" charset="0"/>
              <a:ea typeface="ＭＳ Ｐゴシック" pitchFamily="34" charset="-128"/>
              <a:cs typeface="Calibri" pitchFamily="34" charset="0"/>
            </a:endParaRPr>
          </a:p>
          <a:p>
            <a:r>
              <a:rPr lang="pt-BR" sz="3600" dirty="0" smtClean="0">
                <a:latin typeface="Calibri" pitchFamily="34" charset="0"/>
                <a:ea typeface="ＭＳ Ｐゴシック" pitchFamily="34" charset="-128"/>
                <a:cs typeface="Calibri" pitchFamily="34" charset="0"/>
              </a:rPr>
              <a:t>Qual a atuação do preposto do contratado? Qual documento comprova que determinada pessoa pode atuar como preposto? Em todo contrato deverá haver indicação de um preposto pelo contratado?</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Título 1"/>
          <p:cNvSpPr>
            <a:spLocks noGrp="1"/>
          </p:cNvSpPr>
          <p:nvPr>
            <p:ph type="title"/>
          </p:nvPr>
        </p:nvSpPr>
        <p:spPr bwMode="auto">
          <a:xfrm>
            <a:off x="722313" y="28575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8.666/93 </a:t>
            </a:r>
          </a:p>
        </p:txBody>
      </p:sp>
      <p:sp>
        <p:nvSpPr>
          <p:cNvPr id="78851" name="Espaço Reservado para Conteúdo 2"/>
          <p:cNvSpPr>
            <a:spLocks noGrp="1"/>
          </p:cNvSpPr>
          <p:nvPr>
            <p:ph idx="1"/>
          </p:nvPr>
        </p:nvSpPr>
        <p:spPr bwMode="auto">
          <a:xfrm>
            <a:off x="722313" y="1417638"/>
            <a:ext cx="7954962" cy="3741737"/>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latin typeface="Calibri" pitchFamily="34" charset="0"/>
              <a:ea typeface="ＭＳ Ｐゴシック" pitchFamily="34" charset="-128"/>
              <a:cs typeface="Calibri" pitchFamily="34" charset="0"/>
            </a:endParaRPr>
          </a:p>
          <a:p>
            <a:r>
              <a:rPr lang="pt-BR" dirty="0" smtClean="0">
                <a:latin typeface="Calibri" pitchFamily="34" charset="0"/>
                <a:ea typeface="ＭＳ Ｐゴシック" pitchFamily="34" charset="-128"/>
                <a:cs typeface="Calibri" pitchFamily="34" charset="0"/>
              </a:rPr>
              <a:t>Art. 68. O contratado deverá manter preposto, aceito pela Administração, no local da obra ou serviço, para representá-lo na execução do contrato.</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Atribuições e poderes do preposto/representante</a:t>
            </a:r>
          </a:p>
        </p:txBody>
      </p:sp>
      <p:sp>
        <p:nvSpPr>
          <p:cNvPr id="79875" name="Espaço Reservado para Conteúdo 2"/>
          <p:cNvSpPr>
            <a:spLocks noGrp="1"/>
          </p:cNvSpPr>
          <p:nvPr>
            <p:ph idx="1"/>
          </p:nvPr>
        </p:nvSpPr>
        <p:spPr bwMode="auto">
          <a:xfrm>
            <a:off x="400050" y="1852613"/>
            <a:ext cx="8439150" cy="4338637"/>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r>
              <a:rPr lang="pt-BR" smtClean="0">
                <a:latin typeface="Calibri" pitchFamily="34" charset="0"/>
                <a:ea typeface="Calibri" pitchFamily="34" charset="0"/>
                <a:cs typeface="Calibri" pitchFamily="34" charset="0"/>
              </a:rPr>
              <a:t>Acompanhar e fiscalizar a execução do objeto, visando sempre ao fiel cumprimento das cláusulas contratuais (cronograma físico-financeiro, prazos, etc.).</a:t>
            </a:r>
          </a:p>
          <a:p>
            <a:pPr marL="358775" lvl="1">
              <a:buFont typeface="Wingdings" pitchFamily="2" charset="2"/>
              <a:buChar char=""/>
            </a:pPr>
            <a:r>
              <a:rPr lang="pt-BR" smtClean="0">
                <a:latin typeface="Calibri" pitchFamily="34" charset="0"/>
                <a:ea typeface="Calibri" pitchFamily="34" charset="0"/>
                <a:cs typeface="Calibri" pitchFamily="34" charset="0"/>
              </a:rPr>
              <a:t>Receber as manifestações do fiscal da Administração relacionadas à execução do contrato e determinar as medidas cabíveis para o saneamento das falhas verificadas.</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Espaço Reservado para Conteúdo 3"/>
          <p:cNvSpPr>
            <a:spLocks noGrp="1"/>
          </p:cNvSpPr>
          <p:nvPr>
            <p:ph idx="1"/>
          </p:nvPr>
        </p:nvSpPr>
        <p:spPr bwMode="auto">
          <a:xfrm>
            <a:off x="498475" y="498475"/>
            <a:ext cx="8161338" cy="5802313"/>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Solicitar à Administração, em tempo hábil, as providências a seu cargo.</a:t>
            </a: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Tomar conhecimento em nome da contratada das exigências e reclamações da Administração.</a:t>
            </a: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Praticar, enfim, todos os atos cabíveis à contratada e necessários à perfeita execução do contrato, notadamente o regular cumprimento das obrigações assumidas.</a:t>
            </a:r>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Título 2"/>
          <p:cNvSpPr>
            <a:spLocks noGrp="1"/>
          </p:cNvSpPr>
          <p:nvPr>
            <p:ph type="title"/>
          </p:nvPr>
        </p:nvSpPr>
        <p:spPr bwMode="auto">
          <a:xfrm>
            <a:off x="722313" y="28575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866/2011 - P</a:t>
            </a:r>
          </a:p>
        </p:txBody>
      </p:sp>
      <p:sp>
        <p:nvSpPr>
          <p:cNvPr id="82947" name="Espaço Reservado para Conteúdo 3"/>
          <p:cNvSpPr>
            <a:spLocks noGrp="1"/>
          </p:cNvSpPr>
          <p:nvPr>
            <p:ph idx="1"/>
          </p:nvPr>
        </p:nvSpPr>
        <p:spPr bwMode="auto">
          <a:xfrm>
            <a:off x="430213" y="1270000"/>
            <a:ext cx="8577262" cy="4491038"/>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sz="2800" dirty="0" smtClean="0">
                <a:latin typeface="Calibri" pitchFamily="34" charset="0"/>
                <a:ea typeface="ＭＳ Ｐゴシック" pitchFamily="34" charset="-128"/>
                <a:cs typeface="Calibri" pitchFamily="34" charset="0"/>
              </a:rPr>
              <a:t>Acórdão</a:t>
            </a:r>
          </a:p>
          <a:p>
            <a:pPr>
              <a:lnSpc>
                <a:spcPct val="109000"/>
              </a:lnSpc>
              <a:spcBef>
                <a:spcPts val="600"/>
              </a:spcBef>
            </a:pPr>
            <a:r>
              <a:rPr lang="pt-BR" sz="2800" dirty="0" smtClean="0">
                <a:latin typeface="Calibri" pitchFamily="34" charset="0"/>
                <a:ea typeface="ＭＳ Ｐゴシック" pitchFamily="34" charset="-128"/>
                <a:cs typeface="Calibri" pitchFamily="34" charset="0"/>
              </a:rPr>
              <a:t>9.3. alertar o (...) quanto às impropriedades a seguir, tratadas nos itens 3.21 e 3.23 do relatório de auditoria: (...)</a:t>
            </a:r>
          </a:p>
          <a:p>
            <a:pPr>
              <a:lnSpc>
                <a:spcPct val="109000"/>
              </a:lnSpc>
              <a:spcBef>
                <a:spcPts val="600"/>
              </a:spcBef>
            </a:pPr>
            <a:r>
              <a:rPr lang="pt-BR" sz="2800" dirty="0" smtClean="0">
                <a:latin typeface="Calibri" pitchFamily="34" charset="0"/>
                <a:ea typeface="ＭＳ Ｐゴシック" pitchFamily="34" charset="-128"/>
                <a:cs typeface="Calibri" pitchFamily="34" charset="0"/>
              </a:rPr>
              <a:t>9.3.5. ausência de designação formal de preposto no local do serviço, para representar o contratado na execução do contrato, decorrente do descumprimento do art. 68 da Lei 8.666/1993;</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Título 1"/>
          <p:cNvSpPr>
            <a:spLocks noGrp="1"/>
          </p:cNvSpPr>
          <p:nvPr>
            <p:ph type="title"/>
          </p:nvPr>
        </p:nvSpPr>
        <p:spPr bwMode="auto">
          <a:xfrm>
            <a:off x="712788" y="29686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8.237/2011 – 2ª C</a:t>
            </a:r>
          </a:p>
        </p:txBody>
      </p:sp>
      <p:sp>
        <p:nvSpPr>
          <p:cNvPr id="83971" name="Espaço Reservado para Conteúdo 2"/>
          <p:cNvSpPr>
            <a:spLocks noGrp="1"/>
          </p:cNvSpPr>
          <p:nvPr>
            <p:ph idx="1"/>
          </p:nvPr>
        </p:nvSpPr>
        <p:spPr bwMode="auto">
          <a:xfrm>
            <a:off x="722313" y="1428750"/>
            <a:ext cx="7954962" cy="382587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Acórdão</a:t>
            </a:r>
          </a:p>
          <a:p>
            <a:r>
              <a:rPr lang="pt-BR" dirty="0" smtClean="0">
                <a:latin typeface="Calibri" pitchFamily="34" charset="0"/>
                <a:ea typeface="ＭＳ Ｐゴシック" pitchFamily="34" charset="-128"/>
                <a:cs typeface="Calibri" pitchFamily="34" charset="0"/>
              </a:rPr>
              <a:t>9.3. determinar ao (...), também quanto ao Contrato 23/2006, que, caso este ainda não esteja encerrado, adote as seguintes medidas:</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Espaço Reservado para Conteúdo 3"/>
          <p:cNvSpPr>
            <a:spLocks noGrp="1"/>
          </p:cNvSpPr>
          <p:nvPr>
            <p:ph idx="1"/>
          </p:nvPr>
        </p:nvSpPr>
        <p:spPr bwMode="auto">
          <a:xfrm>
            <a:off x="325438" y="393720"/>
            <a:ext cx="8566150" cy="5964238"/>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9.3.1. em atenção à disposição legal contida no art. 68 da Lei 8.666/1993, c/c inciso IV do art. 4º, do Decreto 2.271/1997, exija da empresa (...) a designação formal de preposto a ser mantido no local dos serviços, para representá-la durante a execução dos serviços objeto do contrato, efetivamente intermediando as solicitações entre o contratante e os funcionários terceirizados, por meio de instrumento específico, a exemplo das ordens de serviço, de modo a não caracterizar subordinação direta dos profissionais da contratada ao (...);</a:t>
            </a:r>
          </a:p>
        </p:txBody>
      </p:sp>
    </p:spTree>
  </p:cSld>
  <p:clrMapOvr>
    <a:masterClrMapping/>
  </p:clrMapOvr>
  <p:transition spd="slow">
    <p:pu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Título 2"/>
          <p:cNvSpPr>
            <a:spLocks noGrp="1"/>
          </p:cNvSpPr>
          <p:nvPr>
            <p:ph type="title"/>
          </p:nvPr>
        </p:nvSpPr>
        <p:spPr bwMode="auto">
          <a:xfrm>
            <a:off x="712788" y="214313"/>
            <a:ext cx="7964487" cy="1131887"/>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86019" name="Espaço Reservado para Conteúdo 3"/>
          <p:cNvSpPr>
            <a:spLocks noGrp="1"/>
          </p:cNvSpPr>
          <p:nvPr>
            <p:ph idx="1"/>
          </p:nvPr>
        </p:nvSpPr>
        <p:spPr bwMode="auto">
          <a:xfrm>
            <a:off x="712788" y="1200150"/>
            <a:ext cx="7954962" cy="4491038"/>
          </a:xfrm>
          <a:noFill/>
          <a:ln>
            <a:miter lim="800000"/>
            <a:headEnd/>
            <a:tailEnd/>
          </a:ln>
        </p:spPr>
        <p:txBody>
          <a:bodyPr vert="horz" wrap="square" lIns="91440" tIns="45720" rIns="91440" bIns="45720" numCol="1" anchor="t" anchorCtr="0" compatLnSpc="1">
            <a:prstTxWarp prst="textNoShape">
              <a:avLst/>
            </a:prstTxWarp>
          </a:bodyPr>
          <a:lstStyle/>
          <a:p>
            <a:r>
              <a:rPr lang="pt-BR" sz="3800" smtClean="0">
                <a:latin typeface="Calibri" pitchFamily="34" charset="0"/>
                <a:ea typeface="ＭＳ Ｐゴシック" pitchFamily="34" charset="-128"/>
                <a:cs typeface="Calibri" pitchFamily="34" charset="0"/>
              </a:rPr>
              <a:t>Quais contratos exigem a formalização por termo de contrato e quais podem ser formalizados pela nota de empenho? Em caso de substituição, quais informações devem ser incluídas na nota de empenho?</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Título 1"/>
          <p:cNvSpPr>
            <a:spLocks noGrp="1"/>
          </p:cNvSpPr>
          <p:nvPr>
            <p:ph type="title"/>
          </p:nvPr>
        </p:nvSpPr>
        <p:spPr bwMode="auto">
          <a:xfrm>
            <a:off x="722313" y="307975"/>
            <a:ext cx="7964487" cy="844550"/>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87043" name="Espaço Reservado para Conteúdo 2"/>
          <p:cNvSpPr>
            <a:spLocks noGrp="1"/>
          </p:cNvSpPr>
          <p:nvPr>
            <p:ph idx="1"/>
          </p:nvPr>
        </p:nvSpPr>
        <p:spPr bwMode="auto">
          <a:xfrm>
            <a:off x="304800" y="1365269"/>
            <a:ext cx="8566150" cy="4778375"/>
          </a:xfrm>
          <a:noFill/>
          <a:ln>
            <a:miter lim="800000"/>
            <a:headEnd/>
            <a:tailEnd/>
          </a:ln>
        </p:spPr>
        <p:txBody>
          <a:bodyPr vert="horz" wrap="square" lIns="91440" tIns="45720" rIns="91440" bIns="45720" numCol="1" anchor="t" anchorCtr="0" compatLnSpc="1">
            <a:prstTxWarp prst="textNoShape">
              <a:avLst/>
            </a:prstTxWarp>
          </a:bodyPr>
          <a:lstStyle/>
          <a:p>
            <a:pPr>
              <a:lnSpc>
                <a:spcPct val="118000"/>
              </a:lnSpc>
            </a:pPr>
            <a:r>
              <a:rPr lang="pt-BR" sz="2600" dirty="0" smtClean="0">
                <a:latin typeface="Calibri" pitchFamily="34" charset="0"/>
                <a:ea typeface="ＭＳ Ｐゴシック" pitchFamily="34" charset="-128"/>
                <a:cs typeface="Calibri" pitchFamily="34" charset="0"/>
              </a:rPr>
              <a:t>Art. 62. O instrumento de contrato é obrigatório nos casos de concorrência e de tomada de preços, bem como nas dispensas e inexigibilidades cujos preços estejam compreendidos nos limites destas duas modalidades de licitação, e facultativo nos demais em que a Administração puder substituí-lo por outros instrumentos hábeis, tais como carta-contrato, nota de empenho de despesa, autorização de compra ou ordem de execução de serviço.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Diagrama 4"/>
          <p:cNvGraphicFramePr/>
          <p:nvPr/>
        </p:nvGraphicFramePr>
        <p:xfrm>
          <a:off x="1089957" y="427512"/>
          <a:ext cx="7288515" cy="51395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graphicEl>
                                              <a:dgm id="{0075C29A-8276-4CD2-B234-AD66BEA04530}"/>
                                            </p:graphicEl>
                                          </p:spTgt>
                                        </p:tgtEl>
                                        <p:attrNameLst>
                                          <p:attrName>style.visibility</p:attrName>
                                        </p:attrNameLst>
                                      </p:cBhvr>
                                      <p:to>
                                        <p:strVal val="visible"/>
                                      </p:to>
                                    </p:set>
                                    <p:anim calcmode="lin" valueType="num">
                                      <p:cBhvr additive="base">
                                        <p:cTn id="7" dur="1000" fill="hold"/>
                                        <p:tgtEl>
                                          <p:spTgt spid="5">
                                            <p:graphicEl>
                                              <a:dgm id="{0075C29A-8276-4CD2-B234-AD66BEA04530}"/>
                                            </p:graphicEl>
                                          </p:spTgt>
                                        </p:tgtEl>
                                        <p:attrNameLst>
                                          <p:attrName>ppt_x</p:attrName>
                                        </p:attrNameLst>
                                      </p:cBhvr>
                                      <p:tavLst>
                                        <p:tav tm="0">
                                          <p:val>
                                            <p:strVal val="#ppt_x"/>
                                          </p:val>
                                        </p:tav>
                                        <p:tav tm="100000">
                                          <p:val>
                                            <p:strVal val="#ppt_x"/>
                                          </p:val>
                                        </p:tav>
                                      </p:tavLst>
                                    </p:anim>
                                    <p:anim calcmode="lin" valueType="num">
                                      <p:cBhvr additive="base">
                                        <p:cTn id="8" dur="1000" fill="hold"/>
                                        <p:tgtEl>
                                          <p:spTgt spid="5">
                                            <p:graphicEl>
                                              <a:dgm id="{0075C29A-8276-4CD2-B234-AD66BEA04530}"/>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graphicEl>
                                              <a:dgm id="{BC2A0D63-4130-424F-AB3B-0930E44E3A3B}"/>
                                            </p:graphicEl>
                                          </p:spTgt>
                                        </p:tgtEl>
                                        <p:attrNameLst>
                                          <p:attrName>style.visibility</p:attrName>
                                        </p:attrNameLst>
                                      </p:cBhvr>
                                      <p:to>
                                        <p:strVal val="visible"/>
                                      </p:to>
                                    </p:set>
                                    <p:anim calcmode="lin" valueType="num">
                                      <p:cBhvr additive="base">
                                        <p:cTn id="11" dur="1000" fill="hold"/>
                                        <p:tgtEl>
                                          <p:spTgt spid="5">
                                            <p:graphicEl>
                                              <a:dgm id="{BC2A0D63-4130-424F-AB3B-0930E44E3A3B}"/>
                                            </p:graphicEl>
                                          </p:spTgt>
                                        </p:tgtEl>
                                        <p:attrNameLst>
                                          <p:attrName>ppt_x</p:attrName>
                                        </p:attrNameLst>
                                      </p:cBhvr>
                                      <p:tavLst>
                                        <p:tav tm="0">
                                          <p:val>
                                            <p:strVal val="#ppt_x"/>
                                          </p:val>
                                        </p:tav>
                                        <p:tav tm="100000">
                                          <p:val>
                                            <p:strVal val="#ppt_x"/>
                                          </p:val>
                                        </p:tav>
                                      </p:tavLst>
                                    </p:anim>
                                    <p:anim calcmode="lin" valueType="num">
                                      <p:cBhvr additive="base">
                                        <p:cTn id="12" dur="1000" fill="hold"/>
                                        <p:tgtEl>
                                          <p:spTgt spid="5">
                                            <p:graphicEl>
                                              <a:dgm id="{BC2A0D63-4130-424F-AB3B-0930E44E3A3B}"/>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graphicEl>
                                              <a:dgm id="{70E18CB6-0E0C-4401-9755-C9354BDE493E}"/>
                                            </p:graphicEl>
                                          </p:spTgt>
                                        </p:tgtEl>
                                        <p:attrNameLst>
                                          <p:attrName>style.visibility</p:attrName>
                                        </p:attrNameLst>
                                      </p:cBhvr>
                                      <p:to>
                                        <p:strVal val="visible"/>
                                      </p:to>
                                    </p:set>
                                    <p:anim calcmode="lin" valueType="num">
                                      <p:cBhvr additive="base">
                                        <p:cTn id="15" dur="1000" fill="hold"/>
                                        <p:tgtEl>
                                          <p:spTgt spid="5">
                                            <p:graphicEl>
                                              <a:dgm id="{70E18CB6-0E0C-4401-9755-C9354BDE493E}"/>
                                            </p:graphicEl>
                                          </p:spTgt>
                                        </p:tgtEl>
                                        <p:attrNameLst>
                                          <p:attrName>ppt_x</p:attrName>
                                        </p:attrNameLst>
                                      </p:cBhvr>
                                      <p:tavLst>
                                        <p:tav tm="0">
                                          <p:val>
                                            <p:strVal val="#ppt_x"/>
                                          </p:val>
                                        </p:tav>
                                        <p:tav tm="100000">
                                          <p:val>
                                            <p:strVal val="#ppt_x"/>
                                          </p:val>
                                        </p:tav>
                                      </p:tavLst>
                                    </p:anim>
                                    <p:anim calcmode="lin" valueType="num">
                                      <p:cBhvr additive="base">
                                        <p:cTn id="16" dur="1000" fill="hold"/>
                                        <p:tgtEl>
                                          <p:spTgt spid="5">
                                            <p:graphicEl>
                                              <a:dgm id="{70E18CB6-0E0C-4401-9755-C9354BDE493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Espaço Reservado para Conteúdo 3"/>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 4º É dispensável o “termo de contrato” e facultada a substituição prevista neste artigo, a critério da Administração e independentemente de seu valor, nos casos de compra com entrega imediata e integral dos bens adquiridos, dos quais não resultem obrigações futuras, inclusive assistência técnica. </a:t>
            </a:r>
          </a:p>
        </p:txBody>
      </p:sp>
    </p:spTree>
  </p:cSld>
  <p:clrMapOvr>
    <a:masterClrMapping/>
  </p:clrMapOvr>
  <p:transition spd="slow">
    <p:push/>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Título 1"/>
          <p:cNvSpPr>
            <a:spLocks noGrp="1"/>
          </p:cNvSpPr>
          <p:nvPr>
            <p:ph type="title"/>
          </p:nvPr>
        </p:nvSpPr>
        <p:spPr bwMode="auto">
          <a:xfrm>
            <a:off x="712788" y="238125"/>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94211" name="Espaço Reservado para Conteúdo 2"/>
          <p:cNvSpPr>
            <a:spLocks noGrp="1"/>
          </p:cNvSpPr>
          <p:nvPr>
            <p:ph idx="1"/>
          </p:nvPr>
        </p:nvSpPr>
        <p:spPr bwMode="auto">
          <a:xfrm>
            <a:off x="712788" y="1370013"/>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sz="3400" dirty="0" smtClean="0">
                <a:latin typeface="Calibri" pitchFamily="34" charset="0"/>
                <a:ea typeface="ＭＳ Ｐゴシック" pitchFamily="34" charset="-128"/>
                <a:cs typeface="Calibri" pitchFamily="34" charset="0"/>
              </a:rPr>
              <a:t>Quais as </a:t>
            </a:r>
            <a:r>
              <a:rPr lang="pt-BR" sz="3400" dirty="0" err="1" smtClean="0">
                <a:latin typeface="Calibri" pitchFamily="34" charset="0"/>
                <a:ea typeface="ＭＳ Ｐゴシック" pitchFamily="34" charset="-128"/>
                <a:cs typeface="Calibri" pitchFamily="34" charset="0"/>
              </a:rPr>
              <a:t>consequências</a:t>
            </a:r>
            <a:r>
              <a:rPr lang="pt-BR" sz="3400" dirty="0" smtClean="0">
                <a:latin typeface="Calibri" pitchFamily="34" charset="0"/>
                <a:ea typeface="ＭＳ Ｐゴシック" pitchFamily="34" charset="-128"/>
                <a:cs typeface="Calibri" pitchFamily="34" charset="0"/>
              </a:rPr>
              <a:t> práticas da assinatura e da publicidade do contrato? O prazo de vigência deve ser contado da assinatura ou da publicidade? Quais as </a:t>
            </a:r>
            <a:r>
              <a:rPr lang="pt-BR" sz="3400" dirty="0" err="1" smtClean="0">
                <a:latin typeface="Calibri" pitchFamily="34" charset="0"/>
                <a:ea typeface="ＭＳ Ｐゴシック" pitchFamily="34" charset="-128"/>
                <a:cs typeface="Calibri" pitchFamily="34" charset="0"/>
              </a:rPr>
              <a:t>consequências</a:t>
            </a:r>
            <a:r>
              <a:rPr lang="pt-BR" sz="3400" dirty="0" smtClean="0">
                <a:latin typeface="Calibri" pitchFamily="34" charset="0"/>
                <a:ea typeface="ＭＳ Ｐゴシック" pitchFamily="34" charset="-128"/>
                <a:cs typeface="Calibri" pitchFamily="34" charset="0"/>
              </a:rPr>
              <a:t> caso um contrato tenha sido executado pelas partes sem que tenha sido publicado o seu extrato?</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Título 1"/>
          <p:cNvSpPr>
            <a:spLocks noGrp="1"/>
          </p:cNvSpPr>
          <p:nvPr>
            <p:ph type="title"/>
          </p:nvPr>
        </p:nvSpPr>
        <p:spPr bwMode="auto">
          <a:xfrm>
            <a:off x="712788" y="153988"/>
            <a:ext cx="7964487" cy="1131887"/>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Lei nº 8.666/93</a:t>
            </a:r>
          </a:p>
        </p:txBody>
      </p:sp>
      <p:sp>
        <p:nvSpPr>
          <p:cNvPr id="95235" name="Espaço Reservado para Conteúdo 2"/>
          <p:cNvSpPr>
            <a:spLocks noGrp="1"/>
          </p:cNvSpPr>
          <p:nvPr>
            <p:ph idx="1"/>
          </p:nvPr>
        </p:nvSpPr>
        <p:spPr bwMode="auto">
          <a:xfrm>
            <a:off x="712788" y="1285875"/>
            <a:ext cx="7954962" cy="4140200"/>
          </a:xfrm>
          <a:noFill/>
          <a:ln>
            <a:miter lim="800000"/>
            <a:headEnd/>
            <a:tailEnd/>
          </a:ln>
        </p:spPr>
        <p:txBody>
          <a:bodyPr vert="horz" wrap="square" lIns="91440" tIns="45720" rIns="91440" bIns="45720" numCol="1" anchor="t" anchorCtr="0" compatLnSpc="1">
            <a:prstTxWarp prst="textNoShape">
              <a:avLst/>
            </a:prstTxWarp>
          </a:bodyPr>
          <a:lstStyle/>
          <a:p>
            <a:r>
              <a:rPr lang="pt-BR" sz="2800" dirty="0" smtClean="0">
                <a:latin typeface="Calibri" pitchFamily="34" charset="0"/>
                <a:ea typeface="ＭＳ Ｐゴシック" pitchFamily="34" charset="-128"/>
                <a:cs typeface="Calibri" pitchFamily="34" charset="0"/>
              </a:rPr>
              <a:t>Art. 61, parágrafo único. A publicação resumida do instrumento de contrato ou de seus aditamentos na imprensa oficial, que é condição indispensável para sua eficácia, será providenciada pela Administração até o quinto dia útil do mês seguinte ao de sua assinatura, para ocorrer no prazo de vinte dias daquela data, qualquer que seja o seu valor, ainda que sem ônus, ressalvado o disposto no art. 26 desta Lei.</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Espaço Reservado para Conteúdo 2"/>
          <p:cNvSpPr>
            <a:spLocks noGrp="1"/>
          </p:cNvSpPr>
          <p:nvPr>
            <p:ph idx="1"/>
          </p:nvPr>
        </p:nvSpPr>
        <p:spPr bwMode="auto">
          <a:xfrm>
            <a:off x="762000" y="474663"/>
            <a:ext cx="7942263" cy="4060825"/>
          </a:xfrm>
          <a:noFill/>
          <a:ln>
            <a:miter lim="800000"/>
            <a:headEnd/>
            <a:tailEnd/>
          </a:ln>
        </p:spPr>
        <p:txBody>
          <a:bodyPr vert="horz" wrap="square" lIns="91440" tIns="45720" rIns="91440" bIns="45720" numCol="1" anchor="ctr" anchorCtr="0" compatLnSpc="1">
            <a:prstTxWarp prst="textNoShape">
              <a:avLst/>
            </a:prstTxWarp>
          </a:bodyPr>
          <a:lstStyle/>
          <a:p>
            <a:pPr marL="358775" lvl="1">
              <a:spcBef>
                <a:spcPts val="4200"/>
              </a:spcBef>
              <a:buFont typeface="Wingdings" pitchFamily="2" charset="2"/>
              <a:buChar char=""/>
            </a:pPr>
            <a:endParaRPr lang="pt-BR" sz="4400" dirty="0" smtClean="0">
              <a:solidFill>
                <a:schemeClr val="tx1"/>
              </a:solidFill>
              <a:latin typeface="Calibri" pitchFamily="34" charset="0"/>
              <a:ea typeface="Calibri" pitchFamily="34" charset="0"/>
              <a:cs typeface="Calibri" pitchFamily="34" charset="0"/>
            </a:endParaRPr>
          </a:p>
          <a:p>
            <a:pPr marL="358775" lvl="1">
              <a:spcBef>
                <a:spcPts val="4200"/>
              </a:spcBef>
              <a:buFont typeface="Wingdings" pitchFamily="2" charset="2"/>
              <a:buChar char=""/>
            </a:pPr>
            <a:r>
              <a:rPr lang="pt-BR" sz="4400" dirty="0" smtClean="0">
                <a:solidFill>
                  <a:schemeClr val="tx1"/>
                </a:solidFill>
                <a:latin typeface="Calibri" pitchFamily="34" charset="0"/>
                <a:ea typeface="Calibri" pitchFamily="34" charset="0"/>
                <a:cs typeface="Calibri" pitchFamily="34" charset="0"/>
              </a:rPr>
              <a:t>Validade, vigência e eficácia</a:t>
            </a:r>
          </a:p>
          <a:p>
            <a:pPr marL="358775" lvl="1">
              <a:spcBef>
                <a:spcPts val="4200"/>
              </a:spcBef>
              <a:buFont typeface="Wingdings" pitchFamily="2" charset="2"/>
              <a:buChar char=""/>
            </a:pPr>
            <a:r>
              <a:rPr lang="pt-BR" sz="4400" dirty="0" smtClean="0">
                <a:solidFill>
                  <a:schemeClr val="tx1"/>
                </a:solidFill>
                <a:latin typeface="Calibri" pitchFamily="34" charset="0"/>
                <a:ea typeface="Calibri" pitchFamily="34" charset="0"/>
                <a:cs typeface="Calibri" pitchFamily="34" charset="0"/>
              </a:rPr>
              <a:t>Efeitos da publicação</a:t>
            </a:r>
          </a:p>
        </p:txBody>
      </p:sp>
    </p:spTree>
  </p:cSld>
  <p:clrMapOvr>
    <a:masterClrMapping/>
  </p:clrMapOvr>
  <p:transition spd="slow">
    <p:pu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Título 2"/>
          <p:cNvSpPr>
            <a:spLocks noGrp="1"/>
          </p:cNvSpPr>
          <p:nvPr>
            <p:ph type="title"/>
          </p:nvPr>
        </p:nvSpPr>
        <p:spPr bwMode="auto">
          <a:xfrm>
            <a:off x="722313" y="261938"/>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2.523/2011 – P</a:t>
            </a:r>
          </a:p>
        </p:txBody>
      </p:sp>
      <p:sp>
        <p:nvSpPr>
          <p:cNvPr id="97283" name="Espaço Reservado para Conteúdo 3"/>
          <p:cNvSpPr>
            <a:spLocks noGrp="1"/>
          </p:cNvSpPr>
          <p:nvPr>
            <p:ph idx="1"/>
          </p:nvPr>
        </p:nvSpPr>
        <p:spPr bwMode="auto">
          <a:xfrm>
            <a:off x="731838" y="1222375"/>
            <a:ext cx="7954962" cy="379412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Acórdão</a:t>
            </a:r>
          </a:p>
          <a:p>
            <a:r>
              <a:rPr lang="pt-BR" dirty="0" smtClean="0">
                <a:latin typeface="Calibri" pitchFamily="34" charset="0"/>
                <a:ea typeface="ＭＳ Ｐゴシック" pitchFamily="34" charset="-128"/>
                <a:cs typeface="Calibri" pitchFamily="34" charset="0"/>
              </a:rPr>
              <a:t>9.2.9. publique no Diário Oficial da União (DOU) os contratos administrativos firmados entre a (...) e as entidades patrocinadas, em obediência ao Princípio da Publicidade, explicitado no caput do artigo 37 da Constituição Federal de 1988, ao § 6º do art. 19 da Lei 8.313/1991 e ainda ao parágrafo único do art. 61 da Lei 8.666/1993;</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Título 2"/>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Ilegalidade → Anulação → Convalidação</a:t>
            </a:r>
          </a:p>
        </p:txBody>
      </p:sp>
      <p:sp>
        <p:nvSpPr>
          <p:cNvPr id="98307" name="Espaço Reservado para Conteúdo 3"/>
          <p:cNvSpPr>
            <a:spLocks noGrp="1"/>
          </p:cNvSpPr>
          <p:nvPr>
            <p:ph idx="1"/>
          </p:nvPr>
        </p:nvSpPr>
        <p:spPr bwMode="auto">
          <a:xfrm>
            <a:off x="346075" y="1727200"/>
            <a:ext cx="8482013" cy="4491038"/>
          </a:xfrm>
          <a:noFill/>
          <a:ln>
            <a:miter lim="800000"/>
            <a:headEnd/>
            <a:tailEnd/>
          </a:ln>
        </p:spPr>
        <p:txBody>
          <a:bodyPr vert="horz" wrap="square" lIns="91440" tIns="45720" rIns="91440" bIns="45720" numCol="1" anchor="t" anchorCtr="0" compatLnSpc="1">
            <a:prstTxWarp prst="textNoShape">
              <a:avLst/>
            </a:prstTxWarp>
          </a:bodyPr>
          <a:lstStyle/>
          <a:p>
            <a:pPr marL="358775" lvl="1">
              <a:buFont typeface="Wingdings" pitchFamily="2" charset="2"/>
              <a:buChar char=""/>
            </a:pPr>
            <a:r>
              <a:rPr lang="pt-BR" dirty="0" smtClean="0">
                <a:latin typeface="Calibri" pitchFamily="34" charset="0"/>
                <a:ea typeface="Calibri" pitchFamily="34" charset="0"/>
                <a:cs typeface="Calibri" pitchFamily="34" charset="0"/>
              </a:rPr>
              <a:t>Convalidação – Ato administrativo que apaga os defeitos de ato administrativo preexistente</a:t>
            </a:r>
          </a:p>
          <a:p>
            <a:r>
              <a:rPr lang="pt-BR" dirty="0" smtClean="0">
                <a:latin typeface="Calibri" pitchFamily="34" charset="0"/>
                <a:ea typeface="ＭＳ Ｐゴシック" pitchFamily="34" charset="-128"/>
                <a:cs typeface="Calibri" pitchFamily="34" charset="0"/>
              </a:rPr>
              <a:t>Lei nº 9.784/99</a:t>
            </a:r>
          </a:p>
          <a:p>
            <a:r>
              <a:rPr lang="pt-BR" dirty="0" smtClean="0">
                <a:latin typeface="Calibri" pitchFamily="34" charset="0"/>
                <a:ea typeface="ＭＳ Ｐゴシック" pitchFamily="34" charset="-128"/>
                <a:cs typeface="Calibri" pitchFamily="34" charset="0"/>
              </a:rPr>
              <a:t>Art. 55. Em decisão na qual se evidencie não acarretarem lesão ao interesse público nem prejuízo a terceiros, os atos que apresentarem defeitos sanáveis poderão ser convalidados pela própria Administração. </a:t>
            </a:r>
          </a:p>
          <a:p>
            <a:endParaRPr lang="pt-BR" dirty="0" smtClean="0">
              <a:latin typeface="Calibri" pitchFamily="34" charset="0"/>
              <a:ea typeface="ＭＳ Ｐゴシック" pitchFamily="34" charset="-128"/>
              <a:cs typeface="Calibri" pitchFamily="34" charset="0"/>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Título 1"/>
          <p:cNvSpPr>
            <a:spLocks noGrp="1"/>
          </p:cNvSpPr>
          <p:nvPr>
            <p:ph type="title"/>
          </p:nvPr>
        </p:nvSpPr>
        <p:spPr bwMode="auto">
          <a:xfrm>
            <a:off x="722313" y="344488"/>
            <a:ext cx="7964487" cy="1130300"/>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Dano como pressuposto para a nulidade</a:t>
            </a:r>
          </a:p>
        </p:txBody>
      </p:sp>
      <p:sp>
        <p:nvSpPr>
          <p:cNvPr id="99331" name="Espaço Reservado para Conteúdo 2"/>
          <p:cNvSpPr>
            <a:spLocks noGrp="1"/>
          </p:cNvSpPr>
          <p:nvPr>
            <p:ph idx="1"/>
          </p:nvPr>
        </p:nvSpPr>
        <p:spPr bwMode="auto">
          <a:xfrm>
            <a:off x="536575" y="1552575"/>
            <a:ext cx="8245475" cy="4492625"/>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sz="2800" dirty="0" smtClean="0">
                <a:latin typeface="Calibri" pitchFamily="34" charset="0"/>
                <a:ea typeface="ＭＳ Ｐゴシック" pitchFamily="34" charset="-128"/>
                <a:cs typeface="Calibri" pitchFamily="34" charset="0"/>
              </a:rPr>
              <a:t>STJ - </a:t>
            </a:r>
            <a:r>
              <a:rPr lang="pt-BR" sz="2800" dirty="0" err="1" smtClean="0">
                <a:latin typeface="Calibri" pitchFamily="34" charset="0"/>
                <a:ea typeface="ＭＳ Ｐゴシック" pitchFamily="34" charset="-128"/>
                <a:cs typeface="Calibri" pitchFamily="34" charset="0"/>
              </a:rPr>
              <a:t>REsp</a:t>
            </a:r>
            <a:r>
              <a:rPr lang="pt-BR" sz="2800" dirty="0" smtClean="0">
                <a:latin typeface="Calibri" pitchFamily="34" charset="0"/>
                <a:ea typeface="ＭＳ Ｐゴシック" pitchFamily="34" charset="-128"/>
                <a:cs typeface="Calibri" pitchFamily="34" charset="0"/>
              </a:rPr>
              <a:t> nº 658.130/SP</a:t>
            </a:r>
          </a:p>
          <a:p>
            <a:pPr>
              <a:lnSpc>
                <a:spcPts val="3700"/>
              </a:lnSpc>
            </a:pPr>
            <a:r>
              <a:rPr lang="pt-BR" sz="2700" dirty="0" smtClean="0">
                <a:latin typeface="Calibri" pitchFamily="34" charset="0"/>
                <a:ea typeface="ＭＳ Ｐゴシック" pitchFamily="34" charset="-128"/>
                <a:cs typeface="Calibri" pitchFamily="34" charset="0"/>
              </a:rPr>
              <a:t>10. O Superior Tribunal de Justiça, versando a mesma questão, tem assentado que à Administração é lícito utilizar de seu poder de </a:t>
            </a:r>
            <a:r>
              <a:rPr lang="pt-BR" sz="2700" dirty="0" err="1" smtClean="0">
                <a:latin typeface="Calibri" pitchFamily="34" charset="0"/>
                <a:ea typeface="ＭＳ Ｐゴシック" pitchFamily="34" charset="-128"/>
                <a:cs typeface="Calibri" pitchFamily="34" charset="0"/>
              </a:rPr>
              <a:t>autotutela</a:t>
            </a:r>
            <a:r>
              <a:rPr lang="pt-BR" sz="2700" dirty="0" smtClean="0">
                <a:latin typeface="Calibri" pitchFamily="34" charset="0"/>
                <a:ea typeface="ＭＳ Ｐゴシック" pitchFamily="34" charset="-128"/>
                <a:cs typeface="Calibri" pitchFamily="34" charset="0"/>
              </a:rPr>
              <a:t>, o que lhe possibilita anular ou revogar seus próprios atos, quando eivados de nulidades. Entretanto, deve-se preservar a estabilidade das relações jurídicas firmadas, respeitando-se o direito adquirido e incorporado ao patrimônio material e moral do particular. (...)</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Título 2"/>
          <p:cNvSpPr>
            <a:spLocks noGrp="1"/>
          </p:cNvSpPr>
          <p:nvPr>
            <p:ph type="title"/>
          </p:nvPr>
        </p:nvSpPr>
        <p:spPr bwMode="auto">
          <a:xfrm>
            <a:off x="722313" y="19050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01379" name="Espaço Reservado para Conteúdo 3"/>
          <p:cNvSpPr>
            <a:spLocks noGrp="1"/>
          </p:cNvSpPr>
          <p:nvPr>
            <p:ph idx="1"/>
          </p:nvPr>
        </p:nvSpPr>
        <p:spPr bwMode="auto">
          <a:xfrm>
            <a:off x="536575" y="1322388"/>
            <a:ext cx="8150225" cy="4491037"/>
          </a:xfrm>
          <a:noFill/>
          <a:ln>
            <a:miter lim="800000"/>
            <a:headEnd/>
            <a:tailEnd/>
          </a:ln>
        </p:spPr>
        <p:txBody>
          <a:bodyPr vert="horz" wrap="square" lIns="91440" tIns="45720" rIns="91440" bIns="45720" numCol="1" anchor="t" anchorCtr="0" compatLnSpc="1">
            <a:prstTxWarp prst="textNoShape">
              <a:avLst/>
            </a:prstTxWarp>
          </a:bodyPr>
          <a:lstStyle/>
          <a:p>
            <a:endParaRPr lang="pt-BR" sz="3800" dirty="0" smtClean="0">
              <a:latin typeface="Calibri" pitchFamily="34" charset="0"/>
              <a:ea typeface="ＭＳ Ｐゴシック" pitchFamily="34" charset="-128"/>
              <a:cs typeface="Calibri" pitchFamily="34" charset="0"/>
            </a:endParaRPr>
          </a:p>
          <a:p>
            <a:r>
              <a:rPr lang="pt-BR" sz="3800" dirty="0" smtClean="0">
                <a:latin typeface="Calibri" pitchFamily="34" charset="0"/>
                <a:ea typeface="ＭＳ Ｐゴシック" pitchFamily="34" charset="-128"/>
                <a:cs typeface="Calibri" pitchFamily="34" charset="0"/>
              </a:rPr>
              <a:t>É possível alterar, no momento da formalização contratual, o conteúdo constante na minuta de contrato que foi parte integrante do ato convocatório?</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Título 1"/>
          <p:cNvSpPr>
            <a:spLocks noGrp="1"/>
          </p:cNvSpPr>
          <p:nvPr>
            <p:ph type="title"/>
          </p:nvPr>
        </p:nvSpPr>
        <p:spPr bwMode="auto">
          <a:xfrm>
            <a:off x="722313" y="161925"/>
            <a:ext cx="7964487" cy="1130300"/>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8.666/93</a:t>
            </a:r>
          </a:p>
        </p:txBody>
      </p:sp>
      <p:sp>
        <p:nvSpPr>
          <p:cNvPr id="102403" name="Espaço Reservado para Conteúdo 2"/>
          <p:cNvSpPr>
            <a:spLocks noGrp="1"/>
          </p:cNvSpPr>
          <p:nvPr>
            <p:ph idx="1"/>
          </p:nvPr>
        </p:nvSpPr>
        <p:spPr bwMode="auto">
          <a:xfrm>
            <a:off x="446088" y="1123950"/>
            <a:ext cx="8240712" cy="4778375"/>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endParaRPr lang="pt-BR" sz="2900" dirty="0" smtClean="0">
              <a:latin typeface="Calibri" pitchFamily="34" charset="0"/>
              <a:ea typeface="ＭＳ Ｐゴシック" pitchFamily="34" charset="-128"/>
              <a:cs typeface="Calibri" pitchFamily="34" charset="0"/>
            </a:endParaRPr>
          </a:p>
          <a:p>
            <a:pPr>
              <a:lnSpc>
                <a:spcPct val="109000"/>
              </a:lnSpc>
              <a:spcBef>
                <a:spcPts val="600"/>
              </a:spcBef>
            </a:pPr>
            <a:r>
              <a:rPr lang="pt-BR" sz="2900" dirty="0" smtClean="0">
                <a:latin typeface="Calibri" pitchFamily="34" charset="0"/>
                <a:ea typeface="ＭＳ Ｐゴシック" pitchFamily="34" charset="-128"/>
                <a:cs typeface="Calibri" pitchFamily="34" charset="0"/>
              </a:rPr>
              <a:t>Art. 54,§ 1º Os contratos devem estabelecer com clareza e precisão as condições para sua execução, expressas em cláusulas que definam os direitos, obrigações e responsabilidades das partes, em conformidade com os termos da licitação e da proposta a que se vinculam. </a:t>
            </a: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Espaço Reservado para Conteúdo 3"/>
          <p:cNvSpPr>
            <a:spLocks noGrp="1"/>
          </p:cNvSpPr>
          <p:nvPr>
            <p:ph idx="1"/>
          </p:nvPr>
        </p:nvSpPr>
        <p:spPr bwMode="auto">
          <a:xfrm>
            <a:off x="582613" y="487363"/>
            <a:ext cx="7940675" cy="5522912"/>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58. O regime jurídico dos contratos administrativos instituído por esta Lei confere à Administração, em relação a eles, a prerrogativa de: </a:t>
            </a:r>
          </a:p>
          <a:p>
            <a:r>
              <a:rPr lang="pt-BR" dirty="0" smtClean="0">
                <a:solidFill>
                  <a:schemeClr val="tx1"/>
                </a:solidFill>
                <a:latin typeface="Calibri" pitchFamily="34" charset="0"/>
                <a:ea typeface="ＭＳ Ｐゴシック" pitchFamily="34" charset="-128"/>
                <a:cs typeface="Calibri" pitchFamily="34" charset="0"/>
              </a:rPr>
              <a:t>I - modificá-los, unilateralmente, para melhor adequação às finalidades de interesse público, respeitados os direitos do contratado; </a:t>
            </a:r>
          </a:p>
          <a:p>
            <a:r>
              <a:rPr lang="pt-BR" dirty="0" smtClean="0">
                <a:solidFill>
                  <a:schemeClr val="tx1"/>
                </a:solidFill>
                <a:latin typeface="Calibri" pitchFamily="34" charset="0"/>
                <a:ea typeface="ＭＳ Ｐゴシック" pitchFamily="34" charset="-128"/>
                <a:cs typeface="Calibri" pitchFamily="34" charset="0"/>
              </a:rPr>
              <a:t>(...)</a:t>
            </a:r>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ítulo 2"/>
          <p:cNvSpPr>
            <a:spLocks noGrp="1"/>
          </p:cNvSpPr>
          <p:nvPr>
            <p:ph type="title"/>
          </p:nvPr>
        </p:nvSpPr>
        <p:spPr bwMode="auto">
          <a:xfrm>
            <a:off x="722313" y="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IN nº 02/08 – Anexo I</a:t>
            </a:r>
          </a:p>
        </p:txBody>
      </p:sp>
      <p:sp>
        <p:nvSpPr>
          <p:cNvPr id="14339" name="Espaço Reservado para Conteúdo 3"/>
          <p:cNvSpPr>
            <a:spLocks noGrp="1"/>
          </p:cNvSpPr>
          <p:nvPr>
            <p:ph idx="1"/>
          </p:nvPr>
        </p:nvSpPr>
        <p:spPr bwMode="auto">
          <a:xfrm>
            <a:off x="328613" y="962025"/>
            <a:ext cx="8553450" cy="5132388"/>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sz="2800" dirty="0" smtClean="0">
                <a:latin typeface="Calibri" pitchFamily="34" charset="0"/>
                <a:ea typeface="ＭＳ Ｐゴシック" pitchFamily="34" charset="-128"/>
                <a:cs typeface="Calibri" pitchFamily="34" charset="0"/>
              </a:rPr>
              <a:t>    XVIII - FISCAL OU GESTOR DO CONTRATO é o representante da Administração, especialmente designado, na forma dos </a:t>
            </a:r>
            <a:r>
              <a:rPr lang="pt-BR" sz="2800" dirty="0" err="1" smtClean="0">
                <a:latin typeface="Calibri" pitchFamily="34" charset="0"/>
                <a:ea typeface="ＭＳ Ｐゴシック" pitchFamily="34" charset="-128"/>
                <a:cs typeface="Calibri" pitchFamily="34" charset="0"/>
              </a:rPr>
              <a:t>arts</a:t>
            </a:r>
            <a:r>
              <a:rPr lang="pt-BR" sz="2800" dirty="0" smtClean="0">
                <a:latin typeface="Calibri" pitchFamily="34" charset="0"/>
                <a:ea typeface="ＭＳ Ｐゴシック" pitchFamily="34" charset="-128"/>
                <a:cs typeface="Calibri" pitchFamily="34" charset="0"/>
              </a:rPr>
              <a:t>. 67 e 73 da Lei nº 8.666/93 e do art. 6º do Decreto nº 2.271/97, para exercer o acompanhamento e a fiscalização da execução contratual, devendo informar a Administração sobre eventuais vícios, irregularidades ou baixa qualidade dos serviços prestados pela contratada, propor as soluções e as sanções que entender cabíveis para regularização das faltas e defeitos observados, conforme o disposto nesta Instrução Normativa;</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Espaço Reservado para Conteúdo 1"/>
          <p:cNvSpPr>
            <a:spLocks noGrp="1"/>
          </p:cNvSpPr>
          <p:nvPr>
            <p:ph idx="1"/>
          </p:nvPr>
        </p:nvSpPr>
        <p:spPr bwMode="auto">
          <a:xfrm>
            <a:off x="582613" y="769959"/>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Art. 65. Os contratos regidos por esta Lei poderão ser alterados, com as devidas justificativas, nos seguintes casos: </a:t>
            </a:r>
          </a:p>
          <a:p>
            <a:r>
              <a:rPr lang="pt-BR" dirty="0" smtClean="0">
                <a:solidFill>
                  <a:schemeClr val="tx1"/>
                </a:solidFill>
                <a:latin typeface="Calibri" pitchFamily="34" charset="0"/>
                <a:ea typeface="ＭＳ Ｐゴシック" pitchFamily="34" charset="-128"/>
                <a:cs typeface="Calibri" pitchFamily="34" charset="0"/>
              </a:rPr>
              <a:t>I - unilateralmente pela Administração: </a:t>
            </a:r>
          </a:p>
          <a:p>
            <a:r>
              <a:rPr lang="pt-BR" dirty="0" smtClean="0">
                <a:solidFill>
                  <a:schemeClr val="tx1"/>
                </a:solidFill>
                <a:latin typeface="Calibri" pitchFamily="34" charset="0"/>
                <a:ea typeface="ＭＳ Ｐゴシック" pitchFamily="34" charset="-128"/>
                <a:cs typeface="Calibri" pitchFamily="34" charset="0"/>
              </a:rPr>
              <a:t>a) quando houver modificação do projeto ou das especificações, para melhor adequação técnica aos seus objetivos;</a:t>
            </a:r>
          </a:p>
        </p:txBody>
      </p:sp>
    </p:spTree>
  </p:cSld>
  <p:clrMapOvr>
    <a:masterClrMapping/>
  </p:clrMapOvr>
  <p:transition spd="slow">
    <p:pu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Título 2"/>
          <p:cNvSpPr>
            <a:spLocks noGrp="1"/>
          </p:cNvSpPr>
          <p:nvPr>
            <p:ph type="title"/>
          </p:nvPr>
        </p:nvSpPr>
        <p:spPr bwMode="auto">
          <a:xfrm>
            <a:off x="712788" y="249238"/>
            <a:ext cx="7964487" cy="1131887"/>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08547" name="Espaço Reservado para Conteúdo 3"/>
          <p:cNvSpPr>
            <a:spLocks noGrp="1"/>
          </p:cNvSpPr>
          <p:nvPr>
            <p:ph idx="1"/>
          </p:nvPr>
        </p:nvSpPr>
        <p:spPr bwMode="auto">
          <a:xfrm>
            <a:off x="712788" y="1381125"/>
            <a:ext cx="7954962" cy="4491038"/>
          </a:xfrm>
          <a:noFill/>
          <a:ln>
            <a:miter lim="800000"/>
            <a:headEnd/>
            <a:tailEnd/>
          </a:ln>
        </p:spPr>
        <p:txBody>
          <a:bodyPr vert="horz" wrap="square" lIns="91440" tIns="45720" rIns="91440" bIns="45720" numCol="1" anchor="t" anchorCtr="0" compatLnSpc="1">
            <a:prstTxWarp prst="textNoShape">
              <a:avLst/>
            </a:prstTxWarp>
          </a:bodyPr>
          <a:lstStyle/>
          <a:p>
            <a:r>
              <a:rPr lang="pt-BR" sz="3600" dirty="0" smtClean="0">
                <a:latin typeface="Calibri" pitchFamily="34" charset="0"/>
                <a:ea typeface="ＭＳ Ｐゴシック" pitchFamily="34" charset="-128"/>
                <a:cs typeface="Calibri" pitchFamily="34" charset="0"/>
              </a:rPr>
              <a:t>Quais hipóteses caracterizam alteração qualitativa e alteração quantitativa? Quais limites devem ser observados para evitar riscos de responsabilização perante os órgãos de controle? Qual o entendimento do TCU?</a:t>
            </a: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Título 1"/>
          <p:cNvSpPr>
            <a:spLocks noGrp="1"/>
          </p:cNvSpPr>
          <p:nvPr>
            <p:ph type="title"/>
          </p:nvPr>
        </p:nvSpPr>
        <p:spPr bwMode="auto">
          <a:xfrm>
            <a:off x="722313" y="481013"/>
            <a:ext cx="7964487" cy="1131887"/>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Alterações qualitativas X quantitativas – Cabimento</a:t>
            </a:r>
          </a:p>
        </p:txBody>
      </p:sp>
      <p:sp>
        <p:nvSpPr>
          <p:cNvPr id="109571" name="Espaço Reservado para Conteúdo 2"/>
          <p:cNvSpPr>
            <a:spLocks noGrp="1"/>
          </p:cNvSpPr>
          <p:nvPr>
            <p:ph idx="1"/>
          </p:nvPr>
        </p:nvSpPr>
        <p:spPr bwMode="auto">
          <a:xfrm>
            <a:off x="625475" y="1817688"/>
            <a:ext cx="8147050" cy="3562350"/>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Lei nº 8.666/93 </a:t>
            </a:r>
          </a:p>
          <a:p>
            <a:r>
              <a:rPr lang="pt-BR" dirty="0" smtClean="0">
                <a:latin typeface="Calibri" pitchFamily="34" charset="0"/>
                <a:ea typeface="ＭＳ Ｐゴシック" pitchFamily="34" charset="-128"/>
                <a:cs typeface="Calibri" pitchFamily="34" charset="0"/>
              </a:rPr>
              <a:t>Art. 65. Os contratos regidos por esta Lei poderão ser alterados, com as devidas justificativas, nos seguintes casos: </a:t>
            </a:r>
          </a:p>
          <a:p>
            <a:r>
              <a:rPr lang="pt-BR" dirty="0" smtClean="0">
                <a:latin typeface="Calibri" pitchFamily="34" charset="0"/>
                <a:ea typeface="ＭＳ Ｐゴシック" pitchFamily="34" charset="-128"/>
                <a:cs typeface="Calibri" pitchFamily="34" charset="0"/>
              </a:rPr>
              <a:t>I - unilateralmente pela Administração: </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Espaço Reservado para Conteúdo 3"/>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 quando houver modificação do projeto ou das especificações, para melhor adequação técnica aos seus objetivos; </a:t>
            </a:r>
          </a:p>
          <a:p>
            <a:r>
              <a:rPr lang="pt-BR" dirty="0" smtClean="0">
                <a:solidFill>
                  <a:schemeClr val="tx1"/>
                </a:solidFill>
                <a:latin typeface="Calibri" pitchFamily="34" charset="0"/>
                <a:ea typeface="ＭＳ Ｐゴシック" pitchFamily="34" charset="-128"/>
                <a:cs typeface="Calibri" pitchFamily="34" charset="0"/>
              </a:rPr>
              <a:t>b) quando necessária a modificação do valor contratual em decorrência de acréscimo ou diminuição quantitativa de seu objeto, nos limites permitidos por esta Lei; </a:t>
            </a:r>
          </a:p>
        </p:txBody>
      </p:sp>
    </p:spTree>
  </p:cSld>
  <p:clrMapOvr>
    <a:masterClrMapping/>
  </p:clrMapOvr>
  <p:transition spd="slow">
    <p:push/>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Espaço Reservado para Conteúdo 3"/>
          <p:cNvSpPr>
            <a:spLocks noGrp="1"/>
          </p:cNvSpPr>
          <p:nvPr>
            <p:ph idx="1"/>
          </p:nvPr>
        </p:nvSpPr>
        <p:spPr bwMode="auto">
          <a:xfrm>
            <a:off x="357188" y="414358"/>
            <a:ext cx="8386762" cy="5943600"/>
          </a:xfrm>
          <a:noFill/>
          <a:ln>
            <a:miter lim="800000"/>
            <a:headEnd/>
            <a:tailEnd/>
          </a:ln>
        </p:spPr>
        <p:txBody>
          <a:bodyPr vert="horz" wrap="square" lIns="91440" tIns="45720" rIns="91440" bIns="45720" numCol="1" anchor="t" anchorCtr="0" compatLnSpc="1">
            <a:prstTxWarp prst="textNoShape">
              <a:avLst/>
            </a:prstTxWarp>
          </a:bodyPr>
          <a:lstStyle/>
          <a:p>
            <a:pPr>
              <a:lnSpc>
                <a:spcPct val="114000"/>
              </a:lnSpc>
              <a:spcBef>
                <a:spcPts val="600"/>
              </a:spcBef>
            </a:pPr>
            <a:endParaRPr lang="pt-BR" sz="2800" dirty="0" smtClean="0">
              <a:solidFill>
                <a:schemeClr val="tx1"/>
              </a:solidFill>
              <a:latin typeface="Calibri" pitchFamily="34" charset="0"/>
              <a:ea typeface="ＭＳ Ｐゴシック" pitchFamily="34" charset="-128"/>
              <a:cs typeface="Calibri" pitchFamily="34" charset="0"/>
            </a:endParaRPr>
          </a:p>
          <a:p>
            <a:pPr>
              <a:lnSpc>
                <a:spcPct val="114000"/>
              </a:lnSpc>
              <a:spcBef>
                <a:spcPts val="600"/>
              </a:spcBef>
            </a:pPr>
            <a:r>
              <a:rPr lang="pt-BR" sz="2400" dirty="0" smtClean="0">
                <a:solidFill>
                  <a:schemeClr val="tx1"/>
                </a:solidFill>
                <a:latin typeface="Calibri" pitchFamily="34" charset="0"/>
                <a:ea typeface="ＭＳ Ｐゴシック" pitchFamily="34" charset="-128"/>
                <a:cs typeface="Calibri" pitchFamily="34" charset="0"/>
              </a:rPr>
              <a:t>Limites para alterações</a:t>
            </a:r>
          </a:p>
          <a:p>
            <a:pPr>
              <a:lnSpc>
                <a:spcPct val="114000"/>
              </a:lnSpc>
              <a:spcBef>
                <a:spcPts val="600"/>
              </a:spcBef>
            </a:pPr>
            <a:r>
              <a:rPr lang="pt-BR" sz="2400" dirty="0" smtClean="0">
                <a:solidFill>
                  <a:schemeClr val="tx1"/>
                </a:solidFill>
                <a:latin typeface="Calibri" pitchFamily="34" charset="0"/>
                <a:ea typeface="ＭＳ Ｐゴシック" pitchFamily="34" charset="-128"/>
                <a:cs typeface="Calibri" pitchFamily="34" charset="0"/>
              </a:rPr>
              <a:t>§ 1º O contratado fica obrigado a aceitar, nas mesmas condições contratuais, os acréscimos ou supressões que se fizerem nas obras, serviços ou compras, até 25% (vinte e cinco por cento) do valor inicial atualizado do contrato, e, no caso particular de reforma de edifício ou de equipamento, até o limite de 50% (cinqüenta por cento) para os seus acréscimos. </a:t>
            </a:r>
          </a:p>
          <a:p>
            <a:pPr>
              <a:lnSpc>
                <a:spcPct val="114000"/>
              </a:lnSpc>
              <a:spcBef>
                <a:spcPts val="600"/>
              </a:spcBef>
            </a:pPr>
            <a:r>
              <a:rPr lang="pt-BR" sz="2400" dirty="0" smtClean="0">
                <a:solidFill>
                  <a:schemeClr val="tx1"/>
                </a:solidFill>
                <a:latin typeface="Calibri" pitchFamily="34" charset="0"/>
                <a:ea typeface="ＭＳ Ｐゴシック" pitchFamily="34" charset="-128"/>
                <a:cs typeface="Calibri" pitchFamily="34" charset="0"/>
              </a:rPr>
              <a:t>§ 2º Nenhum acréscimo ou supressão poderá exceder os limites estabelecidos no parágrafo anterior, salvo: </a:t>
            </a:r>
          </a:p>
          <a:p>
            <a:pPr>
              <a:lnSpc>
                <a:spcPct val="114000"/>
              </a:lnSpc>
              <a:spcBef>
                <a:spcPts val="600"/>
              </a:spcBef>
            </a:pPr>
            <a:r>
              <a:rPr lang="pt-BR" sz="2400" dirty="0" smtClean="0">
                <a:solidFill>
                  <a:schemeClr val="tx1"/>
                </a:solidFill>
                <a:latin typeface="Calibri" pitchFamily="34" charset="0"/>
                <a:ea typeface="ＭＳ Ｐゴシック" pitchFamily="34" charset="-128"/>
                <a:cs typeface="Calibri" pitchFamily="34" charset="0"/>
              </a:rPr>
              <a:t>I - (VETADO) </a:t>
            </a:r>
          </a:p>
          <a:p>
            <a:pPr>
              <a:lnSpc>
                <a:spcPct val="114000"/>
              </a:lnSpc>
              <a:spcBef>
                <a:spcPts val="600"/>
              </a:spcBef>
            </a:pPr>
            <a:r>
              <a:rPr lang="pt-BR" sz="2400" dirty="0" smtClean="0">
                <a:solidFill>
                  <a:schemeClr val="tx1"/>
                </a:solidFill>
                <a:latin typeface="Calibri" pitchFamily="34" charset="0"/>
                <a:ea typeface="ＭＳ Ｐゴシック" pitchFamily="34" charset="-128"/>
                <a:cs typeface="Calibri" pitchFamily="34" charset="0"/>
              </a:rPr>
              <a:t>II - as supressões resultantes de acordo celebrado entre os contratantes. </a:t>
            </a:r>
          </a:p>
        </p:txBody>
      </p:sp>
    </p:spTree>
  </p:cSld>
  <p:clrMapOvr>
    <a:masterClrMapping/>
  </p:clrMapOvr>
  <p:transition spd="slow">
    <p:push/>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Título 2"/>
          <p:cNvSpPr>
            <a:spLocks noGrp="1"/>
          </p:cNvSpPr>
          <p:nvPr>
            <p:ph type="title"/>
          </p:nvPr>
        </p:nvSpPr>
        <p:spPr bwMode="auto">
          <a:xfrm>
            <a:off x="722313" y="0"/>
            <a:ext cx="7964487" cy="1131888"/>
          </a:xfrm>
          <a:noFill/>
          <a:ln>
            <a:miter lim="800000"/>
            <a:headEnd/>
            <a:tailEnd/>
          </a:ln>
        </p:spPr>
        <p:txBody>
          <a:bodyPr vert="horz" wrap="square" lIns="91440" tIns="45720" rIns="91440" bIns="45720" numCol="1" compatLnSpc="1">
            <a:prstTxWarp prst="textNoShape">
              <a:avLst/>
            </a:prstTxWarp>
          </a:bodyPr>
          <a:lstStyle/>
          <a:p>
            <a:r>
              <a:rPr lang="pt-BR" sz="4400" smtClean="0">
                <a:latin typeface="Calibri" pitchFamily="34" charset="0"/>
                <a:ea typeface="ＭＳ Ｐゴシック" pitchFamily="34" charset="-128"/>
                <a:cs typeface="Calibri" pitchFamily="34" charset="0"/>
              </a:rPr>
              <a:t>Entendimento do TCU</a:t>
            </a:r>
          </a:p>
        </p:txBody>
      </p:sp>
      <p:sp>
        <p:nvSpPr>
          <p:cNvPr id="112643" name="Espaço Reservado para Conteúdo 3"/>
          <p:cNvSpPr>
            <a:spLocks noGrp="1"/>
          </p:cNvSpPr>
          <p:nvPr>
            <p:ph idx="1"/>
          </p:nvPr>
        </p:nvSpPr>
        <p:spPr bwMode="auto">
          <a:xfrm>
            <a:off x="731838" y="97313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TCU - Decisão nº 215/1999 – P</a:t>
            </a:r>
          </a:p>
          <a:p>
            <a:r>
              <a:rPr lang="pt-BR" dirty="0" smtClean="0">
                <a:latin typeface="Calibri" pitchFamily="34" charset="0"/>
                <a:ea typeface="ＭＳ Ｐゴシック" pitchFamily="34" charset="-128"/>
                <a:cs typeface="Calibri" pitchFamily="34" charset="0"/>
              </a:rPr>
              <a:t>Decisão</a:t>
            </a:r>
          </a:p>
          <a:p>
            <a:r>
              <a:rPr lang="pt-BR" dirty="0" smtClean="0">
                <a:latin typeface="Calibri" pitchFamily="34" charset="0"/>
                <a:ea typeface="ＭＳ Ｐゴシック" pitchFamily="34" charset="-128"/>
                <a:cs typeface="Calibri" pitchFamily="34" charset="0"/>
              </a:rPr>
              <a:t>8.1. com fundamento no art. 1º, inciso XVII, § 2º da Lei nº 8.443/92, e no art. 216, inciso II, do Regimento Interno deste Tribunal, responder à Consulta formulada pelo (...), nos seguintes termos: </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Espaço Reservado para Conteúdo 3"/>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a) tanto as alterações contratuais quantitativas - que modificam a dimensão do objeto - quanto as unilaterais qualitativas - que mantêm intangível o objeto, em natureza e em dimensão, estão sujeitas aos limites preestabelecidos nos§§ 1º e 2º do art. 65 da Lei nº 8.666/93, em face do respeito aos direitos do contratado, prescrito no art. 58, I, da mesma Lei, do princípio da proporcionalidade e da necessidade de esses limites serem obrigatoriamente fixados em lei; </a:t>
            </a:r>
          </a:p>
        </p:txBody>
      </p:sp>
    </p:spTree>
  </p:cSld>
  <p:clrMapOvr>
    <a:masterClrMapping/>
  </p:clrMapOvr>
  <p:transition spd="slow">
    <p:push/>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b) nas hipóteses de alterações contratuais consensuais, qualitativas e </a:t>
            </a:r>
            <a:r>
              <a:rPr lang="pt-BR" dirty="0" err="1" smtClean="0">
                <a:solidFill>
                  <a:schemeClr val="tx1"/>
                </a:solidFill>
                <a:latin typeface="Calibri" pitchFamily="34" charset="0"/>
                <a:ea typeface="ＭＳ Ｐゴシック" pitchFamily="34" charset="-128"/>
                <a:cs typeface="Calibri" pitchFamily="34" charset="0"/>
              </a:rPr>
              <a:t>excepcionalíssimas</a:t>
            </a:r>
            <a:r>
              <a:rPr lang="pt-BR" dirty="0" smtClean="0">
                <a:solidFill>
                  <a:schemeClr val="tx1"/>
                </a:solidFill>
                <a:latin typeface="Calibri" pitchFamily="34" charset="0"/>
                <a:ea typeface="ＭＳ Ｐゴシック" pitchFamily="34" charset="-128"/>
                <a:cs typeface="Calibri" pitchFamily="34" charset="0"/>
              </a:rPr>
              <a:t> de contratos de obras e serviços, é facultado à Administração ultrapassar os limites aludidos no item anterior, observados os princípios da finalidade, da razoabilidade e da proporcionalidade, além dos direitos patrimoniais do contratante privado, desde que satisfeitos cumulativamente os seguintes pressupostos: </a:t>
            </a:r>
          </a:p>
        </p:txBody>
      </p:sp>
    </p:spTree>
  </p:cSld>
  <p:clrMapOvr>
    <a:masterClrMapping/>
  </p:clrMapOvr>
  <p:transition spd="slow">
    <p:push/>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Espaço Reservado para Conteúdo 1"/>
          <p:cNvSpPr>
            <a:spLocks noGrp="1"/>
          </p:cNvSpPr>
          <p:nvPr>
            <p:ph idx="1"/>
          </p:nvPr>
        </p:nvSpPr>
        <p:spPr bwMode="auto">
          <a:xfrm>
            <a:off x="377825" y="273050"/>
            <a:ext cx="8429625" cy="5802313"/>
          </a:xfrm>
          <a:noFill/>
          <a:ln>
            <a:miter lim="800000"/>
            <a:headEnd/>
            <a:tailEnd/>
          </a:ln>
        </p:spPr>
        <p:txBody>
          <a:bodyPr vert="horz" wrap="square" lIns="91440" tIns="45720" rIns="91440" bIns="45720" numCol="1" anchor="t" anchorCtr="0" compatLnSpc="1">
            <a:prstTxWarp prst="textNoShape">
              <a:avLst/>
            </a:prstTxWarp>
          </a:bodyPr>
          <a:lstStyle/>
          <a:p>
            <a:pPr>
              <a:lnSpc>
                <a:spcPct val="118000"/>
              </a:lnSpc>
            </a:pPr>
            <a:endParaRPr lang="pt-BR" dirty="0" smtClean="0">
              <a:solidFill>
                <a:schemeClr val="tx1"/>
              </a:solidFill>
              <a:latin typeface="Calibri" pitchFamily="34" charset="0"/>
              <a:ea typeface="ＭＳ Ｐゴシック" pitchFamily="34" charset="-128"/>
              <a:cs typeface="Calibri" pitchFamily="34" charset="0"/>
            </a:endParaRPr>
          </a:p>
          <a:p>
            <a:pPr>
              <a:lnSpc>
                <a:spcPct val="118000"/>
              </a:lnSpc>
            </a:pPr>
            <a:r>
              <a:rPr lang="pt-BR" sz="2800" dirty="0" smtClean="0">
                <a:solidFill>
                  <a:schemeClr val="tx1"/>
                </a:solidFill>
                <a:latin typeface="Calibri" pitchFamily="34" charset="0"/>
                <a:ea typeface="ＭＳ Ｐゴシック" pitchFamily="34" charset="-128"/>
                <a:cs typeface="Calibri" pitchFamily="34" charset="0"/>
              </a:rPr>
              <a:t>I - não acarretar para a Administração encargos contratuais superiores aos oriundos de uma eventual rescisão contratual por razões de interesse público, acrescidos aos custos da elaboração de um novo procedimento licitatório; </a:t>
            </a:r>
          </a:p>
          <a:p>
            <a:pPr>
              <a:lnSpc>
                <a:spcPct val="118000"/>
              </a:lnSpc>
            </a:pPr>
            <a:r>
              <a:rPr lang="pt-BR" sz="2800" dirty="0" smtClean="0">
                <a:solidFill>
                  <a:schemeClr val="tx1"/>
                </a:solidFill>
                <a:latin typeface="Calibri" pitchFamily="34" charset="0"/>
                <a:ea typeface="ＭＳ Ｐゴシック" pitchFamily="34" charset="-128"/>
                <a:cs typeface="Calibri" pitchFamily="34" charset="0"/>
              </a:rPr>
              <a:t>II - não possibilitar a inexecução contratual, à vista do nível de capacidade técnica e econômico-financeira do contratado; </a:t>
            </a:r>
          </a:p>
          <a:p>
            <a:pPr>
              <a:lnSpc>
                <a:spcPct val="118000"/>
              </a:lnSpc>
            </a:pPr>
            <a:r>
              <a:rPr lang="pt-BR" sz="2800" dirty="0" smtClean="0">
                <a:solidFill>
                  <a:schemeClr val="tx1"/>
                </a:solidFill>
                <a:latin typeface="Calibri" pitchFamily="34" charset="0"/>
                <a:ea typeface="ＭＳ Ｐゴシック" pitchFamily="34" charset="-128"/>
                <a:cs typeface="Calibri" pitchFamily="34" charset="0"/>
              </a:rPr>
              <a:t>III - decorrer de fatos supervenientes que impliquem em dificuldades não previstas ou imprevisíveis por ocasião da contratação inicial; </a:t>
            </a:r>
          </a:p>
        </p:txBody>
      </p:sp>
    </p:spTree>
  </p:cSld>
  <p:clrMapOvr>
    <a:masterClrMapping/>
  </p:clrMapOvr>
  <p:transition spd="slow">
    <p:push/>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pPr>
              <a:spcBef>
                <a:spcPts val="2400"/>
              </a:spcBef>
            </a:pPr>
            <a:endParaRPr lang="pt-BR" dirty="0" smtClean="0">
              <a:solidFill>
                <a:schemeClr val="tx1"/>
              </a:solidFill>
              <a:latin typeface="Calibri" pitchFamily="34" charset="0"/>
              <a:ea typeface="ＭＳ Ｐゴシック" pitchFamily="34" charset="-128"/>
              <a:cs typeface="Calibri" pitchFamily="34" charset="0"/>
            </a:endParaRPr>
          </a:p>
          <a:p>
            <a:pPr>
              <a:spcBef>
                <a:spcPts val="2400"/>
              </a:spcBef>
            </a:pPr>
            <a:r>
              <a:rPr lang="pt-BR" dirty="0" smtClean="0">
                <a:solidFill>
                  <a:schemeClr val="tx1"/>
                </a:solidFill>
                <a:latin typeface="Calibri" pitchFamily="34" charset="0"/>
                <a:ea typeface="ＭＳ Ｐゴシック" pitchFamily="34" charset="-128"/>
                <a:cs typeface="Calibri" pitchFamily="34" charset="0"/>
              </a:rPr>
              <a:t>IV - não ocasionar a transfiguração do objeto originalmente contratado em outro de natureza e propósito diversos; </a:t>
            </a:r>
          </a:p>
          <a:p>
            <a:pPr>
              <a:spcBef>
                <a:spcPts val="2400"/>
              </a:spcBef>
            </a:pPr>
            <a:r>
              <a:rPr lang="pt-BR" dirty="0" smtClean="0">
                <a:solidFill>
                  <a:schemeClr val="tx1"/>
                </a:solidFill>
                <a:latin typeface="Calibri" pitchFamily="34" charset="0"/>
                <a:ea typeface="ＭＳ Ｐゴシック" pitchFamily="34" charset="-128"/>
                <a:cs typeface="Calibri" pitchFamily="34" charset="0"/>
              </a:rPr>
              <a:t>V - ser necessárias à completa execução do objeto original do contrato, à otimização do cronograma de execução e à antecipação dos benefícios sociais e econômicos decorrentes; </a:t>
            </a: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ítulo 1"/>
          <p:cNvSpPr>
            <a:spLocks noGrp="1"/>
          </p:cNvSpPr>
          <p:nvPr>
            <p:ph type="title"/>
          </p:nvPr>
        </p:nvSpPr>
        <p:spPr bwMode="auto">
          <a:xfrm>
            <a:off x="722313" y="233363"/>
            <a:ext cx="7964487" cy="1131887"/>
          </a:xfrm>
          <a:noFill/>
          <a:ln>
            <a:miter lim="800000"/>
            <a:headEnd/>
            <a:tailEnd/>
          </a:ln>
        </p:spPr>
        <p:txBody>
          <a:bodyPr vert="horz" wrap="square" lIns="91440" tIns="45720" rIns="91440" bIns="45720" numCol="1" compatLnSpc="1">
            <a:prstTxWarp prst="textNoShape">
              <a:avLst/>
            </a:prstTxWarp>
          </a:bodyPr>
          <a:lstStyle/>
          <a:p>
            <a:r>
              <a:rPr lang="pt-BR" dirty="0" smtClean="0">
                <a:latin typeface="Calibri" pitchFamily="34" charset="0"/>
                <a:ea typeface="ＭＳ Ｐゴシック" pitchFamily="34" charset="-128"/>
                <a:cs typeface="Calibri" pitchFamily="34" charset="0"/>
              </a:rPr>
              <a:t>    Principais atribuições do fiscal</a:t>
            </a:r>
          </a:p>
        </p:txBody>
      </p:sp>
      <p:sp>
        <p:nvSpPr>
          <p:cNvPr id="15363" name="Espaço Reservado para Conteúdo 2"/>
          <p:cNvSpPr>
            <a:spLocks noGrp="1"/>
          </p:cNvSpPr>
          <p:nvPr>
            <p:ph idx="1"/>
          </p:nvPr>
        </p:nvSpPr>
        <p:spPr bwMode="auto">
          <a:xfrm>
            <a:off x="511175" y="1365250"/>
            <a:ext cx="8413750" cy="4778375"/>
          </a:xfrm>
          <a:noFill/>
          <a:ln>
            <a:miter lim="800000"/>
            <a:headEnd/>
            <a:tailEnd/>
          </a:ln>
        </p:spPr>
        <p:txBody>
          <a:bodyPr vert="horz" wrap="square" lIns="91440" tIns="45720" rIns="91440" bIns="45720" numCol="1" anchor="t" anchorCtr="0" compatLnSpc="1">
            <a:prstTxWarp prst="textNoShape">
              <a:avLst/>
            </a:prstTxWarp>
          </a:bodyPr>
          <a:lstStyle/>
          <a:p>
            <a:pPr marL="358775" lvl="1">
              <a:lnSpc>
                <a:spcPct val="114000"/>
              </a:lnSpc>
              <a:buFont typeface="Wingdings" pitchFamily="2" charset="2"/>
              <a:buChar char=""/>
            </a:pPr>
            <a:endParaRPr lang="pt-BR" dirty="0" smtClean="0">
              <a:latin typeface="Calibri" pitchFamily="34" charset="0"/>
              <a:ea typeface="Calibri" pitchFamily="34" charset="0"/>
              <a:cs typeface="Calibri" pitchFamily="34" charset="0"/>
            </a:endParaRPr>
          </a:p>
          <a:p>
            <a:pPr marL="358775" lvl="1">
              <a:lnSpc>
                <a:spcPct val="114000"/>
              </a:lnSpc>
              <a:buFont typeface="Wingdings" pitchFamily="2" charset="2"/>
              <a:buChar char=""/>
            </a:pPr>
            <a:r>
              <a:rPr lang="pt-BR" dirty="0" smtClean="0">
                <a:latin typeface="Calibri" pitchFamily="34" charset="0"/>
                <a:ea typeface="Calibri" pitchFamily="34" charset="0"/>
                <a:cs typeface="Calibri" pitchFamily="34" charset="0"/>
              </a:rPr>
              <a:t>Verificar a boa execução do objeto e o cumprimento de todas as cláusulas contratuais;</a:t>
            </a:r>
          </a:p>
          <a:p>
            <a:pPr marL="358775" lvl="1">
              <a:lnSpc>
                <a:spcPct val="114000"/>
              </a:lnSpc>
              <a:buFont typeface="Wingdings" pitchFamily="2" charset="2"/>
              <a:buChar char=""/>
            </a:pPr>
            <a:r>
              <a:rPr lang="pt-BR" dirty="0" smtClean="0">
                <a:latin typeface="Calibri" pitchFamily="34" charset="0"/>
                <a:ea typeface="Calibri" pitchFamily="34" charset="0"/>
                <a:cs typeface="Calibri" pitchFamily="34" charset="0"/>
              </a:rPr>
              <a:t>Registrar em documento próprio todas as irregularidades e ocorrências e informar ao gestor/à autoridade superior;</a:t>
            </a:r>
          </a:p>
          <a:p>
            <a:pPr marL="358775" lvl="1">
              <a:lnSpc>
                <a:spcPct val="114000"/>
              </a:lnSpc>
              <a:buFont typeface="Wingdings" pitchFamily="2" charset="2"/>
              <a:buChar char=""/>
            </a:pPr>
            <a:r>
              <a:rPr lang="pt-BR" dirty="0" smtClean="0">
                <a:latin typeface="Calibri" pitchFamily="34" charset="0"/>
                <a:ea typeface="Calibri" pitchFamily="34" charset="0"/>
                <a:cs typeface="Calibri" pitchFamily="34" charset="0"/>
              </a:rPr>
              <a:t>Verificar se o licitante mantém, durante a execução do contrato, todas as condições exigidas para a habilitação e a contratação;</a:t>
            </a:r>
          </a:p>
          <a:p>
            <a:pPr marL="358775" lvl="1">
              <a:buFont typeface="Wingdings" pitchFamily="2" charset="2"/>
              <a:buChar char=""/>
            </a:pPr>
            <a:endParaRPr lang="pt-BR" dirty="0" smtClean="0">
              <a:latin typeface="Calibri" pitchFamily="34" charset="0"/>
              <a:ea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Espaço Reservado para Conteúdo 1"/>
          <p:cNvSpPr>
            <a:spLocks noGrp="1"/>
          </p:cNvSpPr>
          <p:nvPr>
            <p:ph idx="1"/>
          </p:nvPr>
        </p:nvSpPr>
        <p:spPr bwMode="auto">
          <a:xfrm>
            <a:off x="582613" y="498475"/>
            <a:ext cx="7940675" cy="5802313"/>
          </a:xfrm>
          <a:noFill/>
          <a:ln>
            <a:miter lim="800000"/>
            <a:headEnd/>
            <a:tailEnd/>
          </a:ln>
        </p:spPr>
        <p:txBody>
          <a:bodyPr vert="horz" wrap="square" lIns="91440" tIns="45720" rIns="91440" bIns="45720" numCol="1" anchor="t" anchorCtr="0" compatLnSpc="1">
            <a:prstTxWarp prst="textNoShape">
              <a:avLst/>
            </a:prstTxWarp>
          </a:bodyPr>
          <a:lstStyle/>
          <a:p>
            <a:endParaRPr lang="pt-BR" dirty="0" smtClean="0">
              <a:solidFill>
                <a:schemeClr val="tx1"/>
              </a:solidFill>
              <a:latin typeface="Calibri" pitchFamily="34" charset="0"/>
              <a:ea typeface="ＭＳ Ｐゴシック" pitchFamily="34" charset="-128"/>
              <a:cs typeface="Calibri" pitchFamily="34" charset="0"/>
            </a:endParaRPr>
          </a:p>
          <a:p>
            <a:r>
              <a:rPr lang="pt-BR" dirty="0" smtClean="0">
                <a:solidFill>
                  <a:schemeClr val="tx1"/>
                </a:solidFill>
                <a:latin typeface="Calibri" pitchFamily="34" charset="0"/>
                <a:ea typeface="ＭＳ Ｐゴシック" pitchFamily="34" charset="-128"/>
                <a:cs typeface="Calibri" pitchFamily="34" charset="0"/>
              </a:rPr>
              <a:t>VI - demonstrar-se - na motivação do ato que autorizar o aditamento contratual que extrapole os limites legais mencionados na alínea “a”, supra - que as </a:t>
            </a:r>
            <a:r>
              <a:rPr lang="pt-BR" dirty="0" err="1" smtClean="0">
                <a:solidFill>
                  <a:schemeClr val="tx1"/>
                </a:solidFill>
                <a:latin typeface="Calibri" pitchFamily="34" charset="0"/>
                <a:ea typeface="ＭＳ Ｐゴシック" pitchFamily="34" charset="-128"/>
                <a:cs typeface="Calibri" pitchFamily="34" charset="0"/>
              </a:rPr>
              <a:t>consequências</a:t>
            </a:r>
            <a:r>
              <a:rPr lang="pt-BR" dirty="0" smtClean="0">
                <a:solidFill>
                  <a:schemeClr val="tx1"/>
                </a:solidFill>
                <a:latin typeface="Calibri" pitchFamily="34" charset="0"/>
                <a:ea typeface="ＭＳ Ｐゴシック" pitchFamily="34" charset="-128"/>
                <a:cs typeface="Calibri" pitchFamily="34" charset="0"/>
              </a:rPr>
              <a:t> da outra alternativa (a rescisão contratual, seguida de nova licitação e contratação) importam sacrifício insuportável ao interesse público primário (interesse coletivo) a ser atendido pela obra ou serviço, ou seja gravíssimas a esse interesse; inclusive quanto à sua urgência e emergência; </a:t>
            </a:r>
          </a:p>
        </p:txBody>
      </p:sp>
    </p:spTree>
  </p:cSld>
  <p:clrMapOvr>
    <a:masterClrMapping/>
  </p:clrMapOvr>
  <p:transition spd="slow">
    <p:push/>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Título 2"/>
          <p:cNvSpPr>
            <a:spLocks noGrp="1"/>
          </p:cNvSpPr>
          <p:nvPr>
            <p:ph type="title"/>
          </p:nvPr>
        </p:nvSpPr>
        <p:spPr bwMode="auto">
          <a:xfrm>
            <a:off x="712788" y="177800"/>
            <a:ext cx="7964487" cy="1131888"/>
          </a:xfrm>
          <a:noFill/>
          <a:ln>
            <a:miter lim="800000"/>
            <a:headEnd/>
            <a:tailEnd/>
          </a:ln>
        </p:spPr>
        <p:txBody>
          <a:bodyPr vert="horz" wrap="square" lIns="91440" tIns="45720" rIns="91440" bIns="45720" numCol="1" compatLnSpc="1">
            <a:prstTxWarp prst="textNoShape">
              <a:avLst/>
            </a:prstTxWarp>
          </a:bodyPr>
          <a:lstStyle/>
          <a:p>
            <a:endParaRPr lang="pt-BR" sz="4400" dirty="0" smtClean="0">
              <a:solidFill>
                <a:srgbClr val="FFF45C"/>
              </a:solidFill>
              <a:latin typeface="Calibri" pitchFamily="34" charset="0"/>
              <a:ea typeface="ＭＳ Ｐゴシック" pitchFamily="34" charset="-128"/>
              <a:cs typeface="Calibri" pitchFamily="34" charset="0"/>
            </a:endParaRPr>
          </a:p>
        </p:txBody>
      </p:sp>
      <p:sp>
        <p:nvSpPr>
          <p:cNvPr id="118787" name="Espaço Reservado para Conteúdo 3"/>
          <p:cNvSpPr>
            <a:spLocks noGrp="1"/>
          </p:cNvSpPr>
          <p:nvPr>
            <p:ph idx="1"/>
          </p:nvPr>
        </p:nvSpPr>
        <p:spPr bwMode="auto">
          <a:xfrm>
            <a:off x="712788" y="1309688"/>
            <a:ext cx="7954962" cy="4491037"/>
          </a:xfrm>
          <a:noFill/>
          <a:ln>
            <a:miter lim="800000"/>
            <a:headEnd/>
            <a:tailEnd/>
          </a:ln>
        </p:spPr>
        <p:txBody>
          <a:bodyPr vert="horz" wrap="square" lIns="91440" tIns="45720" rIns="91440" bIns="45720" numCol="1" anchor="t" anchorCtr="0" compatLnSpc="1">
            <a:prstTxWarp prst="textNoShape">
              <a:avLst/>
            </a:prstTxWarp>
          </a:bodyPr>
          <a:lstStyle/>
          <a:p>
            <a:r>
              <a:rPr lang="pt-BR" sz="3600" dirty="0" smtClean="0">
                <a:latin typeface="Calibri" pitchFamily="34" charset="0"/>
                <a:ea typeface="ＭＳ Ｐゴシック" pitchFamily="34" charset="-128"/>
                <a:cs typeface="Calibri" pitchFamily="34" charset="0"/>
              </a:rPr>
              <a:t>Como devem ser aplicados os percentuais de 25% e 50% para acréscimos? Qual a base de cálculo? E se o contrato já tiver sido acrescido ou suprimido, como deve ser aplicado percentual remanescente de acréscimo? Qual a orientação do TCU?</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Título 1"/>
          <p:cNvSpPr>
            <a:spLocks noGrp="1"/>
          </p:cNvSpPr>
          <p:nvPr>
            <p:ph type="title"/>
          </p:nvPr>
        </p:nvSpPr>
        <p:spPr bwMode="auto">
          <a:xfrm>
            <a:off x="711200" y="319088"/>
            <a:ext cx="7964488" cy="815975"/>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Lei nº 8.666/93</a:t>
            </a:r>
          </a:p>
        </p:txBody>
      </p:sp>
      <p:sp>
        <p:nvSpPr>
          <p:cNvPr id="119811" name="Espaço Reservado para Conteúdo 2"/>
          <p:cNvSpPr>
            <a:spLocks noGrp="1"/>
          </p:cNvSpPr>
          <p:nvPr>
            <p:ph idx="1"/>
          </p:nvPr>
        </p:nvSpPr>
        <p:spPr bwMode="auto">
          <a:xfrm>
            <a:off x="400050" y="1135063"/>
            <a:ext cx="8428038" cy="4778375"/>
          </a:xfrm>
          <a:noFill/>
          <a:ln>
            <a:miter lim="800000"/>
            <a:headEnd/>
            <a:tailEnd/>
          </a:ln>
        </p:spPr>
        <p:txBody>
          <a:bodyPr vert="horz" wrap="square" lIns="91440" tIns="45720" rIns="91440" bIns="45720" numCol="1" anchor="t" anchorCtr="0" compatLnSpc="1">
            <a:prstTxWarp prst="textNoShape">
              <a:avLst/>
            </a:prstTxWarp>
          </a:bodyPr>
          <a:lstStyle/>
          <a:p>
            <a:r>
              <a:rPr lang="pt-BR" dirty="0" smtClean="0">
                <a:latin typeface="Calibri" pitchFamily="34" charset="0"/>
                <a:ea typeface="ＭＳ Ｐゴシック" pitchFamily="34" charset="-128"/>
                <a:cs typeface="Calibri" pitchFamily="34" charset="0"/>
              </a:rPr>
              <a:t>Art. 65. (...)</a:t>
            </a:r>
          </a:p>
          <a:p>
            <a:r>
              <a:rPr lang="pt-BR" dirty="0" smtClean="0">
                <a:latin typeface="Calibri" pitchFamily="34" charset="0"/>
                <a:ea typeface="ＭＳ Ｐゴシック" pitchFamily="34" charset="-128"/>
                <a:cs typeface="Calibri" pitchFamily="34" charset="0"/>
              </a:rPr>
              <a:t>§ 1º O contratado fica obrigado a aceitar, nas mesmas condições contratuais, os acréscimos ou supressões que se fizerem nas obras, serviços ou compras, até 25% (vinte e cinco por cento) do </a:t>
            </a:r>
            <a:r>
              <a:rPr lang="pt-BR" u="sng" dirty="0" smtClean="0">
                <a:latin typeface="Calibri" pitchFamily="34" charset="0"/>
                <a:ea typeface="ＭＳ Ｐゴシック" pitchFamily="34" charset="-128"/>
                <a:cs typeface="Calibri" pitchFamily="34" charset="0"/>
              </a:rPr>
              <a:t>valor inicial atualizado do contrato</a:t>
            </a:r>
            <a:r>
              <a:rPr lang="pt-BR" dirty="0" smtClean="0">
                <a:latin typeface="Calibri" pitchFamily="34" charset="0"/>
                <a:ea typeface="ＭＳ Ｐゴシック" pitchFamily="34" charset="-128"/>
                <a:cs typeface="Calibri" pitchFamily="34" charset="0"/>
              </a:rPr>
              <a:t>, e, no caso particular de reforma de edifício ou de equipamento, até o limite de 50% (</a:t>
            </a:r>
            <a:r>
              <a:rPr lang="pt-BR" dirty="0" err="1" smtClean="0">
                <a:latin typeface="Calibri" pitchFamily="34" charset="0"/>
                <a:ea typeface="ＭＳ Ｐゴシック" pitchFamily="34" charset="-128"/>
                <a:cs typeface="Calibri" pitchFamily="34" charset="0"/>
              </a:rPr>
              <a:t>cinquenta</a:t>
            </a:r>
            <a:r>
              <a:rPr lang="pt-BR" dirty="0" smtClean="0">
                <a:latin typeface="Calibri" pitchFamily="34" charset="0"/>
                <a:ea typeface="ＭＳ Ｐゴシック" pitchFamily="34" charset="-128"/>
                <a:cs typeface="Calibri" pitchFamily="34" charset="0"/>
              </a:rPr>
              <a:t> por cento) para os seus acréscimos.</a:t>
            </a: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Título 1"/>
          <p:cNvSpPr>
            <a:spLocks noGrp="1"/>
          </p:cNvSpPr>
          <p:nvPr>
            <p:ph type="title"/>
          </p:nvPr>
        </p:nvSpPr>
        <p:spPr bwMode="auto">
          <a:xfrm>
            <a:off x="863600" y="177800"/>
            <a:ext cx="7964488"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Caso prático 1</a:t>
            </a:r>
          </a:p>
        </p:txBody>
      </p:sp>
      <p:sp>
        <p:nvSpPr>
          <p:cNvPr id="120835" name="Espaço Reservado para Conteúdo 2"/>
          <p:cNvSpPr>
            <a:spLocks noGrp="1"/>
          </p:cNvSpPr>
          <p:nvPr>
            <p:ph idx="1"/>
          </p:nvPr>
        </p:nvSpPr>
        <p:spPr bwMode="auto">
          <a:xfrm>
            <a:off x="400050" y="1309688"/>
            <a:ext cx="8428038" cy="4540250"/>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r>
              <a:rPr lang="pt-BR" smtClean="0">
                <a:latin typeface="Calibri" pitchFamily="34" charset="0"/>
                <a:ea typeface="Calibri" pitchFamily="34" charset="0"/>
                <a:cs typeface="Calibri" pitchFamily="34" charset="0"/>
              </a:rPr>
              <a:t>Prazo de execução: 10 meses.</a:t>
            </a:r>
          </a:p>
          <a:p>
            <a:pPr marL="358775" lvl="1">
              <a:spcBef>
                <a:spcPts val="2400"/>
              </a:spcBef>
              <a:buFont typeface="Wingdings" pitchFamily="2" charset="2"/>
              <a:buChar char=""/>
            </a:pPr>
            <a:r>
              <a:rPr lang="pt-BR" smtClean="0">
                <a:latin typeface="Calibri" pitchFamily="34" charset="0"/>
                <a:ea typeface="Calibri" pitchFamily="34" charset="0"/>
                <a:cs typeface="Calibri" pitchFamily="34" charset="0"/>
              </a:rPr>
              <a:t>Valor contratado: R$ 100.000,00.</a:t>
            </a:r>
          </a:p>
          <a:p>
            <a:pPr marL="358775" lvl="1">
              <a:spcBef>
                <a:spcPts val="2400"/>
              </a:spcBef>
              <a:buFont typeface="Wingdings" pitchFamily="2" charset="2"/>
              <a:buChar char=""/>
            </a:pPr>
            <a:r>
              <a:rPr lang="pt-BR" smtClean="0">
                <a:latin typeface="Calibri" pitchFamily="34" charset="0"/>
                <a:ea typeface="Calibri" pitchFamily="34" charset="0"/>
                <a:cs typeface="Calibri" pitchFamily="34" charset="0"/>
              </a:rPr>
              <a:t>Passados três meses, acréscimo quantitativo de 10%. Valor total do contrato: R$ 110.000,00.</a:t>
            </a:r>
          </a:p>
          <a:p>
            <a:pPr marL="358775" lvl="1">
              <a:spcBef>
                <a:spcPts val="2400"/>
              </a:spcBef>
              <a:buFont typeface="Wingdings" pitchFamily="2" charset="2"/>
              <a:buChar char=""/>
            </a:pPr>
            <a:r>
              <a:rPr lang="pt-BR" smtClean="0">
                <a:latin typeface="Calibri" pitchFamily="34" charset="0"/>
                <a:ea typeface="Calibri" pitchFamily="34" charset="0"/>
                <a:cs typeface="Calibri" pitchFamily="34" charset="0"/>
              </a:rPr>
              <a:t>No sétimo mês de vigência do contrato, surge a necessidade de novo acréscimo. Qual o limite?</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Espaço Reservado para Conteúdo 3"/>
          <p:cNvSpPr>
            <a:spLocks noGrp="1"/>
          </p:cNvSpPr>
          <p:nvPr>
            <p:ph idx="1"/>
          </p:nvPr>
        </p:nvSpPr>
        <p:spPr bwMode="auto">
          <a:xfrm>
            <a:off x="0" y="498475"/>
            <a:ext cx="8607425" cy="5802313"/>
          </a:xfrm>
          <a:noFill/>
          <a:ln>
            <a:miter lim="800000"/>
            <a:headEnd/>
            <a:tailEnd/>
          </a:ln>
        </p:spPr>
        <p:txBody>
          <a:bodyPr vert="horz" wrap="square" lIns="91440" tIns="45720" rIns="91440" bIns="45720" numCol="1" anchor="t" anchorCtr="0" compatLnSpc="1">
            <a:prstTxWarp prst="textNoShape">
              <a:avLst/>
            </a:prstTxWarp>
          </a:bodyPr>
          <a:lstStyle/>
          <a:p>
            <a:pPr marL="719138" lvl="2">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719138" lvl="2">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Foi realizado acréscimo de 10%. Então, restam 15%, dado que o limite é 25%. Os 15% devem ser calculados sobre o valor inicial atualizado do contrato, que é de R$ 100.000,00, importando em mais 15 mil reais.</a:t>
            </a:r>
          </a:p>
          <a:p>
            <a:pPr marL="719138" lvl="2">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O valor inicial é R$ 100.000,00. Pode chegar até, no máximo, 125 mil reais. No caso concreto, por meio de um acréscimo de 10 mil reais e outro de 25 mil reais, o contrato alcançou 125 mil reais.</a:t>
            </a:r>
          </a:p>
        </p:txBody>
      </p:sp>
    </p:spTree>
  </p:cSld>
  <p:clrMapOvr>
    <a:masterClrMapping/>
  </p:clrMapOvr>
  <p:transition spd="slow">
    <p:push/>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Diagrama 2"/>
          <p:cNvGraphicFramePr/>
          <p:nvPr/>
        </p:nvGraphicFramePr>
        <p:xfrm>
          <a:off x="362607" y="4820747"/>
          <a:ext cx="2464675" cy="1643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a 3"/>
          <p:cNvGraphicFramePr/>
          <p:nvPr/>
        </p:nvGraphicFramePr>
        <p:xfrm>
          <a:off x="3520965" y="2764221"/>
          <a:ext cx="2328041" cy="15520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 name="Diagrama 4"/>
          <p:cNvGraphicFramePr/>
          <p:nvPr/>
        </p:nvGraphicFramePr>
        <p:xfrm>
          <a:off x="6427075" y="420415"/>
          <a:ext cx="2301765" cy="153451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6" name="Seta para cima 5"/>
          <p:cNvSpPr/>
          <p:nvPr/>
        </p:nvSpPr>
        <p:spPr>
          <a:xfrm>
            <a:off x="2563813" y="3341688"/>
            <a:ext cx="830262" cy="1320800"/>
          </a:xfrm>
          <a:prstGeom prst="upArrow">
            <a:avLst/>
          </a:prstGeom>
          <a:solidFill>
            <a:srgbClr val="034783"/>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pt-BR"/>
          </a:p>
        </p:txBody>
      </p:sp>
      <p:sp>
        <p:nvSpPr>
          <p:cNvPr id="7" name="Seta para cima 6"/>
          <p:cNvSpPr/>
          <p:nvPr/>
        </p:nvSpPr>
        <p:spPr>
          <a:xfrm>
            <a:off x="5434013" y="1182688"/>
            <a:ext cx="830262" cy="1320800"/>
          </a:xfrm>
          <a:prstGeom prst="upArrow">
            <a:avLst/>
          </a:prstGeom>
          <a:solidFill>
            <a:srgbClr val="034783"/>
          </a:solidFill>
          <a:ln>
            <a:noFill/>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pt-BR"/>
          </a:p>
        </p:txBody>
      </p:sp>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par>
                          <p:cTn id="22" fill="hold">
                            <p:stCondLst>
                              <p:cond delay="1000"/>
                            </p:stCondLst>
                            <p:childTnLst>
                              <p:par>
                                <p:cTn id="23" presetID="2" presetClass="entr" presetSubtype="4" fill="hold" grpId="0" nodeType="afterEffect">
                                  <p:stCondLst>
                                    <p:cond delay="0"/>
                                  </p:stCondLst>
                                  <p:childTnLst>
                                    <p:set>
                                      <p:cBhvr>
                                        <p:cTn id="24" dur="1" fill="hold">
                                          <p:stCondLst>
                                            <p:cond delay="0"/>
                                          </p:stCondLst>
                                        </p:cTn>
                                        <p:tgtEl>
                                          <p:spTgt spid="5">
                                            <p:graphicEl>
                                              <a:dgm id="{590A69FA-BA21-466D-8F88-716F1779F78A}"/>
                                            </p:graphicEl>
                                          </p:spTgt>
                                        </p:tgtEl>
                                        <p:attrNameLst>
                                          <p:attrName>style.visibility</p:attrName>
                                        </p:attrNameLst>
                                      </p:cBhvr>
                                      <p:to>
                                        <p:strVal val="visible"/>
                                      </p:to>
                                    </p:set>
                                    <p:anim calcmode="lin" valueType="num">
                                      <p:cBhvr additive="base">
                                        <p:cTn id="25" dur="500" fill="hold"/>
                                        <p:tgtEl>
                                          <p:spTgt spid="5">
                                            <p:graphicEl>
                                              <a:dgm id="{590A69FA-BA21-466D-8F88-716F1779F78A}"/>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590A69FA-BA21-466D-8F88-716F1779F78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4" grpId="0">
        <p:bldAsOne/>
      </p:bldGraphic>
      <p:bldGraphic spid="5" grpId="0">
        <p:bldSub>
          <a:bldDgm bld="one"/>
        </p:bldSub>
      </p:bldGraphic>
      <p:bldP spid="6" grpId="0" animBg="1"/>
      <p:bldP spid="7" grpId="0" animBg="1"/>
    </p:bld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Título 1"/>
          <p:cNvSpPr>
            <a:spLocks noGrp="1"/>
          </p:cNvSpPr>
          <p:nvPr>
            <p:ph type="title"/>
          </p:nvPr>
        </p:nvSpPr>
        <p:spPr bwMode="auto">
          <a:xfrm>
            <a:off x="722313" y="225425"/>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Caso prático 2</a:t>
            </a:r>
          </a:p>
        </p:txBody>
      </p:sp>
      <p:sp>
        <p:nvSpPr>
          <p:cNvPr id="123907" name="Espaço Reservado para Conteúdo 2"/>
          <p:cNvSpPr>
            <a:spLocks noGrp="1"/>
          </p:cNvSpPr>
          <p:nvPr>
            <p:ph idx="1"/>
          </p:nvPr>
        </p:nvSpPr>
        <p:spPr bwMode="auto">
          <a:xfrm>
            <a:off x="509588" y="1211263"/>
            <a:ext cx="8177212" cy="4098925"/>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3000"/>
              </a:spcBef>
              <a:buFont typeface="Wingdings" pitchFamily="2" charset="2"/>
              <a:buChar char=""/>
            </a:pPr>
            <a:endParaRPr lang="pt-BR" dirty="0" smtClean="0">
              <a:latin typeface="Calibri" pitchFamily="34" charset="0"/>
              <a:ea typeface="Calibri" pitchFamily="34" charset="0"/>
              <a:cs typeface="Calibri" pitchFamily="34" charset="0"/>
            </a:endParaRPr>
          </a:p>
          <a:p>
            <a:pPr marL="358775" lvl="1">
              <a:spcBef>
                <a:spcPts val="3000"/>
              </a:spcBef>
              <a:buFont typeface="Wingdings" pitchFamily="2" charset="2"/>
              <a:buChar char=""/>
            </a:pPr>
            <a:r>
              <a:rPr lang="pt-BR" dirty="0" smtClean="0">
                <a:latin typeface="Calibri" pitchFamily="34" charset="0"/>
                <a:ea typeface="Calibri" pitchFamily="34" charset="0"/>
                <a:cs typeface="Calibri" pitchFamily="34" charset="0"/>
              </a:rPr>
              <a:t>Prazo de execução: 24 meses.</a:t>
            </a:r>
          </a:p>
          <a:p>
            <a:pPr marL="358775" lvl="1">
              <a:spcBef>
                <a:spcPts val="3000"/>
              </a:spcBef>
              <a:buFont typeface="Wingdings" pitchFamily="2" charset="2"/>
              <a:buChar char=""/>
            </a:pPr>
            <a:r>
              <a:rPr lang="pt-BR" dirty="0" smtClean="0">
                <a:latin typeface="Calibri" pitchFamily="34" charset="0"/>
                <a:ea typeface="Calibri" pitchFamily="34" charset="0"/>
                <a:cs typeface="Calibri" pitchFamily="34" charset="0"/>
              </a:rPr>
              <a:t>Valor contratado: R$ 10.000.000,00.</a:t>
            </a:r>
          </a:p>
          <a:p>
            <a:pPr marL="358775" lvl="1">
              <a:spcBef>
                <a:spcPts val="3000"/>
              </a:spcBef>
              <a:buFont typeface="Wingdings" pitchFamily="2" charset="2"/>
              <a:buChar char=""/>
            </a:pPr>
            <a:r>
              <a:rPr lang="pt-BR" dirty="0" smtClean="0">
                <a:latin typeface="Calibri" pitchFamily="34" charset="0"/>
                <a:ea typeface="Calibri" pitchFamily="34" charset="0"/>
                <a:cs typeface="Calibri" pitchFamily="34" charset="0"/>
              </a:rPr>
              <a:t>Passados três meses, acréscimo quantitativo de 10%. Valor total do contrato: R$ 11.000.000,00.</a:t>
            </a: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Espaço Reservado para Conteúdo 3"/>
          <p:cNvSpPr>
            <a:spLocks noGrp="1"/>
          </p:cNvSpPr>
          <p:nvPr>
            <p:ph idx="1"/>
          </p:nvPr>
        </p:nvSpPr>
        <p:spPr bwMode="auto">
          <a:xfrm>
            <a:off x="369888" y="379413"/>
            <a:ext cx="8348662" cy="5995987"/>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Depois de 12 meses, reajuste de 5%. Nesses 12 primeiros meses, foram executados 50% do objeto, o que consumiu 50% do valor do contrato, já pago. O reajuste incide sobre o saldo remanescente. Portanto, calcula-se 5% sobre R$ 5.500.000,00. O valor a ser reajustado será de R$ 275.000,00. O valor total do contrato é de R$ 11.275.000,00.</a:t>
            </a:r>
          </a:p>
        </p:txBody>
      </p:sp>
    </p:spTree>
  </p:cSld>
  <p:clrMapOvr>
    <a:masterClrMapping/>
  </p:clrMapOvr>
  <p:transition spd="slow">
    <p:push/>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Espaço Reservado para Conteúdo 1"/>
          <p:cNvSpPr>
            <a:spLocks noGrp="1"/>
          </p:cNvSpPr>
          <p:nvPr>
            <p:ph idx="1"/>
          </p:nvPr>
        </p:nvSpPr>
        <p:spPr bwMode="auto">
          <a:xfrm>
            <a:off x="428625" y="288925"/>
            <a:ext cx="8140700" cy="5802313"/>
          </a:xfrm>
          <a:noFill/>
          <a:ln>
            <a:miter lim="800000"/>
            <a:headEnd/>
            <a:tailEnd/>
          </a:ln>
        </p:spPr>
        <p:txBody>
          <a:bodyPr vert="horz" wrap="square" lIns="91440" tIns="45720" rIns="91440" bIns="45720" numCol="1" anchor="t" anchorCtr="0" compatLnSpc="1">
            <a:prstTxWarp prst="textNoShape">
              <a:avLst/>
            </a:prstTxWarp>
          </a:bodyPr>
          <a:lstStyle/>
          <a:p>
            <a:pPr marL="358775" lvl="1">
              <a:spcBef>
                <a:spcPts val="2400"/>
              </a:spcBef>
              <a:buFont typeface="Wingdings" pitchFamily="2" charset="2"/>
              <a:buChar char=""/>
            </a:pPr>
            <a:endParaRPr lang="pt-BR" dirty="0" smtClean="0">
              <a:solidFill>
                <a:schemeClr val="tx1"/>
              </a:solidFill>
              <a:latin typeface="Calibri" pitchFamily="34" charset="0"/>
              <a:ea typeface="Calibri" pitchFamily="34" charset="0"/>
              <a:cs typeface="Calibri" pitchFamily="34" charset="0"/>
            </a:endParaRPr>
          </a:p>
          <a:p>
            <a:pPr marL="358775" lvl="1">
              <a:spcBef>
                <a:spcPts val="2400"/>
              </a:spcBef>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Passados dois meses do reajuste, surge a necessidade de novo acréscimo. Qual o limite?</a:t>
            </a:r>
          </a:p>
          <a:p>
            <a:pPr marL="719138" lvl="2">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Foi realizado acréscimo de 10%. Então, restam 15%, dado que o limite é 25%. Os 15% devem ser calculados sobre o valor inicial atualizado do contrato, que é R$ 10.275.000,00.</a:t>
            </a:r>
          </a:p>
          <a:p>
            <a:pPr marL="719138" lvl="2">
              <a:buFont typeface="Wingdings" pitchFamily="2" charset="2"/>
              <a:buChar char=""/>
            </a:pPr>
            <a:r>
              <a:rPr lang="pt-BR" dirty="0" smtClean="0">
                <a:solidFill>
                  <a:schemeClr val="tx1"/>
                </a:solidFill>
                <a:latin typeface="Calibri" pitchFamily="34" charset="0"/>
                <a:ea typeface="Calibri" pitchFamily="34" charset="0"/>
                <a:cs typeface="Calibri" pitchFamily="34" charset="0"/>
              </a:rPr>
              <a:t>O valor inicial é R$ 10.000.000,00. O valor do reajuste foi de R$ 275.000,00. Portanto, o valor inicial atualizado é R$ 10.275.000,00.</a:t>
            </a:r>
          </a:p>
        </p:txBody>
      </p:sp>
    </p:spTree>
  </p:cSld>
  <p:clrMapOvr>
    <a:masterClrMapping/>
  </p:clrMapOvr>
  <p:transition spd="slow">
    <p:push/>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Título 2"/>
          <p:cNvSpPr>
            <a:spLocks noGrp="1"/>
          </p:cNvSpPr>
          <p:nvPr>
            <p:ph type="title"/>
          </p:nvPr>
        </p:nvSpPr>
        <p:spPr bwMode="auto">
          <a:xfrm>
            <a:off x="722313" y="0"/>
            <a:ext cx="7964487" cy="1131888"/>
          </a:xfrm>
          <a:noFill/>
          <a:ln>
            <a:miter lim="800000"/>
            <a:headEnd/>
            <a:tailEnd/>
          </a:ln>
        </p:spPr>
        <p:txBody>
          <a:bodyPr vert="horz" wrap="square" lIns="91440" tIns="45720" rIns="91440" bIns="45720" numCol="1" compatLnSpc="1">
            <a:prstTxWarp prst="textNoShape">
              <a:avLst/>
            </a:prstTxWarp>
          </a:bodyPr>
          <a:lstStyle/>
          <a:p>
            <a:r>
              <a:rPr lang="pt-BR" smtClean="0">
                <a:latin typeface="Calibri" pitchFamily="34" charset="0"/>
                <a:ea typeface="ＭＳ Ｐゴシック" pitchFamily="34" charset="-128"/>
                <a:cs typeface="Calibri" pitchFamily="34" charset="0"/>
              </a:rPr>
              <a:t>TCU - Acórdão nº 749/2010 – P</a:t>
            </a:r>
          </a:p>
        </p:txBody>
      </p:sp>
      <p:sp>
        <p:nvSpPr>
          <p:cNvPr id="126979" name="Espaço Reservado para Conteúdo 3"/>
          <p:cNvSpPr>
            <a:spLocks noGrp="1"/>
          </p:cNvSpPr>
          <p:nvPr>
            <p:ph idx="1"/>
          </p:nvPr>
        </p:nvSpPr>
        <p:spPr bwMode="auto">
          <a:xfrm>
            <a:off x="377825" y="879475"/>
            <a:ext cx="8482013" cy="5310188"/>
          </a:xfrm>
          <a:noFill/>
          <a:ln>
            <a:miter lim="800000"/>
            <a:headEnd/>
            <a:tailEnd/>
          </a:ln>
        </p:spPr>
        <p:txBody>
          <a:bodyPr vert="horz" wrap="square" lIns="91440" tIns="45720" rIns="91440" bIns="45720" numCol="1" anchor="t" anchorCtr="0" compatLnSpc="1">
            <a:prstTxWarp prst="textNoShape">
              <a:avLst/>
            </a:prstTxWarp>
          </a:bodyPr>
          <a:lstStyle/>
          <a:p>
            <a:pPr>
              <a:lnSpc>
                <a:spcPct val="109000"/>
              </a:lnSpc>
              <a:spcBef>
                <a:spcPts val="600"/>
              </a:spcBef>
            </a:pPr>
            <a:r>
              <a:rPr lang="pt-BR" sz="2800" dirty="0" smtClean="0">
                <a:latin typeface="Calibri" pitchFamily="34" charset="0"/>
                <a:ea typeface="ＭＳ Ｐゴシック" pitchFamily="34" charset="-128"/>
                <a:cs typeface="Calibri" pitchFamily="34" charset="0"/>
              </a:rPr>
              <a:t>    9.2. determinar ao (...) que, em futuras contratações, para efeito de observância dos limites de alterações contratuais previstos no art. 65 da Lei nº 8.666/1993, passe a considerar as reduções ou supressões de quantitativos de forma isolada, ou seja, o conjunto de reduções e o conjunto de acréscimos devem ser sempre </a:t>
            </a:r>
            <a:r>
              <a:rPr lang="pt-BR" sz="2800" u="sng" dirty="0" smtClean="0">
                <a:latin typeface="Calibri" pitchFamily="34" charset="0"/>
                <a:ea typeface="ＭＳ Ｐゴシック" pitchFamily="34" charset="-128"/>
                <a:cs typeface="Calibri" pitchFamily="34" charset="0"/>
              </a:rPr>
              <a:t>calculados sobre o valor original do contrato</a:t>
            </a:r>
            <a:r>
              <a:rPr lang="pt-BR" sz="2800" dirty="0" smtClean="0">
                <a:latin typeface="Calibri" pitchFamily="34" charset="0"/>
                <a:ea typeface="ＭＳ Ｐゴシック" pitchFamily="34" charset="-128"/>
                <a:cs typeface="Calibri" pitchFamily="34" charset="0"/>
              </a:rPr>
              <a:t>, aplicando-se a cada um desses conjuntos, individualmente e sem nenhum tipo de compensação entre eles, os limites de alteração estabelecidos no dispositivo legal;</a:t>
            </a:r>
          </a:p>
          <a:p>
            <a:pPr>
              <a:lnSpc>
                <a:spcPct val="109000"/>
              </a:lnSpc>
              <a:spcBef>
                <a:spcPts val="600"/>
              </a:spcBef>
            </a:pPr>
            <a:r>
              <a:rPr lang="pt-BR" sz="2800" dirty="0" smtClean="0">
                <a:latin typeface="Calibri" pitchFamily="34" charset="0"/>
                <a:ea typeface="ＭＳ Ｐゴシック" pitchFamily="34" charset="-128"/>
                <a:cs typeface="Calibri" pitchFamily="34" charset="0"/>
              </a:rPr>
              <a:t>Idêntico sentido Acórdão nº 1.216/11 – 2ª C, e outros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6852</Words>
  <Application>Microsoft Office PowerPoint</Application>
  <PresentationFormat>Apresentação na tela (4:3)</PresentationFormat>
  <Paragraphs>629</Paragraphs>
  <Slides>135</Slides>
  <Notes>134</Notes>
  <HiddenSlides>0</HiddenSlides>
  <MMClips>0</MMClips>
  <ScaleCrop>false</ScaleCrop>
  <HeadingPairs>
    <vt:vector size="4" baseType="variant">
      <vt:variant>
        <vt:lpstr>Tema</vt:lpstr>
      </vt:variant>
      <vt:variant>
        <vt:i4>1</vt:i4>
      </vt:variant>
      <vt:variant>
        <vt:lpstr>Títulos de slides</vt:lpstr>
      </vt:variant>
      <vt:variant>
        <vt:i4>135</vt:i4>
      </vt:variant>
    </vt:vector>
  </HeadingPairs>
  <TitlesOfParts>
    <vt:vector size="136" baseType="lpstr">
      <vt:lpstr>Design padrão</vt:lpstr>
      <vt:lpstr>GESTÃO E FISCALIZAÇÃO DE CONTRATOS ADMINISTRATIVOS</vt:lpstr>
      <vt:lpstr>Apresentação do PowerPoint</vt:lpstr>
      <vt:lpstr>Lei nº 8.666/93</vt:lpstr>
      <vt:lpstr>Apresentação do PowerPoint</vt:lpstr>
      <vt:lpstr>Apresentação do PowerPoint</vt:lpstr>
      <vt:lpstr>     Distinção entre gestor e fiscal</vt:lpstr>
      <vt:lpstr>Apresentação do PowerPoint</vt:lpstr>
      <vt:lpstr>IN nº 02/08 – Anexo I</vt:lpstr>
      <vt:lpstr>    Principais atribuições do fiscal</vt:lpstr>
      <vt:lpstr>Apresentação do PowerPoint</vt:lpstr>
      <vt:lpstr>Apresentação do PowerPoint</vt:lpstr>
      <vt:lpstr>Apresentação do PowerPoint</vt:lpstr>
      <vt:lpstr>Doutrina – Manual do TCU</vt:lpstr>
      <vt:lpstr>Apresentação do PowerPoint</vt:lpstr>
      <vt:lpstr>      TCU - Acórdão  nº 4.593/2010 – 2ª C</vt:lpstr>
      <vt:lpstr>Falhas mais frequentes</vt:lpstr>
      <vt:lpstr>Apresentação do PowerPoint</vt:lpstr>
      <vt:lpstr>     Perfil adequado para o exercício da função de fiscal</vt:lpstr>
      <vt:lpstr>      Designação do fiscal X Negativa pelo servidor</vt:lpstr>
      <vt:lpstr>Lei nº 8.112/90</vt:lpstr>
      <vt:lpstr>Apresentação do PowerPoint</vt:lpstr>
      <vt:lpstr>Apresentação do PowerPoint</vt:lpstr>
      <vt:lpstr>Lei nº 8.666/93</vt:lpstr>
      <vt:lpstr>     TCU - Acórdão nº 690/2005 – P</vt:lpstr>
      <vt:lpstr>Contratação de terceiros</vt:lpstr>
      <vt:lpstr>Apresentação do PowerPoint</vt:lpstr>
      <vt:lpstr>Apresentação do PowerPoint</vt:lpstr>
      <vt:lpstr>Apresentação do PowerPoint</vt:lpstr>
      <vt:lpstr>Apresentação do PowerPoint</vt:lpstr>
      <vt:lpstr>A adequada fiscalização do contrato demanda conhecimento dos seguintes documentos:</vt:lpstr>
      <vt:lpstr>Apresentação do PowerPoint</vt:lpstr>
      <vt:lpstr>Apresentação do PowerPoint</vt:lpstr>
      <vt:lpstr>A fiscalização depende de:</vt:lpstr>
      <vt:lpstr>Apresentação do PowerPoint</vt:lpstr>
      <vt:lpstr>Lei nº 8.666/93</vt:lpstr>
      <vt:lpstr>Apresentação do PowerPoint</vt:lpstr>
      <vt:lpstr>Apresentação do PowerPoint</vt:lpstr>
      <vt:lpstr>Lei nº 8.666/93</vt:lpstr>
      <vt:lpstr>Lei nº 8.112/90</vt:lpstr>
      <vt:lpstr>     Imprescritibilidade da ação de ressarcimento ao erário</vt:lpstr>
      <vt:lpstr>Responsabilidade penal</vt:lpstr>
      <vt:lpstr>Lei nº 8.666/93</vt:lpstr>
      <vt:lpstr>Apresentação do PowerPoint</vt:lpstr>
      <vt:lpstr>     Responsabilidade administrativa</vt:lpstr>
      <vt:lpstr>Apresentação do PowerPoint</vt:lpstr>
      <vt:lpstr>Apresentação do PowerPoint</vt:lpstr>
      <vt:lpstr>Apresentação do PowerPoint</vt:lpstr>
      <vt:lpstr>TCU - Acórdão nº 839/2011 – P</vt:lpstr>
      <vt:lpstr>     Práticas de fiscalização x responsabilizações</vt:lpstr>
      <vt:lpstr>Apresentação do PowerPoint</vt:lpstr>
      <vt:lpstr>Apresentação do PowerPoint</vt:lpstr>
      <vt:lpstr>Lei nº 8.666/93</vt:lpstr>
      <vt:lpstr>Apresentação do PowerPoint</vt:lpstr>
      <vt:lpstr>Apresentação do PowerPoint</vt:lpstr>
      <vt:lpstr>Apresentação do PowerPoint</vt:lpstr>
      <vt:lpstr>Lei nº 8.666/93</vt:lpstr>
      <vt:lpstr>Resolução nº 114/10 – CNJ</vt:lpstr>
      <vt:lpstr>Apresentação do PowerPoint</vt:lpstr>
      <vt:lpstr>    TCU - Acórdão nº 1.330/2008 – P</vt:lpstr>
      <vt:lpstr>TCU - Acórdão nº 1.089/2011</vt:lpstr>
      <vt:lpstr>Apresentação do PowerPoint</vt:lpstr>
      <vt:lpstr>Lei nº 8.666/93 </vt:lpstr>
      <vt:lpstr>Atribuições e poderes do preposto/representante</vt:lpstr>
      <vt:lpstr>Apresentação do PowerPoint</vt:lpstr>
      <vt:lpstr>TCU – Acórdão nº 866/2011 - P</vt:lpstr>
      <vt:lpstr>TCU - Acórdão nº 8.237/2011 – 2ª C</vt:lpstr>
      <vt:lpstr>Apresentação do PowerPoint</vt:lpstr>
      <vt:lpstr>Apresentação do PowerPoint</vt:lpstr>
      <vt:lpstr>Lei nº 8.666/93</vt:lpstr>
      <vt:lpstr>Apresentação do PowerPoint</vt:lpstr>
      <vt:lpstr>Apresentação do PowerPoint</vt:lpstr>
      <vt:lpstr>Lei nº 8.666/93</vt:lpstr>
      <vt:lpstr>Apresentação do PowerPoint</vt:lpstr>
      <vt:lpstr>TCU - Acórdão nº 2.523/2011 – P</vt:lpstr>
      <vt:lpstr>Ilegalidade → Anulação → Convalidação</vt:lpstr>
      <vt:lpstr>Dano como pressuposto para a nulidade</vt:lpstr>
      <vt:lpstr>Apresentação do PowerPoint</vt:lpstr>
      <vt:lpstr>Lei nº 8.666/93</vt:lpstr>
      <vt:lpstr>Apresentação do PowerPoint</vt:lpstr>
      <vt:lpstr>Apresentação do PowerPoint</vt:lpstr>
      <vt:lpstr>Apresentação do PowerPoint</vt:lpstr>
      <vt:lpstr>Alterações qualitativas X quantitativas – Cabimento</vt:lpstr>
      <vt:lpstr>Apresentação do PowerPoint</vt:lpstr>
      <vt:lpstr>Apresentação do PowerPoint</vt:lpstr>
      <vt:lpstr>Entendimento do TCU</vt:lpstr>
      <vt:lpstr>Apresentação do PowerPoint</vt:lpstr>
      <vt:lpstr>Apresentação do PowerPoint</vt:lpstr>
      <vt:lpstr>Apresentação do PowerPoint</vt:lpstr>
      <vt:lpstr>Apresentação do PowerPoint</vt:lpstr>
      <vt:lpstr>Apresentação do PowerPoint</vt:lpstr>
      <vt:lpstr>Apresentação do PowerPoint</vt:lpstr>
      <vt:lpstr>Lei nº 8.666/93</vt:lpstr>
      <vt:lpstr>Caso prático 1</vt:lpstr>
      <vt:lpstr>Apresentação do PowerPoint</vt:lpstr>
      <vt:lpstr>Apresentação do PowerPoint</vt:lpstr>
      <vt:lpstr>Caso prático 2</vt:lpstr>
      <vt:lpstr>Apresentação do PowerPoint</vt:lpstr>
      <vt:lpstr>Apresentação do PowerPoint</vt:lpstr>
      <vt:lpstr>TCU - Acórdão nº 749/2010 – P</vt:lpstr>
      <vt:lpstr>Apresentação do PowerPoint</vt:lpstr>
      <vt:lpstr>     Equilíbrio econômico-financeiro</vt:lpstr>
      <vt:lpstr>Revisão</vt:lpstr>
      <vt:lpstr>Doutrina - Licitações e contratos: orientações e jurisprudência do TCU</vt:lpstr>
      <vt:lpstr>Apresentação do PowerPoint</vt:lpstr>
      <vt:lpstr>Acréscimo em contratos que admitem prorrogação – Base de cálculo</vt:lpstr>
      <vt:lpstr>TCU - Acórdão nº 448/2011 – P</vt:lpstr>
      <vt:lpstr>Apresentação do PowerPoint</vt:lpstr>
      <vt:lpstr>Apresentação do PowerPoint</vt:lpstr>
      <vt:lpstr>Apresentação do PowerPoint</vt:lpstr>
      <vt:lpstr>Apresentação do PowerPoint</vt:lpstr>
      <vt:lpstr>  Hipóteses de ampliação do prazo de vigência</vt:lpstr>
      <vt:lpstr>Apresentação do PowerPoint</vt:lpstr>
      <vt:lpstr>Apresentação do PowerPoint</vt:lpstr>
      <vt:lpstr>Hipóteses de ampliação de prazo de execução/cronograma</vt:lpstr>
      <vt:lpstr>Apresentação do PowerPoint</vt:lpstr>
      <vt:lpstr>Apresentação do PowerPoint</vt:lpstr>
      <vt:lpstr>Apresentação do PowerPoint</vt:lpstr>
      <vt:lpstr>TCU - Súmula nº 191/1982</vt:lpstr>
      <vt:lpstr>Apresentação do PowerPoint</vt:lpstr>
      <vt:lpstr>Apresentação do PowerPoint</vt:lpstr>
      <vt:lpstr>Apresentação do PowerPoint</vt:lpstr>
      <vt:lpstr>Lei nº 8.666/93</vt:lpstr>
      <vt:lpstr>Apresentação do PowerPoint</vt:lpstr>
      <vt:lpstr>Apresentação do PowerPoint</vt:lpstr>
      <vt:lpstr>IN nº 02/08</vt:lpstr>
      <vt:lpstr>Apresentação do PowerPoint</vt:lpstr>
      <vt:lpstr>Apresentação do PowerPoint</vt:lpstr>
      <vt:lpstr>Condições prorrogação vigência</vt:lpstr>
      <vt:lpstr>Manual do TCU</vt:lpstr>
      <vt:lpstr>Apresentação do PowerPoint</vt:lpstr>
      <vt:lpstr>Apresentação do PowerPoint</vt:lpstr>
      <vt:lpstr>Efeitos da falta de formalização da prorrogação contratual antes da sua extinção</vt:lpstr>
      <vt:lpstr>     AGU - Orientação Normativa nº 3, de 1º de abril de 2009</vt:lpstr>
      <vt:lpstr>Apresentação do PowerPoint</vt:lpstr>
      <vt:lpstr>Apresentação do PowerPoint</vt:lpstr>
    </vt:vector>
  </TitlesOfParts>
  <Company>Cia. Paulista de Obras e Serviços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001834_BARBARA</dc:creator>
  <cp:lastModifiedBy>Diego</cp:lastModifiedBy>
  <cp:revision>21</cp:revision>
  <dcterms:created xsi:type="dcterms:W3CDTF">2013-02-26T19:50:40Z</dcterms:created>
  <dcterms:modified xsi:type="dcterms:W3CDTF">2015-11-05T13:07:30Z</dcterms:modified>
</cp:coreProperties>
</file>