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0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9" r:id="rId2"/>
    <p:sldId id="268" r:id="rId3"/>
    <p:sldId id="269" r:id="rId4"/>
    <p:sldId id="294" r:id="rId5"/>
    <p:sldId id="295" r:id="rId6"/>
    <p:sldId id="293" r:id="rId7"/>
    <p:sldId id="288" r:id="rId8"/>
    <p:sldId id="289" r:id="rId9"/>
    <p:sldId id="290" r:id="rId10"/>
    <p:sldId id="270" r:id="rId11"/>
    <p:sldId id="292" r:id="rId12"/>
    <p:sldId id="257" r:id="rId13"/>
    <p:sldId id="296" r:id="rId14"/>
    <p:sldId id="297" r:id="rId15"/>
    <p:sldId id="298" r:id="rId16"/>
    <p:sldId id="299" r:id="rId17"/>
    <p:sldId id="258" r:id="rId18"/>
    <p:sldId id="300" r:id="rId19"/>
    <p:sldId id="259" r:id="rId20"/>
    <p:sldId id="301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6BF"/>
    <a:srgbClr val="9EA2A8"/>
    <a:srgbClr val="FFEB53"/>
    <a:srgbClr val="687282"/>
    <a:srgbClr val="FFFF99"/>
    <a:srgbClr val="848990"/>
    <a:srgbClr val="99CC00"/>
    <a:srgbClr val="9A9EA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3728" autoAdjust="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F8156-5C85-4080-93AC-C5542B205A2F}" type="doc">
      <dgm:prSet loTypeId="urn:microsoft.com/office/officeart/2005/8/layout/target3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F0752574-3C6A-4D31-90F3-15EDCF4F5BF4}">
      <dgm:prSet phldrT="[Texto]" phldr="1" custT="1"/>
      <dgm:spPr/>
      <dgm:t>
        <a:bodyPr/>
        <a:lstStyle/>
        <a:p>
          <a:endParaRPr lang="pt-BR" sz="1600" dirty="0"/>
        </a:p>
      </dgm:t>
    </dgm:pt>
    <dgm:pt modelId="{751FAC39-8F53-4C16-AED5-7D9CD43C3217}" type="parTrans" cxnId="{2E3B1459-3598-4BDD-AC8D-8CC26793B9DC}">
      <dgm:prSet/>
      <dgm:spPr/>
      <dgm:t>
        <a:bodyPr/>
        <a:lstStyle/>
        <a:p>
          <a:endParaRPr lang="pt-BR"/>
        </a:p>
      </dgm:t>
    </dgm:pt>
    <dgm:pt modelId="{743D1743-E837-4966-8A97-57872AF2092E}" type="sibTrans" cxnId="{2E3B1459-3598-4BDD-AC8D-8CC26793B9DC}">
      <dgm:prSet/>
      <dgm:spPr/>
      <dgm:t>
        <a:bodyPr/>
        <a:lstStyle/>
        <a:p>
          <a:endParaRPr lang="pt-BR"/>
        </a:p>
      </dgm:t>
    </dgm:pt>
    <dgm:pt modelId="{650697E0-F365-42A8-8193-FB0906F4D0C0}">
      <dgm:prSet custT="1"/>
      <dgm:spPr/>
      <dgm:t>
        <a:bodyPr/>
        <a:lstStyle/>
        <a:p>
          <a:r>
            <a:rPr lang="pt-BR" sz="2200" b="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Os planos emergem como instrumentos de </a:t>
          </a:r>
          <a:r>
            <a:rPr lang="pt-BR" sz="2200" b="0" dirty="0" err="1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pactuação</a:t>
          </a:r>
          <a:r>
            <a:rPr lang="pt-BR" sz="2200" b="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 institucional e política, envolvendo governantes, agentes públicos e sociais, comunidade artístico-cultural e sociedade em geral  atuando como cartas de navegação para nortear a política cultural e sua execução nas três instâncias de governo sintonizados com o PNC.</a:t>
          </a:r>
          <a:endParaRPr lang="pt-BR" sz="2200" b="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gm:t>
    </dgm:pt>
    <dgm:pt modelId="{A01131F5-92C8-47A2-9767-04EADC9E2CAD}" type="parTrans" cxnId="{7DFA9496-A7A7-4479-80EA-284CB655A627}">
      <dgm:prSet/>
      <dgm:spPr/>
      <dgm:t>
        <a:bodyPr/>
        <a:lstStyle/>
        <a:p>
          <a:endParaRPr lang="pt-BR"/>
        </a:p>
      </dgm:t>
    </dgm:pt>
    <dgm:pt modelId="{C1DCF7F2-84C2-4C51-8A61-C0C6100926D9}" type="sibTrans" cxnId="{7DFA9496-A7A7-4479-80EA-284CB655A627}">
      <dgm:prSet/>
      <dgm:spPr/>
      <dgm:t>
        <a:bodyPr/>
        <a:lstStyle/>
        <a:p>
          <a:endParaRPr lang="pt-BR"/>
        </a:p>
      </dgm:t>
    </dgm:pt>
    <dgm:pt modelId="{82333BB6-2414-444A-B0B7-4B58259163C7}" type="pres">
      <dgm:prSet presAssocID="{28BF8156-5C85-4080-93AC-C5542B205A2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E43F7E2-4800-4358-BF93-23428282DEAA}" type="pres">
      <dgm:prSet presAssocID="{F0752574-3C6A-4D31-90F3-15EDCF4F5BF4}" presName="circle1" presStyleLbl="node1" presStyleIdx="0" presStyleCnt="2"/>
      <dgm:spPr/>
    </dgm:pt>
    <dgm:pt modelId="{960DC9A0-423F-4331-AA84-22384416806C}" type="pres">
      <dgm:prSet presAssocID="{F0752574-3C6A-4D31-90F3-15EDCF4F5BF4}" presName="space" presStyleCnt="0"/>
      <dgm:spPr/>
    </dgm:pt>
    <dgm:pt modelId="{F451B357-D0EC-43F1-990B-1AA7F930727A}" type="pres">
      <dgm:prSet presAssocID="{F0752574-3C6A-4D31-90F3-15EDCF4F5BF4}" presName="rect1" presStyleLbl="alignAcc1" presStyleIdx="0" presStyleCnt="2" custScaleY="100000" custLinFactNeighborX="1901" custLinFactNeighborY="-9398"/>
      <dgm:spPr/>
      <dgm:t>
        <a:bodyPr/>
        <a:lstStyle/>
        <a:p>
          <a:endParaRPr lang="pt-BR"/>
        </a:p>
      </dgm:t>
    </dgm:pt>
    <dgm:pt modelId="{AC718BAA-326D-43FB-870C-D9E9497F6C33}" type="pres">
      <dgm:prSet presAssocID="{650697E0-F365-42A8-8193-FB0906F4D0C0}" presName="vertSpace2" presStyleLbl="node1" presStyleIdx="0" presStyleCnt="2"/>
      <dgm:spPr/>
    </dgm:pt>
    <dgm:pt modelId="{B5DDB439-B341-44D8-A508-B5F75696435E}" type="pres">
      <dgm:prSet presAssocID="{650697E0-F365-42A8-8193-FB0906F4D0C0}" presName="circle2" presStyleLbl="node1" presStyleIdx="1" presStyleCnt="2"/>
      <dgm:spPr/>
    </dgm:pt>
    <dgm:pt modelId="{784468A7-396F-4283-8B78-73B0F2BF44A2}" type="pres">
      <dgm:prSet presAssocID="{650697E0-F365-42A8-8193-FB0906F4D0C0}" presName="rect2" presStyleLbl="alignAcc1" presStyleIdx="1" presStyleCnt="2" custScaleY="154038" custLinFactNeighborX="508" custLinFactNeighborY="-45497"/>
      <dgm:spPr/>
      <dgm:t>
        <a:bodyPr/>
        <a:lstStyle/>
        <a:p>
          <a:endParaRPr lang="pt-BR"/>
        </a:p>
      </dgm:t>
    </dgm:pt>
    <dgm:pt modelId="{9B6F2D57-5D05-4C44-9F4F-3BC43FC76E64}" type="pres">
      <dgm:prSet presAssocID="{F0752574-3C6A-4D31-90F3-15EDCF4F5BF4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3043C18-09CB-46F3-91C3-7F2B4717E1FA}" type="pres">
      <dgm:prSet presAssocID="{650697E0-F365-42A8-8193-FB0906F4D0C0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D59C197-557F-40D9-88B6-661E926DA8EF}" type="presOf" srcId="{650697E0-F365-42A8-8193-FB0906F4D0C0}" destId="{784468A7-396F-4283-8B78-73B0F2BF44A2}" srcOrd="0" destOrd="0" presId="urn:microsoft.com/office/officeart/2005/8/layout/target3"/>
    <dgm:cxn modelId="{2E3B1459-3598-4BDD-AC8D-8CC26793B9DC}" srcId="{28BF8156-5C85-4080-93AC-C5542B205A2F}" destId="{F0752574-3C6A-4D31-90F3-15EDCF4F5BF4}" srcOrd="0" destOrd="0" parTransId="{751FAC39-8F53-4C16-AED5-7D9CD43C3217}" sibTransId="{743D1743-E837-4966-8A97-57872AF2092E}"/>
    <dgm:cxn modelId="{7DFA9496-A7A7-4479-80EA-284CB655A627}" srcId="{28BF8156-5C85-4080-93AC-C5542B205A2F}" destId="{650697E0-F365-42A8-8193-FB0906F4D0C0}" srcOrd="1" destOrd="0" parTransId="{A01131F5-92C8-47A2-9767-04EADC9E2CAD}" sibTransId="{C1DCF7F2-84C2-4C51-8A61-C0C6100926D9}"/>
    <dgm:cxn modelId="{CEDB3A84-04AD-4D83-86F0-96B15D8260DC}" type="presOf" srcId="{F0752574-3C6A-4D31-90F3-15EDCF4F5BF4}" destId="{9B6F2D57-5D05-4C44-9F4F-3BC43FC76E64}" srcOrd="1" destOrd="0" presId="urn:microsoft.com/office/officeart/2005/8/layout/target3"/>
    <dgm:cxn modelId="{BDD399BF-C9B4-4A00-AE06-4F8F64B7B6DA}" type="presOf" srcId="{F0752574-3C6A-4D31-90F3-15EDCF4F5BF4}" destId="{F451B357-D0EC-43F1-990B-1AA7F930727A}" srcOrd="0" destOrd="0" presId="urn:microsoft.com/office/officeart/2005/8/layout/target3"/>
    <dgm:cxn modelId="{F9D2DB84-482C-4BE3-8EF2-F45B947696DE}" type="presOf" srcId="{28BF8156-5C85-4080-93AC-C5542B205A2F}" destId="{82333BB6-2414-444A-B0B7-4B58259163C7}" srcOrd="0" destOrd="0" presId="urn:microsoft.com/office/officeart/2005/8/layout/target3"/>
    <dgm:cxn modelId="{CB9F23C4-7F6E-4867-8A16-960BBD8D1E8C}" type="presOf" srcId="{650697E0-F365-42A8-8193-FB0906F4D0C0}" destId="{93043C18-09CB-46F3-91C3-7F2B4717E1FA}" srcOrd="1" destOrd="0" presId="urn:microsoft.com/office/officeart/2005/8/layout/target3"/>
    <dgm:cxn modelId="{720919E2-CB26-42D0-BACF-F5E1046102F2}" type="presParOf" srcId="{82333BB6-2414-444A-B0B7-4B58259163C7}" destId="{1E43F7E2-4800-4358-BF93-23428282DEAA}" srcOrd="0" destOrd="0" presId="urn:microsoft.com/office/officeart/2005/8/layout/target3"/>
    <dgm:cxn modelId="{D7A334FF-D8FD-43DC-86F0-5DE6D024415D}" type="presParOf" srcId="{82333BB6-2414-444A-B0B7-4B58259163C7}" destId="{960DC9A0-423F-4331-AA84-22384416806C}" srcOrd="1" destOrd="0" presId="urn:microsoft.com/office/officeart/2005/8/layout/target3"/>
    <dgm:cxn modelId="{764BC613-D16C-4D85-AC2C-FDF4BCC0ACB3}" type="presParOf" srcId="{82333BB6-2414-444A-B0B7-4B58259163C7}" destId="{F451B357-D0EC-43F1-990B-1AA7F930727A}" srcOrd="2" destOrd="0" presId="urn:microsoft.com/office/officeart/2005/8/layout/target3"/>
    <dgm:cxn modelId="{B7CC4B02-3078-4228-B453-BF22DDED0373}" type="presParOf" srcId="{82333BB6-2414-444A-B0B7-4B58259163C7}" destId="{AC718BAA-326D-43FB-870C-D9E9497F6C33}" srcOrd="3" destOrd="0" presId="urn:microsoft.com/office/officeart/2005/8/layout/target3"/>
    <dgm:cxn modelId="{7D152840-D219-4A56-A464-21E05FE96FDA}" type="presParOf" srcId="{82333BB6-2414-444A-B0B7-4B58259163C7}" destId="{B5DDB439-B341-44D8-A508-B5F75696435E}" srcOrd="4" destOrd="0" presId="urn:microsoft.com/office/officeart/2005/8/layout/target3"/>
    <dgm:cxn modelId="{359D77A2-7A2E-42F4-B49B-693556EAB5AC}" type="presParOf" srcId="{82333BB6-2414-444A-B0B7-4B58259163C7}" destId="{784468A7-396F-4283-8B78-73B0F2BF44A2}" srcOrd="5" destOrd="0" presId="urn:microsoft.com/office/officeart/2005/8/layout/target3"/>
    <dgm:cxn modelId="{C5AEB4D8-0EED-42C2-885E-4CE3CDD9690C}" type="presParOf" srcId="{82333BB6-2414-444A-B0B7-4B58259163C7}" destId="{9B6F2D57-5D05-4C44-9F4F-3BC43FC76E64}" srcOrd="6" destOrd="0" presId="urn:microsoft.com/office/officeart/2005/8/layout/target3"/>
    <dgm:cxn modelId="{67ADF158-DC4C-4143-AB88-36A5EC02F0AD}" type="presParOf" srcId="{82333BB6-2414-444A-B0B7-4B58259163C7}" destId="{93043C18-09CB-46F3-91C3-7F2B4717E1FA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FA49DB3-4EEE-4781-BD15-AEC3DA7C7DBE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8C0E7790-61F0-4642-B14B-3A40260326E8}">
      <dgm:prSet phldrT="[Texto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848990"/>
        </a:solidFill>
        <a:ln>
          <a:solidFill>
            <a:schemeClr val="bg2">
              <a:lumMod val="75000"/>
            </a:schemeClr>
          </a:solidFill>
        </a:ln>
        <a:scene3d>
          <a:camera prst="orthographicFront">
            <a:rot lat="0" lon="0" rev="0"/>
          </a:camera>
          <a:lightRig rig="glow" dir="t">
            <a:rot lat="0" lon="0" rev="3600000"/>
          </a:lightRig>
        </a:scene3d>
        <a:sp3d>
          <a:bevelT w="165100" prst="coolSlant"/>
        </a:sp3d>
      </dgm:spPr>
      <dgm:t>
        <a:bodyPr>
          <a:sp3d extrusionH="57150" prstMaterial="softEdge">
            <a:bevelT w="29210" h="16510" prst="artDeco"/>
            <a:contourClr>
              <a:schemeClr val="accent4">
                <a:alpha val="95000"/>
              </a:schemeClr>
            </a:contourClr>
          </a:sp3d>
        </a:bodyPr>
        <a:lstStyle/>
        <a:p>
          <a:r>
            <a:rPr lang="pt-BR" sz="2400" b="1" cap="none" spc="0" dirty="0" smtClean="0">
              <a:ln w="12700">
                <a:noFill/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Medium" pitchFamily="34" charset="0"/>
            </a:rPr>
            <a:t>Definições</a:t>
          </a:r>
          <a:endParaRPr lang="pt-BR" sz="2400" b="1" cap="none" spc="0" dirty="0">
            <a:ln w="12700">
              <a:noFill/>
              <a:prstDash val="solid"/>
            </a:ln>
            <a:solidFill>
              <a:srgbClr val="FFFF00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Franklin Gothic Medium" pitchFamily="34" charset="0"/>
          </a:endParaRPr>
        </a:p>
      </dgm:t>
    </dgm:pt>
    <dgm:pt modelId="{1F2C67E9-6C24-470D-A341-CBC679808646}" type="parTrans" cxnId="{911B40B3-342A-4266-BC23-160617315BFC}">
      <dgm:prSet/>
      <dgm:spPr/>
      <dgm:t>
        <a:bodyPr/>
        <a:lstStyle/>
        <a:p>
          <a:endParaRPr lang="pt-BR"/>
        </a:p>
      </dgm:t>
    </dgm:pt>
    <dgm:pt modelId="{E26643B7-525F-43D5-BF95-B0702B18FC6F}" type="sibTrans" cxnId="{911B40B3-342A-4266-BC23-160617315BFC}">
      <dgm:prSet/>
      <dgm:spPr/>
      <dgm:t>
        <a:bodyPr/>
        <a:lstStyle/>
        <a:p>
          <a:endParaRPr lang="pt-BR"/>
        </a:p>
      </dgm:t>
    </dgm:pt>
    <dgm:pt modelId="{6E69C3F4-2097-40C2-B5D3-38B55B716E73}">
      <dgm:prSet phldrT="[Texto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bg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latin typeface="Franklin Gothic Medium" pitchFamily="34" charset="0"/>
            </a:rPr>
            <a:t>Metas</a:t>
          </a:r>
          <a:endParaRPr lang="pt-BR" sz="2000" dirty="0">
            <a:latin typeface="Franklin Gothic Medium" pitchFamily="34" charset="0"/>
          </a:endParaRPr>
        </a:p>
      </dgm:t>
    </dgm:pt>
    <dgm:pt modelId="{D0B2D430-8495-43FE-8B88-D8774180E344}" type="parTrans" cxnId="{895FB072-9C54-4C89-BC2B-2E260B6776F9}">
      <dgm:prSet/>
      <dgm:spPr/>
      <dgm:t>
        <a:bodyPr/>
        <a:lstStyle/>
        <a:p>
          <a:endParaRPr lang="pt-BR"/>
        </a:p>
      </dgm:t>
    </dgm:pt>
    <dgm:pt modelId="{0087E1D5-2428-4C80-ACDE-1841DD4A4BC4}" type="sibTrans" cxnId="{895FB072-9C54-4C89-BC2B-2E260B6776F9}">
      <dgm:prSet/>
      <dgm:spPr/>
      <dgm:t>
        <a:bodyPr/>
        <a:lstStyle/>
        <a:p>
          <a:endParaRPr lang="pt-BR"/>
        </a:p>
      </dgm:t>
    </dgm:pt>
    <dgm:pt modelId="{5B39C300-F111-47A4-A825-DC8CADBBF52F}">
      <dgm:prSet phldrT="[Texto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bg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latin typeface="Franklin Gothic Medium" pitchFamily="34" charset="0"/>
            </a:rPr>
            <a:t>Ações</a:t>
          </a:r>
          <a:endParaRPr lang="pt-BR" sz="2000" dirty="0">
            <a:latin typeface="Franklin Gothic Medium" pitchFamily="34" charset="0"/>
          </a:endParaRPr>
        </a:p>
      </dgm:t>
    </dgm:pt>
    <dgm:pt modelId="{27DBB00D-00D2-4E84-9244-324FE506F47B}" type="parTrans" cxnId="{A0671485-84EF-44EC-B4E0-46BDA9D4496A}">
      <dgm:prSet/>
      <dgm:spPr/>
      <dgm:t>
        <a:bodyPr/>
        <a:lstStyle/>
        <a:p>
          <a:endParaRPr lang="pt-BR"/>
        </a:p>
      </dgm:t>
    </dgm:pt>
    <dgm:pt modelId="{BB8E1032-520D-40C9-B3AB-CC19013A90EF}" type="sibTrans" cxnId="{A0671485-84EF-44EC-B4E0-46BDA9D4496A}">
      <dgm:prSet/>
      <dgm:spPr/>
      <dgm:t>
        <a:bodyPr/>
        <a:lstStyle/>
        <a:p>
          <a:endParaRPr lang="pt-BR"/>
        </a:p>
      </dgm:t>
    </dgm:pt>
    <dgm:pt modelId="{BFCA9C99-78E9-4EBD-B153-E83BBF4FBC6E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bg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latin typeface="Franklin Gothic Medium" pitchFamily="34" charset="0"/>
            </a:rPr>
            <a:t>Objetivos gerais e específicos</a:t>
          </a:r>
          <a:endParaRPr lang="pt-BR" sz="2000" dirty="0">
            <a:latin typeface="Franklin Gothic Medium" pitchFamily="34" charset="0"/>
          </a:endParaRPr>
        </a:p>
      </dgm:t>
    </dgm:pt>
    <dgm:pt modelId="{199685B4-2A71-4721-A663-1703B402B6AF}" type="parTrans" cxnId="{1B5CC47B-FA72-44AC-BEEA-9C3FC95254A9}">
      <dgm:prSet/>
      <dgm:spPr/>
      <dgm:t>
        <a:bodyPr/>
        <a:lstStyle/>
        <a:p>
          <a:endParaRPr lang="pt-BR"/>
        </a:p>
      </dgm:t>
    </dgm:pt>
    <dgm:pt modelId="{82597E8A-13C2-4C5C-857F-4380ECDC58E9}" type="sibTrans" cxnId="{1B5CC47B-FA72-44AC-BEEA-9C3FC95254A9}">
      <dgm:prSet/>
      <dgm:spPr/>
      <dgm:t>
        <a:bodyPr/>
        <a:lstStyle/>
        <a:p>
          <a:endParaRPr lang="pt-BR"/>
        </a:p>
      </dgm:t>
    </dgm:pt>
    <dgm:pt modelId="{BA8D6A0B-0BED-49AF-8B59-485E823B84D2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bg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latin typeface="Franklin Gothic Medium" pitchFamily="34" charset="0"/>
            </a:rPr>
            <a:t>Estratégias</a:t>
          </a:r>
          <a:endParaRPr lang="pt-BR" sz="2000" dirty="0">
            <a:latin typeface="Franklin Gothic Medium" pitchFamily="34" charset="0"/>
          </a:endParaRPr>
        </a:p>
      </dgm:t>
    </dgm:pt>
    <dgm:pt modelId="{16CDD831-169F-4332-883F-E4C956D1B5A6}" type="parTrans" cxnId="{5315CB53-6883-4E1F-A126-6D4576958BFB}">
      <dgm:prSet/>
      <dgm:spPr/>
      <dgm:t>
        <a:bodyPr/>
        <a:lstStyle/>
        <a:p>
          <a:endParaRPr lang="pt-BR"/>
        </a:p>
      </dgm:t>
    </dgm:pt>
    <dgm:pt modelId="{92ADB703-AB95-458F-BC7F-6E1EF19FBFD5}" type="sibTrans" cxnId="{5315CB53-6883-4E1F-A126-6D4576958BFB}">
      <dgm:prSet/>
      <dgm:spPr/>
      <dgm:t>
        <a:bodyPr/>
        <a:lstStyle/>
        <a:p>
          <a:endParaRPr lang="pt-BR"/>
        </a:p>
      </dgm:t>
    </dgm:pt>
    <dgm:pt modelId="{065A5E39-71A3-4074-AC4C-3B84B3BD4D38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rgbClr val="FFFF00"/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latin typeface="Franklin Gothic Medium" pitchFamily="34" charset="0"/>
            </a:rPr>
            <a:t>Diretrizes e prioridades</a:t>
          </a:r>
          <a:endParaRPr lang="pt-BR" sz="2000" dirty="0">
            <a:latin typeface="Franklin Gothic Medium" pitchFamily="34" charset="0"/>
          </a:endParaRPr>
        </a:p>
      </dgm:t>
    </dgm:pt>
    <dgm:pt modelId="{A5F45927-D5C7-4F42-BFF2-467BC68F6AF4}" type="parTrans" cxnId="{E83A37B4-9C57-4A4F-A7D5-9609A3D6FB27}">
      <dgm:prSet/>
      <dgm:spPr/>
      <dgm:t>
        <a:bodyPr/>
        <a:lstStyle/>
        <a:p>
          <a:endParaRPr lang="pt-BR"/>
        </a:p>
      </dgm:t>
    </dgm:pt>
    <dgm:pt modelId="{F0788B50-33B5-45DB-A728-39E26334A39C}" type="sibTrans" cxnId="{E83A37B4-9C57-4A4F-A7D5-9609A3D6FB27}">
      <dgm:prSet/>
      <dgm:spPr/>
      <dgm:t>
        <a:bodyPr/>
        <a:lstStyle/>
        <a:p>
          <a:endParaRPr lang="pt-BR"/>
        </a:p>
      </dgm:t>
    </dgm:pt>
    <dgm:pt modelId="{91CF2125-0E78-4552-B303-3E9D71547CD1}" type="pres">
      <dgm:prSet presAssocID="{8FA49DB3-4EEE-4781-BD15-AEC3DA7C7DB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FE4378F8-B958-48E8-90AF-39713D1C8CFB}" type="pres">
      <dgm:prSet presAssocID="{8C0E7790-61F0-4642-B14B-3A40260326E8}" presName="hierRoot1" presStyleCnt="0">
        <dgm:presLayoutVars>
          <dgm:hierBranch val="init"/>
        </dgm:presLayoutVars>
      </dgm:prSet>
      <dgm:spPr/>
    </dgm:pt>
    <dgm:pt modelId="{683B49A9-D0ED-458C-B9AD-AF4912BB6806}" type="pres">
      <dgm:prSet presAssocID="{8C0E7790-61F0-4642-B14B-3A40260326E8}" presName="rootComposite1" presStyleCnt="0"/>
      <dgm:spPr/>
    </dgm:pt>
    <dgm:pt modelId="{4FEB1FB5-06BF-4AC6-BBE7-6ECA2CD30316}" type="pres">
      <dgm:prSet presAssocID="{8C0E7790-61F0-4642-B14B-3A40260326E8}" presName="rootText1" presStyleLbl="node0" presStyleIdx="0" presStyleCnt="1" custScaleX="221432" custScaleY="188752" custLinFactY="-112290" custLinFactNeighborX="11285" custLinFactNeighborY="-2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A062E6D-FCA2-4E65-8B91-6FB797B0651A}" type="pres">
      <dgm:prSet presAssocID="{8C0E7790-61F0-4642-B14B-3A40260326E8}" presName="rootConnector1" presStyleLbl="node1" presStyleIdx="0" presStyleCnt="0"/>
      <dgm:spPr/>
      <dgm:t>
        <a:bodyPr/>
        <a:lstStyle/>
        <a:p>
          <a:endParaRPr lang="pt-BR"/>
        </a:p>
      </dgm:t>
    </dgm:pt>
    <dgm:pt modelId="{12ACED28-FA77-4AA3-B8DC-52675E419CA8}" type="pres">
      <dgm:prSet presAssocID="{8C0E7790-61F0-4642-B14B-3A40260326E8}" presName="hierChild2" presStyleCnt="0"/>
      <dgm:spPr/>
    </dgm:pt>
    <dgm:pt modelId="{9AFC415D-F8F0-4859-BCB9-D1FDB4EDD9BA}" type="pres">
      <dgm:prSet presAssocID="{A5F45927-D5C7-4F42-BFF2-467BC68F6AF4}" presName="Name37" presStyleLbl="parChTrans1D2" presStyleIdx="0" presStyleCnt="5"/>
      <dgm:spPr/>
      <dgm:t>
        <a:bodyPr/>
        <a:lstStyle/>
        <a:p>
          <a:endParaRPr lang="pt-BR"/>
        </a:p>
      </dgm:t>
    </dgm:pt>
    <dgm:pt modelId="{39140322-F6B9-44D5-89ED-40D3B0EAA03C}" type="pres">
      <dgm:prSet presAssocID="{065A5E39-71A3-4074-AC4C-3B84B3BD4D38}" presName="hierRoot2" presStyleCnt="0">
        <dgm:presLayoutVars>
          <dgm:hierBranch val="init"/>
        </dgm:presLayoutVars>
      </dgm:prSet>
      <dgm:spPr/>
    </dgm:pt>
    <dgm:pt modelId="{5728534E-8AD7-4643-B564-DECEA440BE23}" type="pres">
      <dgm:prSet presAssocID="{065A5E39-71A3-4074-AC4C-3B84B3BD4D38}" presName="rootComposite" presStyleCnt="0"/>
      <dgm:spPr/>
    </dgm:pt>
    <dgm:pt modelId="{2E16CEAA-CE06-4797-9DFB-FE2F0490BC91}" type="pres">
      <dgm:prSet presAssocID="{065A5E39-71A3-4074-AC4C-3B84B3BD4D38}" presName="rootText" presStyleLbl="node2" presStyleIdx="0" presStyleCnt="5" custScaleX="186795" custScaleY="484603" custLinFactNeighborX="9181" custLinFactNeighborY="1604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836C34F-356B-4BBB-8720-DA1AB106EE50}" type="pres">
      <dgm:prSet presAssocID="{065A5E39-71A3-4074-AC4C-3B84B3BD4D38}" presName="rootConnector" presStyleLbl="node2" presStyleIdx="0" presStyleCnt="5"/>
      <dgm:spPr/>
      <dgm:t>
        <a:bodyPr/>
        <a:lstStyle/>
        <a:p>
          <a:endParaRPr lang="pt-BR"/>
        </a:p>
      </dgm:t>
    </dgm:pt>
    <dgm:pt modelId="{2584E0CD-6CD1-4E80-B7C1-C343A8293C0F}" type="pres">
      <dgm:prSet presAssocID="{065A5E39-71A3-4074-AC4C-3B84B3BD4D38}" presName="hierChild4" presStyleCnt="0"/>
      <dgm:spPr/>
    </dgm:pt>
    <dgm:pt modelId="{AACB5FA8-7DCC-493F-8B8E-38BB35CCDF3E}" type="pres">
      <dgm:prSet presAssocID="{065A5E39-71A3-4074-AC4C-3B84B3BD4D38}" presName="hierChild5" presStyleCnt="0"/>
      <dgm:spPr/>
    </dgm:pt>
    <dgm:pt modelId="{DB468A8B-3D14-44E2-867D-272D0024D51C}" type="pres">
      <dgm:prSet presAssocID="{199685B4-2A71-4721-A663-1703B402B6AF}" presName="Name37" presStyleLbl="parChTrans1D2" presStyleIdx="1" presStyleCnt="5"/>
      <dgm:spPr/>
      <dgm:t>
        <a:bodyPr/>
        <a:lstStyle/>
        <a:p>
          <a:endParaRPr lang="pt-BR"/>
        </a:p>
      </dgm:t>
    </dgm:pt>
    <dgm:pt modelId="{10163505-6A48-42A3-BBEE-96FF5268112B}" type="pres">
      <dgm:prSet presAssocID="{BFCA9C99-78E9-4EBD-B153-E83BBF4FBC6E}" presName="hierRoot2" presStyleCnt="0">
        <dgm:presLayoutVars>
          <dgm:hierBranch val="init"/>
        </dgm:presLayoutVars>
      </dgm:prSet>
      <dgm:spPr/>
    </dgm:pt>
    <dgm:pt modelId="{B194D19F-5924-4B2B-B100-1FBAEF7F324B}" type="pres">
      <dgm:prSet presAssocID="{BFCA9C99-78E9-4EBD-B153-E83BBF4FBC6E}" presName="rootComposite" presStyleCnt="0"/>
      <dgm:spPr/>
    </dgm:pt>
    <dgm:pt modelId="{6BE3DB83-75D7-4E03-92A3-5B2A4D404206}" type="pres">
      <dgm:prSet presAssocID="{BFCA9C99-78E9-4EBD-B153-E83BBF4FBC6E}" presName="rootText" presStyleLbl="node2" presStyleIdx="1" presStyleCnt="5" custScaleX="177895" custScaleY="486879" custLinFactNeighborX="3865" custLinFactNeighborY="1656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D03798F-5782-43E0-BDC5-AC17882309F2}" type="pres">
      <dgm:prSet presAssocID="{BFCA9C99-78E9-4EBD-B153-E83BBF4FBC6E}" presName="rootConnector" presStyleLbl="node2" presStyleIdx="1" presStyleCnt="5"/>
      <dgm:spPr/>
      <dgm:t>
        <a:bodyPr/>
        <a:lstStyle/>
        <a:p>
          <a:endParaRPr lang="pt-BR"/>
        </a:p>
      </dgm:t>
    </dgm:pt>
    <dgm:pt modelId="{40FE6EA2-4EC6-4FE5-8C41-C83DC2D38AC7}" type="pres">
      <dgm:prSet presAssocID="{BFCA9C99-78E9-4EBD-B153-E83BBF4FBC6E}" presName="hierChild4" presStyleCnt="0"/>
      <dgm:spPr/>
    </dgm:pt>
    <dgm:pt modelId="{F36E1EE7-FB29-4120-A846-21AFC4CF8DDC}" type="pres">
      <dgm:prSet presAssocID="{BFCA9C99-78E9-4EBD-B153-E83BBF4FBC6E}" presName="hierChild5" presStyleCnt="0"/>
      <dgm:spPr/>
    </dgm:pt>
    <dgm:pt modelId="{E4C97F5B-D1D3-45D5-8009-5AA1CF12419C}" type="pres">
      <dgm:prSet presAssocID="{16CDD831-169F-4332-883F-E4C956D1B5A6}" presName="Name37" presStyleLbl="parChTrans1D2" presStyleIdx="2" presStyleCnt="5"/>
      <dgm:spPr/>
      <dgm:t>
        <a:bodyPr/>
        <a:lstStyle/>
        <a:p>
          <a:endParaRPr lang="pt-BR"/>
        </a:p>
      </dgm:t>
    </dgm:pt>
    <dgm:pt modelId="{2069E9DC-AFD7-4E39-95B7-FB2DE4B83221}" type="pres">
      <dgm:prSet presAssocID="{BA8D6A0B-0BED-49AF-8B59-485E823B84D2}" presName="hierRoot2" presStyleCnt="0">
        <dgm:presLayoutVars>
          <dgm:hierBranch val="init"/>
        </dgm:presLayoutVars>
      </dgm:prSet>
      <dgm:spPr/>
    </dgm:pt>
    <dgm:pt modelId="{6D2778B4-A46D-46B5-A267-92D89216674C}" type="pres">
      <dgm:prSet presAssocID="{BA8D6A0B-0BED-49AF-8B59-485E823B84D2}" presName="rootComposite" presStyleCnt="0"/>
      <dgm:spPr/>
    </dgm:pt>
    <dgm:pt modelId="{A847EA74-1DA6-4C12-BE0A-5B03037FC4A5}" type="pres">
      <dgm:prSet presAssocID="{BA8D6A0B-0BED-49AF-8B59-485E823B84D2}" presName="rootText" presStyleLbl="node2" presStyleIdx="2" presStyleCnt="5" custScaleX="188225" custScaleY="486878" custLinFactNeighborX="4029" custLinFactNeighborY="1876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E2DC2AC-227B-48F9-8D4B-0E0D762A8765}" type="pres">
      <dgm:prSet presAssocID="{BA8D6A0B-0BED-49AF-8B59-485E823B84D2}" presName="rootConnector" presStyleLbl="node2" presStyleIdx="2" presStyleCnt="5"/>
      <dgm:spPr/>
      <dgm:t>
        <a:bodyPr/>
        <a:lstStyle/>
        <a:p>
          <a:endParaRPr lang="pt-BR"/>
        </a:p>
      </dgm:t>
    </dgm:pt>
    <dgm:pt modelId="{5A4F5E78-3EE3-4B55-8104-F0FCD8B97D07}" type="pres">
      <dgm:prSet presAssocID="{BA8D6A0B-0BED-49AF-8B59-485E823B84D2}" presName="hierChild4" presStyleCnt="0"/>
      <dgm:spPr/>
    </dgm:pt>
    <dgm:pt modelId="{0B5957D7-DB10-426A-B4F3-187ECD6B4FEB}" type="pres">
      <dgm:prSet presAssocID="{BA8D6A0B-0BED-49AF-8B59-485E823B84D2}" presName="hierChild5" presStyleCnt="0"/>
      <dgm:spPr/>
    </dgm:pt>
    <dgm:pt modelId="{39429E4E-B665-40E7-91E0-B4A4DC34AE8F}" type="pres">
      <dgm:prSet presAssocID="{D0B2D430-8495-43FE-8B88-D8774180E344}" presName="Name37" presStyleLbl="parChTrans1D2" presStyleIdx="3" presStyleCnt="5"/>
      <dgm:spPr/>
      <dgm:t>
        <a:bodyPr/>
        <a:lstStyle/>
        <a:p>
          <a:endParaRPr lang="pt-BR"/>
        </a:p>
      </dgm:t>
    </dgm:pt>
    <dgm:pt modelId="{FEACC462-BF13-4B41-848F-A23B77D5C1DE}" type="pres">
      <dgm:prSet presAssocID="{6E69C3F4-2097-40C2-B5D3-38B55B716E73}" presName="hierRoot2" presStyleCnt="0">
        <dgm:presLayoutVars>
          <dgm:hierBranch val="init"/>
        </dgm:presLayoutVars>
      </dgm:prSet>
      <dgm:spPr/>
    </dgm:pt>
    <dgm:pt modelId="{31D93D25-4E0F-4FA9-9CA8-AF548F1DF6A8}" type="pres">
      <dgm:prSet presAssocID="{6E69C3F4-2097-40C2-B5D3-38B55B716E73}" presName="rootComposite" presStyleCnt="0"/>
      <dgm:spPr/>
    </dgm:pt>
    <dgm:pt modelId="{2A3EF7EF-0CF4-4156-891A-AAF2964484F8}" type="pres">
      <dgm:prSet presAssocID="{6E69C3F4-2097-40C2-B5D3-38B55B716E73}" presName="rootText" presStyleLbl="node2" presStyleIdx="3" presStyleCnt="5" custScaleX="176400" custScaleY="484925" custLinFactNeighborX="215" custLinFactNeighborY="1656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AE4F06A-F128-431B-B9FF-B816FA458265}" type="pres">
      <dgm:prSet presAssocID="{6E69C3F4-2097-40C2-B5D3-38B55B716E73}" presName="rootConnector" presStyleLbl="node2" presStyleIdx="3" presStyleCnt="5"/>
      <dgm:spPr/>
      <dgm:t>
        <a:bodyPr/>
        <a:lstStyle/>
        <a:p>
          <a:endParaRPr lang="pt-BR"/>
        </a:p>
      </dgm:t>
    </dgm:pt>
    <dgm:pt modelId="{E1CB8775-2818-4321-AF2A-92847C179B3D}" type="pres">
      <dgm:prSet presAssocID="{6E69C3F4-2097-40C2-B5D3-38B55B716E73}" presName="hierChild4" presStyleCnt="0"/>
      <dgm:spPr/>
    </dgm:pt>
    <dgm:pt modelId="{C05546BB-FE60-4631-91BD-CB3436FB9126}" type="pres">
      <dgm:prSet presAssocID="{6E69C3F4-2097-40C2-B5D3-38B55B716E73}" presName="hierChild5" presStyleCnt="0"/>
      <dgm:spPr/>
    </dgm:pt>
    <dgm:pt modelId="{3019C74A-218F-42CF-87B5-CB98BDD4F32D}" type="pres">
      <dgm:prSet presAssocID="{27DBB00D-00D2-4E84-9244-324FE506F47B}" presName="Name37" presStyleLbl="parChTrans1D2" presStyleIdx="4" presStyleCnt="5"/>
      <dgm:spPr/>
      <dgm:t>
        <a:bodyPr/>
        <a:lstStyle/>
        <a:p>
          <a:endParaRPr lang="pt-BR"/>
        </a:p>
      </dgm:t>
    </dgm:pt>
    <dgm:pt modelId="{CAE6AD85-B153-4E8E-862E-CE119AD8B9D0}" type="pres">
      <dgm:prSet presAssocID="{5B39C300-F111-47A4-A825-DC8CADBBF52F}" presName="hierRoot2" presStyleCnt="0">
        <dgm:presLayoutVars>
          <dgm:hierBranch val="init"/>
        </dgm:presLayoutVars>
      </dgm:prSet>
      <dgm:spPr/>
    </dgm:pt>
    <dgm:pt modelId="{52E9413A-CCFF-4BA5-99E9-DADCC2A1C3DA}" type="pres">
      <dgm:prSet presAssocID="{5B39C300-F111-47A4-A825-DC8CADBBF52F}" presName="rootComposite" presStyleCnt="0"/>
      <dgm:spPr/>
    </dgm:pt>
    <dgm:pt modelId="{0BA0E770-F10B-4E5B-B940-2263906BA0EF}" type="pres">
      <dgm:prSet presAssocID="{5B39C300-F111-47A4-A825-DC8CADBBF52F}" presName="rootText" presStyleLbl="node2" presStyleIdx="4" presStyleCnt="5" custScaleX="167944" custScaleY="483906" custLinFactNeighborX="-8270" custLinFactNeighborY="1604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D73CF98-07AD-4015-A7B5-EED4B733D7FA}" type="pres">
      <dgm:prSet presAssocID="{5B39C300-F111-47A4-A825-DC8CADBBF52F}" presName="rootConnector" presStyleLbl="node2" presStyleIdx="4" presStyleCnt="5"/>
      <dgm:spPr/>
      <dgm:t>
        <a:bodyPr/>
        <a:lstStyle/>
        <a:p>
          <a:endParaRPr lang="pt-BR"/>
        </a:p>
      </dgm:t>
    </dgm:pt>
    <dgm:pt modelId="{F964C72A-51D8-4D4C-9609-1D8F9EA463D5}" type="pres">
      <dgm:prSet presAssocID="{5B39C300-F111-47A4-A825-DC8CADBBF52F}" presName="hierChild4" presStyleCnt="0"/>
      <dgm:spPr/>
    </dgm:pt>
    <dgm:pt modelId="{EFC64705-6146-407D-9EC5-B7FDA39B363A}" type="pres">
      <dgm:prSet presAssocID="{5B39C300-F111-47A4-A825-DC8CADBBF52F}" presName="hierChild5" presStyleCnt="0"/>
      <dgm:spPr/>
    </dgm:pt>
    <dgm:pt modelId="{E84BB833-6830-4536-A65A-4AE3DA94536E}" type="pres">
      <dgm:prSet presAssocID="{8C0E7790-61F0-4642-B14B-3A40260326E8}" presName="hierChild3" presStyleCnt="0"/>
      <dgm:spPr/>
    </dgm:pt>
  </dgm:ptLst>
  <dgm:cxnLst>
    <dgm:cxn modelId="{5B592B35-3279-4266-84EB-E4F01D5B968A}" type="presOf" srcId="{BA8D6A0B-0BED-49AF-8B59-485E823B84D2}" destId="{8E2DC2AC-227B-48F9-8D4B-0E0D762A8765}" srcOrd="1" destOrd="0" presId="urn:microsoft.com/office/officeart/2005/8/layout/orgChart1"/>
    <dgm:cxn modelId="{922D6F42-C10E-41FB-94B9-F56ED9AD8785}" type="presOf" srcId="{199685B4-2A71-4721-A663-1703B402B6AF}" destId="{DB468A8B-3D14-44E2-867D-272D0024D51C}" srcOrd="0" destOrd="0" presId="urn:microsoft.com/office/officeart/2005/8/layout/orgChart1"/>
    <dgm:cxn modelId="{4752163C-03F0-4087-939F-19B5E56539B8}" type="presOf" srcId="{A5F45927-D5C7-4F42-BFF2-467BC68F6AF4}" destId="{9AFC415D-F8F0-4859-BCB9-D1FDB4EDD9BA}" srcOrd="0" destOrd="0" presId="urn:microsoft.com/office/officeart/2005/8/layout/orgChart1"/>
    <dgm:cxn modelId="{B16F59B3-537C-4C46-9325-90A3875FBF9D}" type="presOf" srcId="{5B39C300-F111-47A4-A825-DC8CADBBF52F}" destId="{8D73CF98-07AD-4015-A7B5-EED4B733D7FA}" srcOrd="1" destOrd="0" presId="urn:microsoft.com/office/officeart/2005/8/layout/orgChart1"/>
    <dgm:cxn modelId="{CAF80E22-7550-41E7-ABFD-DC12B5517A45}" type="presOf" srcId="{BA8D6A0B-0BED-49AF-8B59-485E823B84D2}" destId="{A847EA74-1DA6-4C12-BE0A-5B03037FC4A5}" srcOrd="0" destOrd="0" presId="urn:microsoft.com/office/officeart/2005/8/layout/orgChart1"/>
    <dgm:cxn modelId="{03E72A99-828A-44A4-94BE-B0950CE04353}" type="presOf" srcId="{D0B2D430-8495-43FE-8B88-D8774180E344}" destId="{39429E4E-B665-40E7-91E0-B4A4DC34AE8F}" srcOrd="0" destOrd="0" presId="urn:microsoft.com/office/officeart/2005/8/layout/orgChart1"/>
    <dgm:cxn modelId="{D1EDF43A-740A-4FB0-BA11-C7D5CF4007A2}" type="presOf" srcId="{8C0E7790-61F0-4642-B14B-3A40260326E8}" destId="{4FEB1FB5-06BF-4AC6-BBE7-6ECA2CD30316}" srcOrd="0" destOrd="0" presId="urn:microsoft.com/office/officeart/2005/8/layout/orgChart1"/>
    <dgm:cxn modelId="{7A7A62A3-0035-4305-B45F-ED0FDFF8E676}" type="presOf" srcId="{27DBB00D-00D2-4E84-9244-324FE506F47B}" destId="{3019C74A-218F-42CF-87B5-CB98BDD4F32D}" srcOrd="0" destOrd="0" presId="urn:microsoft.com/office/officeart/2005/8/layout/orgChart1"/>
    <dgm:cxn modelId="{76A02408-0B79-4987-8463-D3966D0C4F2C}" type="presOf" srcId="{5B39C300-F111-47A4-A825-DC8CADBBF52F}" destId="{0BA0E770-F10B-4E5B-B940-2263906BA0EF}" srcOrd="0" destOrd="0" presId="urn:microsoft.com/office/officeart/2005/8/layout/orgChart1"/>
    <dgm:cxn modelId="{51B684D2-EF44-40B4-9C7D-C1A025988AA8}" type="presOf" srcId="{6E69C3F4-2097-40C2-B5D3-38B55B716E73}" destId="{7AE4F06A-F128-431B-B9FF-B816FA458265}" srcOrd="1" destOrd="0" presId="urn:microsoft.com/office/officeart/2005/8/layout/orgChart1"/>
    <dgm:cxn modelId="{911B40B3-342A-4266-BC23-160617315BFC}" srcId="{8FA49DB3-4EEE-4781-BD15-AEC3DA7C7DBE}" destId="{8C0E7790-61F0-4642-B14B-3A40260326E8}" srcOrd="0" destOrd="0" parTransId="{1F2C67E9-6C24-470D-A341-CBC679808646}" sibTransId="{E26643B7-525F-43D5-BF95-B0702B18FC6F}"/>
    <dgm:cxn modelId="{09D72630-E904-470F-A26E-06877B3A5308}" type="presOf" srcId="{065A5E39-71A3-4074-AC4C-3B84B3BD4D38}" destId="{2E16CEAA-CE06-4797-9DFB-FE2F0490BC91}" srcOrd="0" destOrd="0" presId="urn:microsoft.com/office/officeart/2005/8/layout/orgChart1"/>
    <dgm:cxn modelId="{895FB072-9C54-4C89-BC2B-2E260B6776F9}" srcId="{8C0E7790-61F0-4642-B14B-3A40260326E8}" destId="{6E69C3F4-2097-40C2-B5D3-38B55B716E73}" srcOrd="3" destOrd="0" parTransId="{D0B2D430-8495-43FE-8B88-D8774180E344}" sibTransId="{0087E1D5-2428-4C80-ACDE-1841DD4A4BC4}"/>
    <dgm:cxn modelId="{081DEB7B-BB5B-4426-BC13-04F90B1DAFE0}" type="presOf" srcId="{065A5E39-71A3-4074-AC4C-3B84B3BD4D38}" destId="{0836C34F-356B-4BBB-8720-DA1AB106EE50}" srcOrd="1" destOrd="0" presId="urn:microsoft.com/office/officeart/2005/8/layout/orgChart1"/>
    <dgm:cxn modelId="{E46C9F0F-BC27-47AC-B006-E6EF8BB4D73F}" type="presOf" srcId="{8FA49DB3-4EEE-4781-BD15-AEC3DA7C7DBE}" destId="{91CF2125-0E78-4552-B303-3E9D71547CD1}" srcOrd="0" destOrd="0" presId="urn:microsoft.com/office/officeart/2005/8/layout/orgChart1"/>
    <dgm:cxn modelId="{5315CB53-6883-4E1F-A126-6D4576958BFB}" srcId="{8C0E7790-61F0-4642-B14B-3A40260326E8}" destId="{BA8D6A0B-0BED-49AF-8B59-485E823B84D2}" srcOrd="2" destOrd="0" parTransId="{16CDD831-169F-4332-883F-E4C956D1B5A6}" sibTransId="{92ADB703-AB95-458F-BC7F-6E1EF19FBFD5}"/>
    <dgm:cxn modelId="{E8258799-EC57-493C-815F-99BFC5A1C96A}" type="presOf" srcId="{8C0E7790-61F0-4642-B14B-3A40260326E8}" destId="{6A062E6D-FCA2-4E65-8B91-6FB797B0651A}" srcOrd="1" destOrd="0" presId="urn:microsoft.com/office/officeart/2005/8/layout/orgChart1"/>
    <dgm:cxn modelId="{F99B9686-E5E2-4725-83F6-D22BEBFDE762}" type="presOf" srcId="{6E69C3F4-2097-40C2-B5D3-38B55B716E73}" destId="{2A3EF7EF-0CF4-4156-891A-AAF2964484F8}" srcOrd="0" destOrd="0" presId="urn:microsoft.com/office/officeart/2005/8/layout/orgChart1"/>
    <dgm:cxn modelId="{E83A37B4-9C57-4A4F-A7D5-9609A3D6FB27}" srcId="{8C0E7790-61F0-4642-B14B-3A40260326E8}" destId="{065A5E39-71A3-4074-AC4C-3B84B3BD4D38}" srcOrd="0" destOrd="0" parTransId="{A5F45927-D5C7-4F42-BFF2-467BC68F6AF4}" sibTransId="{F0788B50-33B5-45DB-A728-39E26334A39C}"/>
    <dgm:cxn modelId="{3A52B074-89B3-4C9E-B312-9E8AA0EDE2F1}" type="presOf" srcId="{BFCA9C99-78E9-4EBD-B153-E83BBF4FBC6E}" destId="{6BE3DB83-75D7-4E03-92A3-5B2A4D404206}" srcOrd="0" destOrd="0" presId="urn:microsoft.com/office/officeart/2005/8/layout/orgChart1"/>
    <dgm:cxn modelId="{732CE0F3-ACD2-4ECE-A5C2-4E272A3422BA}" type="presOf" srcId="{BFCA9C99-78E9-4EBD-B153-E83BBF4FBC6E}" destId="{9D03798F-5782-43E0-BDC5-AC17882309F2}" srcOrd="1" destOrd="0" presId="urn:microsoft.com/office/officeart/2005/8/layout/orgChart1"/>
    <dgm:cxn modelId="{1B5CC47B-FA72-44AC-BEEA-9C3FC95254A9}" srcId="{8C0E7790-61F0-4642-B14B-3A40260326E8}" destId="{BFCA9C99-78E9-4EBD-B153-E83BBF4FBC6E}" srcOrd="1" destOrd="0" parTransId="{199685B4-2A71-4721-A663-1703B402B6AF}" sibTransId="{82597E8A-13C2-4C5C-857F-4380ECDC58E9}"/>
    <dgm:cxn modelId="{87EC7D45-2CD9-44B8-B790-A556FAD471E9}" type="presOf" srcId="{16CDD831-169F-4332-883F-E4C956D1B5A6}" destId="{E4C97F5B-D1D3-45D5-8009-5AA1CF12419C}" srcOrd="0" destOrd="0" presId="urn:microsoft.com/office/officeart/2005/8/layout/orgChart1"/>
    <dgm:cxn modelId="{A0671485-84EF-44EC-B4E0-46BDA9D4496A}" srcId="{8C0E7790-61F0-4642-B14B-3A40260326E8}" destId="{5B39C300-F111-47A4-A825-DC8CADBBF52F}" srcOrd="4" destOrd="0" parTransId="{27DBB00D-00D2-4E84-9244-324FE506F47B}" sibTransId="{BB8E1032-520D-40C9-B3AB-CC19013A90EF}"/>
    <dgm:cxn modelId="{93EFCF08-EE06-4950-8E2D-895C71ACCF58}" type="presParOf" srcId="{91CF2125-0E78-4552-B303-3E9D71547CD1}" destId="{FE4378F8-B958-48E8-90AF-39713D1C8CFB}" srcOrd="0" destOrd="0" presId="urn:microsoft.com/office/officeart/2005/8/layout/orgChart1"/>
    <dgm:cxn modelId="{15642BBA-0C6D-4153-801C-1346948C8116}" type="presParOf" srcId="{FE4378F8-B958-48E8-90AF-39713D1C8CFB}" destId="{683B49A9-D0ED-458C-B9AD-AF4912BB6806}" srcOrd="0" destOrd="0" presId="urn:microsoft.com/office/officeart/2005/8/layout/orgChart1"/>
    <dgm:cxn modelId="{EDB6C0A1-598F-48CA-880A-56E385B8F31A}" type="presParOf" srcId="{683B49A9-D0ED-458C-B9AD-AF4912BB6806}" destId="{4FEB1FB5-06BF-4AC6-BBE7-6ECA2CD30316}" srcOrd="0" destOrd="0" presId="urn:microsoft.com/office/officeart/2005/8/layout/orgChart1"/>
    <dgm:cxn modelId="{F72A4345-B725-4C5D-89EA-669E45BF9888}" type="presParOf" srcId="{683B49A9-D0ED-458C-B9AD-AF4912BB6806}" destId="{6A062E6D-FCA2-4E65-8B91-6FB797B0651A}" srcOrd="1" destOrd="0" presId="urn:microsoft.com/office/officeart/2005/8/layout/orgChart1"/>
    <dgm:cxn modelId="{EBBD8C5E-35A5-4D1F-BA93-6848B9B15D03}" type="presParOf" srcId="{FE4378F8-B958-48E8-90AF-39713D1C8CFB}" destId="{12ACED28-FA77-4AA3-B8DC-52675E419CA8}" srcOrd="1" destOrd="0" presId="urn:microsoft.com/office/officeart/2005/8/layout/orgChart1"/>
    <dgm:cxn modelId="{61954F2B-DBA1-4C76-90DD-76C800F11161}" type="presParOf" srcId="{12ACED28-FA77-4AA3-B8DC-52675E419CA8}" destId="{9AFC415D-F8F0-4859-BCB9-D1FDB4EDD9BA}" srcOrd="0" destOrd="0" presId="urn:microsoft.com/office/officeart/2005/8/layout/orgChart1"/>
    <dgm:cxn modelId="{2E12C91B-59A0-4AEC-B3C7-B7030A2E3F50}" type="presParOf" srcId="{12ACED28-FA77-4AA3-B8DC-52675E419CA8}" destId="{39140322-F6B9-44D5-89ED-40D3B0EAA03C}" srcOrd="1" destOrd="0" presId="urn:microsoft.com/office/officeart/2005/8/layout/orgChart1"/>
    <dgm:cxn modelId="{22B518DD-4B2E-4E74-8B71-5EFA1F7B202C}" type="presParOf" srcId="{39140322-F6B9-44D5-89ED-40D3B0EAA03C}" destId="{5728534E-8AD7-4643-B564-DECEA440BE23}" srcOrd="0" destOrd="0" presId="urn:microsoft.com/office/officeart/2005/8/layout/orgChart1"/>
    <dgm:cxn modelId="{DA28E85B-1B1E-4C45-9533-6685FD476D57}" type="presParOf" srcId="{5728534E-8AD7-4643-B564-DECEA440BE23}" destId="{2E16CEAA-CE06-4797-9DFB-FE2F0490BC91}" srcOrd="0" destOrd="0" presId="urn:microsoft.com/office/officeart/2005/8/layout/orgChart1"/>
    <dgm:cxn modelId="{ABBC3B20-E546-4AEF-8CB8-B994D27FFA19}" type="presParOf" srcId="{5728534E-8AD7-4643-B564-DECEA440BE23}" destId="{0836C34F-356B-4BBB-8720-DA1AB106EE50}" srcOrd="1" destOrd="0" presId="urn:microsoft.com/office/officeart/2005/8/layout/orgChart1"/>
    <dgm:cxn modelId="{C28E3745-88A4-4711-A2EA-5DF1CFCF8BF8}" type="presParOf" srcId="{39140322-F6B9-44D5-89ED-40D3B0EAA03C}" destId="{2584E0CD-6CD1-4E80-B7C1-C343A8293C0F}" srcOrd="1" destOrd="0" presId="urn:microsoft.com/office/officeart/2005/8/layout/orgChart1"/>
    <dgm:cxn modelId="{6E71531E-7B73-41E3-80BD-2BB07B22E775}" type="presParOf" srcId="{39140322-F6B9-44D5-89ED-40D3B0EAA03C}" destId="{AACB5FA8-7DCC-493F-8B8E-38BB35CCDF3E}" srcOrd="2" destOrd="0" presId="urn:microsoft.com/office/officeart/2005/8/layout/orgChart1"/>
    <dgm:cxn modelId="{F98F1DEC-8717-4D1A-A742-E0454ACF223B}" type="presParOf" srcId="{12ACED28-FA77-4AA3-B8DC-52675E419CA8}" destId="{DB468A8B-3D14-44E2-867D-272D0024D51C}" srcOrd="2" destOrd="0" presId="urn:microsoft.com/office/officeart/2005/8/layout/orgChart1"/>
    <dgm:cxn modelId="{66EBC1D1-AE21-4721-9CE8-E38D2DF3393B}" type="presParOf" srcId="{12ACED28-FA77-4AA3-B8DC-52675E419CA8}" destId="{10163505-6A48-42A3-BBEE-96FF5268112B}" srcOrd="3" destOrd="0" presId="urn:microsoft.com/office/officeart/2005/8/layout/orgChart1"/>
    <dgm:cxn modelId="{41B3C05E-CFC8-480D-9A3E-175163619E9A}" type="presParOf" srcId="{10163505-6A48-42A3-BBEE-96FF5268112B}" destId="{B194D19F-5924-4B2B-B100-1FBAEF7F324B}" srcOrd="0" destOrd="0" presId="urn:microsoft.com/office/officeart/2005/8/layout/orgChart1"/>
    <dgm:cxn modelId="{39A0B013-445D-4AF4-9715-134768FF2258}" type="presParOf" srcId="{B194D19F-5924-4B2B-B100-1FBAEF7F324B}" destId="{6BE3DB83-75D7-4E03-92A3-5B2A4D404206}" srcOrd="0" destOrd="0" presId="urn:microsoft.com/office/officeart/2005/8/layout/orgChart1"/>
    <dgm:cxn modelId="{D9790E0F-4369-49D0-A0B4-72695DFAEFA4}" type="presParOf" srcId="{B194D19F-5924-4B2B-B100-1FBAEF7F324B}" destId="{9D03798F-5782-43E0-BDC5-AC17882309F2}" srcOrd="1" destOrd="0" presId="urn:microsoft.com/office/officeart/2005/8/layout/orgChart1"/>
    <dgm:cxn modelId="{C08E55D2-6E58-4CCF-8501-6CB0633C1108}" type="presParOf" srcId="{10163505-6A48-42A3-BBEE-96FF5268112B}" destId="{40FE6EA2-4EC6-4FE5-8C41-C83DC2D38AC7}" srcOrd="1" destOrd="0" presId="urn:microsoft.com/office/officeart/2005/8/layout/orgChart1"/>
    <dgm:cxn modelId="{5CEE5FC2-A679-43BC-86C9-DD1061BBED58}" type="presParOf" srcId="{10163505-6A48-42A3-BBEE-96FF5268112B}" destId="{F36E1EE7-FB29-4120-A846-21AFC4CF8DDC}" srcOrd="2" destOrd="0" presId="urn:microsoft.com/office/officeart/2005/8/layout/orgChart1"/>
    <dgm:cxn modelId="{7CA263A8-40E7-4A57-94A9-C4433DF1ECB9}" type="presParOf" srcId="{12ACED28-FA77-4AA3-B8DC-52675E419CA8}" destId="{E4C97F5B-D1D3-45D5-8009-5AA1CF12419C}" srcOrd="4" destOrd="0" presId="urn:microsoft.com/office/officeart/2005/8/layout/orgChart1"/>
    <dgm:cxn modelId="{002CA062-0F77-4E9A-9C44-E0EA37E179E3}" type="presParOf" srcId="{12ACED28-FA77-4AA3-B8DC-52675E419CA8}" destId="{2069E9DC-AFD7-4E39-95B7-FB2DE4B83221}" srcOrd="5" destOrd="0" presId="urn:microsoft.com/office/officeart/2005/8/layout/orgChart1"/>
    <dgm:cxn modelId="{8194E173-DF79-47EF-B159-35019FAD80BA}" type="presParOf" srcId="{2069E9DC-AFD7-4E39-95B7-FB2DE4B83221}" destId="{6D2778B4-A46D-46B5-A267-92D89216674C}" srcOrd="0" destOrd="0" presId="urn:microsoft.com/office/officeart/2005/8/layout/orgChart1"/>
    <dgm:cxn modelId="{FC457C42-8611-4705-A158-FBDF9DBDD115}" type="presParOf" srcId="{6D2778B4-A46D-46B5-A267-92D89216674C}" destId="{A847EA74-1DA6-4C12-BE0A-5B03037FC4A5}" srcOrd="0" destOrd="0" presId="urn:microsoft.com/office/officeart/2005/8/layout/orgChart1"/>
    <dgm:cxn modelId="{57A4CCEB-8833-40AB-ACA6-485DBB05CFC8}" type="presParOf" srcId="{6D2778B4-A46D-46B5-A267-92D89216674C}" destId="{8E2DC2AC-227B-48F9-8D4B-0E0D762A8765}" srcOrd="1" destOrd="0" presId="urn:microsoft.com/office/officeart/2005/8/layout/orgChart1"/>
    <dgm:cxn modelId="{73E6F941-F0BC-43FD-82CA-72999FA671A4}" type="presParOf" srcId="{2069E9DC-AFD7-4E39-95B7-FB2DE4B83221}" destId="{5A4F5E78-3EE3-4B55-8104-F0FCD8B97D07}" srcOrd="1" destOrd="0" presId="urn:microsoft.com/office/officeart/2005/8/layout/orgChart1"/>
    <dgm:cxn modelId="{85455243-B518-455D-B60E-8725AFFA471F}" type="presParOf" srcId="{2069E9DC-AFD7-4E39-95B7-FB2DE4B83221}" destId="{0B5957D7-DB10-426A-B4F3-187ECD6B4FEB}" srcOrd="2" destOrd="0" presId="urn:microsoft.com/office/officeart/2005/8/layout/orgChart1"/>
    <dgm:cxn modelId="{A89A950A-DF9F-4158-B5C6-756B62A0DD0C}" type="presParOf" srcId="{12ACED28-FA77-4AA3-B8DC-52675E419CA8}" destId="{39429E4E-B665-40E7-91E0-B4A4DC34AE8F}" srcOrd="6" destOrd="0" presId="urn:microsoft.com/office/officeart/2005/8/layout/orgChart1"/>
    <dgm:cxn modelId="{DEB47F81-D004-4B48-9B7A-80FEEE2314B0}" type="presParOf" srcId="{12ACED28-FA77-4AA3-B8DC-52675E419CA8}" destId="{FEACC462-BF13-4B41-848F-A23B77D5C1DE}" srcOrd="7" destOrd="0" presId="urn:microsoft.com/office/officeart/2005/8/layout/orgChart1"/>
    <dgm:cxn modelId="{E8236EFF-0CAF-43AF-946B-97773C36CF59}" type="presParOf" srcId="{FEACC462-BF13-4B41-848F-A23B77D5C1DE}" destId="{31D93D25-4E0F-4FA9-9CA8-AF548F1DF6A8}" srcOrd="0" destOrd="0" presId="urn:microsoft.com/office/officeart/2005/8/layout/orgChart1"/>
    <dgm:cxn modelId="{B59CCBC6-D43B-4D43-8618-5B365AB1669B}" type="presParOf" srcId="{31D93D25-4E0F-4FA9-9CA8-AF548F1DF6A8}" destId="{2A3EF7EF-0CF4-4156-891A-AAF2964484F8}" srcOrd="0" destOrd="0" presId="urn:microsoft.com/office/officeart/2005/8/layout/orgChart1"/>
    <dgm:cxn modelId="{5AE3E3A1-E097-4A5D-9CEE-8514EE3E45B3}" type="presParOf" srcId="{31D93D25-4E0F-4FA9-9CA8-AF548F1DF6A8}" destId="{7AE4F06A-F128-431B-B9FF-B816FA458265}" srcOrd="1" destOrd="0" presId="urn:microsoft.com/office/officeart/2005/8/layout/orgChart1"/>
    <dgm:cxn modelId="{3B3EE85C-B025-4FBE-8A74-93A6728BBB9A}" type="presParOf" srcId="{FEACC462-BF13-4B41-848F-A23B77D5C1DE}" destId="{E1CB8775-2818-4321-AF2A-92847C179B3D}" srcOrd="1" destOrd="0" presId="urn:microsoft.com/office/officeart/2005/8/layout/orgChart1"/>
    <dgm:cxn modelId="{E897CE6B-5796-445B-8C80-65533144F1EB}" type="presParOf" srcId="{FEACC462-BF13-4B41-848F-A23B77D5C1DE}" destId="{C05546BB-FE60-4631-91BD-CB3436FB9126}" srcOrd="2" destOrd="0" presId="urn:microsoft.com/office/officeart/2005/8/layout/orgChart1"/>
    <dgm:cxn modelId="{3A0FDE30-B808-40DC-A298-E3A96A1A52C3}" type="presParOf" srcId="{12ACED28-FA77-4AA3-B8DC-52675E419CA8}" destId="{3019C74A-218F-42CF-87B5-CB98BDD4F32D}" srcOrd="8" destOrd="0" presId="urn:microsoft.com/office/officeart/2005/8/layout/orgChart1"/>
    <dgm:cxn modelId="{8002A40E-F3C1-418B-8E92-546B1AA5DBDF}" type="presParOf" srcId="{12ACED28-FA77-4AA3-B8DC-52675E419CA8}" destId="{CAE6AD85-B153-4E8E-862E-CE119AD8B9D0}" srcOrd="9" destOrd="0" presId="urn:microsoft.com/office/officeart/2005/8/layout/orgChart1"/>
    <dgm:cxn modelId="{47B36833-F923-4B65-9145-4A78741A44F5}" type="presParOf" srcId="{CAE6AD85-B153-4E8E-862E-CE119AD8B9D0}" destId="{52E9413A-CCFF-4BA5-99E9-DADCC2A1C3DA}" srcOrd="0" destOrd="0" presId="urn:microsoft.com/office/officeart/2005/8/layout/orgChart1"/>
    <dgm:cxn modelId="{A47F2CBD-CA83-480B-BC1C-2B5036059BC0}" type="presParOf" srcId="{52E9413A-CCFF-4BA5-99E9-DADCC2A1C3DA}" destId="{0BA0E770-F10B-4E5B-B940-2263906BA0EF}" srcOrd="0" destOrd="0" presId="urn:microsoft.com/office/officeart/2005/8/layout/orgChart1"/>
    <dgm:cxn modelId="{EF7938BE-D341-4B6B-9196-6F34A838B6DF}" type="presParOf" srcId="{52E9413A-CCFF-4BA5-99E9-DADCC2A1C3DA}" destId="{8D73CF98-07AD-4015-A7B5-EED4B733D7FA}" srcOrd="1" destOrd="0" presId="urn:microsoft.com/office/officeart/2005/8/layout/orgChart1"/>
    <dgm:cxn modelId="{F057BC14-B222-4113-AEB0-3F2D77A50930}" type="presParOf" srcId="{CAE6AD85-B153-4E8E-862E-CE119AD8B9D0}" destId="{F964C72A-51D8-4D4C-9609-1D8F9EA463D5}" srcOrd="1" destOrd="0" presId="urn:microsoft.com/office/officeart/2005/8/layout/orgChart1"/>
    <dgm:cxn modelId="{B9A75A9C-F6F2-4B5B-B694-2795FC57CCE9}" type="presParOf" srcId="{CAE6AD85-B153-4E8E-862E-CE119AD8B9D0}" destId="{EFC64705-6146-407D-9EC5-B7FDA39B363A}" srcOrd="2" destOrd="0" presId="urn:microsoft.com/office/officeart/2005/8/layout/orgChart1"/>
    <dgm:cxn modelId="{23E396C0-1894-42D8-BCBA-783824A2761E}" type="presParOf" srcId="{FE4378F8-B958-48E8-90AF-39713D1C8CFB}" destId="{E84BB833-6830-4536-A65A-4AE3DA94536E}" srcOrd="2" destOrd="0" presId="urn:microsoft.com/office/officeart/2005/8/layout/orgChart1"/>
  </dgm:cxnLst>
  <dgm:bg/>
  <dgm:whole>
    <a:ln>
      <a:solidFill>
        <a:schemeClr val="bg2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09C4AB1A-3419-4346-8BB2-2585F3F80EF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200" dirty="0" smtClean="0">
              <a:solidFill>
                <a:srgbClr val="FDF6BF"/>
              </a:solidFill>
              <a:latin typeface="Franklin Gothic Medium" pitchFamily="34" charset="0"/>
            </a:rPr>
            <a:t>Diretrizes</a:t>
          </a:r>
          <a:r>
            <a:rPr lang="pt-BR" sz="2200" dirty="0" smtClean="0">
              <a:latin typeface="Franklin Gothic Medium" pitchFamily="34" charset="0"/>
            </a:rPr>
            <a:t> são linhas de orientação que servem como elementos balizadores para o alcance dos objetivos, metas e execução e ações. As diretrizes dão rumo e direção ao Plano. As </a:t>
          </a:r>
          <a:r>
            <a:rPr lang="pt-BR" sz="2200" dirty="0" smtClean="0">
              <a:solidFill>
                <a:srgbClr val="FDF6BF"/>
              </a:solidFill>
              <a:latin typeface="Franklin Gothic Medium" pitchFamily="34" charset="0"/>
            </a:rPr>
            <a:t>prioridades</a:t>
          </a:r>
          <a:r>
            <a:rPr lang="pt-BR" sz="2200" dirty="0" smtClean="0">
              <a:latin typeface="Franklin Gothic Medium" pitchFamily="34" charset="0"/>
            </a:rPr>
            <a:t> dão  foco no planejamento.</a:t>
          </a:r>
        </a:p>
        <a:p>
          <a:pPr algn="ctr"/>
          <a:r>
            <a:rPr lang="pt-BR" sz="2200" dirty="0" err="1" smtClean="0">
              <a:latin typeface="Franklin Gothic Medium" pitchFamily="34" charset="0"/>
            </a:rPr>
            <a:t>Ex</a:t>
          </a:r>
          <a:r>
            <a:rPr lang="pt-BR" sz="2200" dirty="0" smtClean="0">
              <a:latin typeface="Franklin Gothic Medium" pitchFamily="34" charset="0"/>
            </a:rPr>
            <a:t>: Valorizar e promover a diversidade cultural.</a:t>
          </a:r>
        </a:p>
        <a:p>
          <a:pPr algn="ctr"/>
          <a:r>
            <a:rPr lang="pt-BR" sz="2200" dirty="0" smtClean="0">
              <a:latin typeface="Franklin Gothic Medium" pitchFamily="34" charset="0"/>
            </a:rPr>
            <a:t>( foco diversidade e pluralidade cultural)</a:t>
          </a:r>
        </a:p>
        <a:p>
          <a:pPr algn="ctr"/>
          <a:r>
            <a:rPr lang="pt-BR" sz="2200" dirty="0" smtClean="0">
              <a:latin typeface="Franklin Gothic Medium" pitchFamily="34" charset="0"/>
            </a:rPr>
            <a:t>Estimular o crescimento da economia da cultura. ( foco : economia da cultura)</a:t>
          </a:r>
          <a:endParaRPr lang="pt-BR" sz="2200" dirty="0">
            <a:latin typeface="Franklin Gothic Medium" pitchFamily="34" charset="0"/>
          </a:endParaRPr>
        </a:p>
      </dgm:t>
    </dgm:pt>
    <dgm:pt modelId="{1D7DA1B3-392B-452A-B061-CB2DCCABCC2E}" type="parTrans" cxnId="{E019BA02-F4B7-453C-B0FE-2BFCF0060593}">
      <dgm:prSet/>
      <dgm:spPr/>
      <dgm:t>
        <a:bodyPr/>
        <a:lstStyle/>
        <a:p>
          <a:endParaRPr lang="pt-BR"/>
        </a:p>
      </dgm:t>
    </dgm:pt>
    <dgm:pt modelId="{1142F2F1-D409-4EA9-9215-1A665A6C24C4}" type="sibTrans" cxnId="{E019BA02-F4B7-453C-B0FE-2BFCF0060593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9B0446-DA86-4E68-9DD4-8B24E8C3EBC6}" type="pres">
      <dgm:prSet presAssocID="{09C4AB1A-3419-4346-8BB2-2585F3F80EF2}" presName="parentLin" presStyleCnt="0"/>
      <dgm:spPr/>
    </dgm:pt>
    <dgm:pt modelId="{F009642B-D7E3-4AFC-9678-4CE9C9881384}" type="pres">
      <dgm:prSet presAssocID="{09C4AB1A-3419-4346-8BB2-2585F3F80EF2}" presName="parentLeftMargin" presStyleLbl="node1" presStyleIdx="0" presStyleCnt="1"/>
      <dgm:spPr/>
      <dgm:t>
        <a:bodyPr/>
        <a:lstStyle/>
        <a:p>
          <a:endParaRPr lang="pt-BR"/>
        </a:p>
      </dgm:t>
    </dgm:pt>
    <dgm:pt modelId="{1643E2AE-CA48-43F0-9FB4-68C4E4671F40}" type="pres">
      <dgm:prSet presAssocID="{09C4AB1A-3419-4346-8BB2-2585F3F80EF2}" presName="parentText" presStyleLbl="node1" presStyleIdx="0" presStyleCnt="1" custScaleX="136810" custScaleY="233718" custLinFactNeighborX="-34291" custLinFactNeighborY="15986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5F213F-2A71-41A7-B8BA-8CA2FCB90FC7}" type="pres">
      <dgm:prSet presAssocID="{09C4AB1A-3419-4346-8BB2-2585F3F80EF2}" presName="negativeSpace" presStyleCnt="0"/>
      <dgm:spPr/>
    </dgm:pt>
    <dgm:pt modelId="{F81D787E-4EF7-4B16-A552-6F8629AB0BC3}" type="pres">
      <dgm:prSet presAssocID="{09C4AB1A-3419-4346-8BB2-2585F3F80EF2}" presName="childText" presStyleLbl="conFgAcc1" presStyleIdx="0" presStyleCnt="1" custScaleY="79880">
        <dgm:presLayoutVars>
          <dgm:bulletEnabled val="1"/>
        </dgm:presLayoutVars>
      </dgm:prSet>
      <dgm:spPr/>
    </dgm:pt>
  </dgm:ptLst>
  <dgm:cxnLst>
    <dgm:cxn modelId="{2717E451-0A34-4202-BBD3-81B9B7945462}" type="presOf" srcId="{9ACE6417-8812-4CF7-A8FE-92577DF99B21}" destId="{63F68F2F-F009-4018-91EC-07427A1561E1}" srcOrd="0" destOrd="0" presId="urn:microsoft.com/office/officeart/2005/8/layout/list1"/>
    <dgm:cxn modelId="{37B91036-FB81-468D-B33F-DF462751FBE4}" type="presOf" srcId="{09C4AB1A-3419-4346-8BB2-2585F3F80EF2}" destId="{F009642B-D7E3-4AFC-9678-4CE9C9881384}" srcOrd="0" destOrd="0" presId="urn:microsoft.com/office/officeart/2005/8/layout/list1"/>
    <dgm:cxn modelId="{E019BA02-F4B7-453C-B0FE-2BFCF0060593}" srcId="{9ACE6417-8812-4CF7-A8FE-92577DF99B21}" destId="{09C4AB1A-3419-4346-8BB2-2585F3F80EF2}" srcOrd="0" destOrd="0" parTransId="{1D7DA1B3-392B-452A-B061-CB2DCCABCC2E}" sibTransId="{1142F2F1-D409-4EA9-9215-1A665A6C24C4}"/>
    <dgm:cxn modelId="{D794FD95-E4A2-426D-975A-57CB1101184F}" type="presOf" srcId="{09C4AB1A-3419-4346-8BB2-2585F3F80EF2}" destId="{1643E2AE-CA48-43F0-9FB4-68C4E4671F40}" srcOrd="1" destOrd="0" presId="urn:microsoft.com/office/officeart/2005/8/layout/list1"/>
    <dgm:cxn modelId="{EC81BF23-FD26-45C4-A9AC-38BA1A5A28AB}" type="presParOf" srcId="{63F68F2F-F009-4018-91EC-07427A1561E1}" destId="{3E9B0446-DA86-4E68-9DD4-8B24E8C3EBC6}" srcOrd="0" destOrd="0" presId="urn:microsoft.com/office/officeart/2005/8/layout/list1"/>
    <dgm:cxn modelId="{3E1BAF58-D94D-41B4-B2C7-42DE31507324}" type="presParOf" srcId="{3E9B0446-DA86-4E68-9DD4-8B24E8C3EBC6}" destId="{F009642B-D7E3-4AFC-9678-4CE9C9881384}" srcOrd="0" destOrd="0" presId="urn:microsoft.com/office/officeart/2005/8/layout/list1"/>
    <dgm:cxn modelId="{9B0A510C-6CB1-40E2-A895-5993DC45B3F9}" type="presParOf" srcId="{3E9B0446-DA86-4E68-9DD4-8B24E8C3EBC6}" destId="{1643E2AE-CA48-43F0-9FB4-68C4E4671F40}" srcOrd="1" destOrd="0" presId="urn:microsoft.com/office/officeart/2005/8/layout/list1"/>
    <dgm:cxn modelId="{236ADD79-C0C9-42D6-AD60-575E03E8EF34}" type="presParOf" srcId="{63F68F2F-F009-4018-91EC-07427A1561E1}" destId="{9E5F213F-2A71-41A7-B8BA-8CA2FCB90FC7}" srcOrd="1" destOrd="0" presId="urn:microsoft.com/office/officeart/2005/8/layout/list1"/>
    <dgm:cxn modelId="{FB9E446C-01D3-4E49-ACD1-9BB401E7F9AE}" type="presParOf" srcId="{63F68F2F-F009-4018-91EC-07427A1561E1}" destId="{F81D787E-4EF7-4B16-A552-6F8629AB0BC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09C4AB1A-3419-4346-8BB2-2585F3F80EF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endParaRPr lang="pt-BR" sz="2200" dirty="0" smtClean="0">
            <a:latin typeface="Franklin Gothic Medium" pitchFamily="34" charset="0"/>
          </a:endParaRPr>
        </a:p>
        <a:p>
          <a:pPr algn="ctr"/>
          <a:r>
            <a:rPr lang="pt-BR" sz="2200" dirty="0" smtClean="0">
              <a:latin typeface="Franklin Gothic Medium" pitchFamily="34" charset="0"/>
            </a:rPr>
            <a:t>São posicionamentos políticos e/ou técnicos convergentes e articulados para otimizar os recursos existentes, viabilizar objetivos e metas.</a:t>
          </a:r>
        </a:p>
        <a:p>
          <a:pPr algn="ctr"/>
          <a:r>
            <a:rPr lang="pt-BR" sz="2200" dirty="0" smtClean="0">
              <a:latin typeface="Franklin Gothic Medium" pitchFamily="34" charset="0"/>
            </a:rPr>
            <a:t>Exemplos:</a:t>
          </a:r>
        </a:p>
        <a:p>
          <a:pPr algn="ctr"/>
          <a:r>
            <a:rPr lang="pt-BR" sz="2000" dirty="0" smtClean="0">
              <a:latin typeface="Franklin Gothic Medium" pitchFamily="34" charset="0"/>
            </a:rPr>
            <a:t>1.Formar e fortalecer parcerias interinstitucionais;</a:t>
          </a:r>
        </a:p>
        <a:p>
          <a:pPr algn="ctr"/>
          <a:r>
            <a:rPr lang="pt-BR" sz="2000" dirty="0" smtClean="0">
              <a:latin typeface="Franklin Gothic Medium" pitchFamily="34" charset="0"/>
            </a:rPr>
            <a:t>2. Diversificar fontes e mecanismos de financiamento à cultura.</a:t>
          </a:r>
        </a:p>
        <a:p>
          <a:pPr algn="ctr"/>
          <a:r>
            <a:rPr lang="pt-BR" sz="2000" dirty="0" smtClean="0">
              <a:latin typeface="Franklin Gothic Medium" pitchFamily="34" charset="0"/>
            </a:rPr>
            <a:t>3. Potencializar os espaços públicos para realizar ações culturais.</a:t>
          </a:r>
        </a:p>
        <a:p>
          <a:pPr algn="ctr"/>
          <a:endParaRPr lang="pt-BR" sz="2200" dirty="0">
            <a:latin typeface="Franklin Gothic Medium" pitchFamily="34" charset="0"/>
          </a:endParaRPr>
        </a:p>
      </dgm:t>
    </dgm:pt>
    <dgm:pt modelId="{1D7DA1B3-392B-452A-B061-CB2DCCABCC2E}" type="parTrans" cxnId="{E019BA02-F4B7-453C-B0FE-2BFCF0060593}">
      <dgm:prSet/>
      <dgm:spPr/>
      <dgm:t>
        <a:bodyPr/>
        <a:lstStyle/>
        <a:p>
          <a:endParaRPr lang="pt-BR"/>
        </a:p>
      </dgm:t>
    </dgm:pt>
    <dgm:pt modelId="{1142F2F1-D409-4EA9-9215-1A665A6C24C4}" type="sibTrans" cxnId="{E019BA02-F4B7-453C-B0FE-2BFCF0060593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9B0446-DA86-4E68-9DD4-8B24E8C3EBC6}" type="pres">
      <dgm:prSet presAssocID="{09C4AB1A-3419-4346-8BB2-2585F3F80EF2}" presName="parentLin" presStyleCnt="0"/>
      <dgm:spPr/>
    </dgm:pt>
    <dgm:pt modelId="{F009642B-D7E3-4AFC-9678-4CE9C9881384}" type="pres">
      <dgm:prSet presAssocID="{09C4AB1A-3419-4346-8BB2-2585F3F80EF2}" presName="parentLeftMargin" presStyleLbl="node1" presStyleIdx="0" presStyleCnt="1"/>
      <dgm:spPr/>
      <dgm:t>
        <a:bodyPr/>
        <a:lstStyle/>
        <a:p>
          <a:endParaRPr lang="pt-BR"/>
        </a:p>
      </dgm:t>
    </dgm:pt>
    <dgm:pt modelId="{1643E2AE-CA48-43F0-9FB4-68C4E4671F40}" type="pres">
      <dgm:prSet presAssocID="{09C4AB1A-3419-4346-8BB2-2585F3F80EF2}" presName="parentText" presStyleLbl="node1" presStyleIdx="0" presStyleCnt="1" custScaleX="127480" custScaleY="203475" custLinFactNeighborX="-13601" custLinFactNeighborY="6019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5F213F-2A71-41A7-B8BA-8CA2FCB90FC7}" type="pres">
      <dgm:prSet presAssocID="{09C4AB1A-3419-4346-8BB2-2585F3F80EF2}" presName="negativeSpace" presStyleCnt="0"/>
      <dgm:spPr/>
    </dgm:pt>
    <dgm:pt modelId="{F81D787E-4EF7-4B16-A552-6F8629AB0BC3}" type="pres">
      <dgm:prSet presAssocID="{09C4AB1A-3419-4346-8BB2-2585F3F80EF2}" presName="childText" presStyleLbl="conFgAcc1" presStyleIdx="0" presStyleCnt="1" custScaleY="79880">
        <dgm:presLayoutVars>
          <dgm:bulletEnabled val="1"/>
        </dgm:presLayoutVars>
      </dgm:prSet>
      <dgm:spPr/>
    </dgm:pt>
  </dgm:ptLst>
  <dgm:cxnLst>
    <dgm:cxn modelId="{256B3CC3-5A60-46BC-A991-AC474AA5701A}" type="presOf" srcId="{09C4AB1A-3419-4346-8BB2-2585F3F80EF2}" destId="{1643E2AE-CA48-43F0-9FB4-68C4E4671F40}" srcOrd="1" destOrd="0" presId="urn:microsoft.com/office/officeart/2005/8/layout/list1"/>
    <dgm:cxn modelId="{915752CB-97E7-4172-A72A-7A085B94AD85}" type="presOf" srcId="{09C4AB1A-3419-4346-8BB2-2585F3F80EF2}" destId="{F009642B-D7E3-4AFC-9678-4CE9C9881384}" srcOrd="0" destOrd="0" presId="urn:microsoft.com/office/officeart/2005/8/layout/list1"/>
    <dgm:cxn modelId="{C9EC09AA-D78A-408C-BE34-FA6129DE01E0}" type="presOf" srcId="{9ACE6417-8812-4CF7-A8FE-92577DF99B21}" destId="{63F68F2F-F009-4018-91EC-07427A1561E1}" srcOrd="0" destOrd="0" presId="urn:microsoft.com/office/officeart/2005/8/layout/list1"/>
    <dgm:cxn modelId="{E019BA02-F4B7-453C-B0FE-2BFCF0060593}" srcId="{9ACE6417-8812-4CF7-A8FE-92577DF99B21}" destId="{09C4AB1A-3419-4346-8BB2-2585F3F80EF2}" srcOrd="0" destOrd="0" parTransId="{1D7DA1B3-392B-452A-B061-CB2DCCABCC2E}" sibTransId="{1142F2F1-D409-4EA9-9215-1A665A6C24C4}"/>
    <dgm:cxn modelId="{F30B8C5C-4F89-4BC6-A74B-CB318882CB93}" type="presParOf" srcId="{63F68F2F-F009-4018-91EC-07427A1561E1}" destId="{3E9B0446-DA86-4E68-9DD4-8B24E8C3EBC6}" srcOrd="0" destOrd="0" presId="urn:microsoft.com/office/officeart/2005/8/layout/list1"/>
    <dgm:cxn modelId="{9B21EBEE-07D7-419C-A4EE-5864AB868472}" type="presParOf" srcId="{3E9B0446-DA86-4E68-9DD4-8B24E8C3EBC6}" destId="{F009642B-D7E3-4AFC-9678-4CE9C9881384}" srcOrd="0" destOrd="0" presId="urn:microsoft.com/office/officeart/2005/8/layout/list1"/>
    <dgm:cxn modelId="{F2E6FB95-819D-4353-8866-C2264D725A60}" type="presParOf" srcId="{3E9B0446-DA86-4E68-9DD4-8B24E8C3EBC6}" destId="{1643E2AE-CA48-43F0-9FB4-68C4E4671F40}" srcOrd="1" destOrd="0" presId="urn:microsoft.com/office/officeart/2005/8/layout/list1"/>
    <dgm:cxn modelId="{D996157A-F273-482E-A708-D4B349276A85}" type="presParOf" srcId="{63F68F2F-F009-4018-91EC-07427A1561E1}" destId="{9E5F213F-2A71-41A7-B8BA-8CA2FCB90FC7}" srcOrd="1" destOrd="0" presId="urn:microsoft.com/office/officeart/2005/8/layout/list1"/>
    <dgm:cxn modelId="{0311D3E0-B3A3-481B-B7A0-0925F007DAE9}" type="presParOf" srcId="{63F68F2F-F009-4018-91EC-07427A1561E1}" destId="{F81D787E-4EF7-4B16-A552-6F8629AB0BC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09C4AB1A-3419-4346-8BB2-2585F3F80EF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200" dirty="0" smtClean="0">
              <a:solidFill>
                <a:srgbClr val="FDF6BF"/>
              </a:solidFill>
              <a:latin typeface="Franklin Gothic Medium" pitchFamily="34" charset="0"/>
            </a:rPr>
            <a:t>Objetivos</a:t>
          </a:r>
          <a:r>
            <a:rPr lang="pt-BR" sz="2200" dirty="0" smtClean="0">
              <a:latin typeface="Franklin Gothic Medium" pitchFamily="34" charset="0"/>
            </a:rPr>
            <a:t> são situações ou resultados pretendidos para alcançar no futuro. São gerais quando formulados de forma ampla de propósitos e se desdobram em específicos quando focados de forma mais minuciosa.</a:t>
          </a:r>
        </a:p>
        <a:p>
          <a:pPr algn="ctr"/>
          <a:r>
            <a:rPr lang="pt-BR" sz="2200" dirty="0" smtClean="0">
              <a:solidFill>
                <a:srgbClr val="FDF6BF"/>
              </a:solidFill>
              <a:latin typeface="Franklin Gothic Medium" pitchFamily="34" charset="0"/>
            </a:rPr>
            <a:t>Metas</a:t>
          </a:r>
          <a:r>
            <a:rPr lang="pt-BR" sz="2200" dirty="0" smtClean="0">
              <a:latin typeface="Franklin Gothic Medium" pitchFamily="34" charset="0"/>
            </a:rPr>
            <a:t> representam o resultado quantitativo a se atingido no futuro no desempenho de cada objetivo. Possibilitam o monitoramento do Plano de modo a conhecer seus avanços, corrigir desvios e promover ajustes</a:t>
          </a:r>
        </a:p>
        <a:p>
          <a:pPr algn="ctr"/>
          <a:r>
            <a:rPr lang="pt-BR" sz="2200" dirty="0" smtClean="0">
              <a:solidFill>
                <a:srgbClr val="FDF6BF"/>
              </a:solidFill>
              <a:latin typeface="Franklin Gothic Medium" pitchFamily="34" charset="0"/>
            </a:rPr>
            <a:t>Ações </a:t>
          </a:r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são os projetos e/ou atividades para o alcance das metas estabelecidas.</a:t>
          </a:r>
          <a:endParaRPr lang="pt-BR" sz="2200" dirty="0">
            <a:solidFill>
              <a:schemeClr val="bg1"/>
            </a:solidFill>
            <a:latin typeface="Franklin Gothic Medium" pitchFamily="34" charset="0"/>
          </a:endParaRPr>
        </a:p>
      </dgm:t>
    </dgm:pt>
    <dgm:pt modelId="{1D7DA1B3-392B-452A-B061-CB2DCCABCC2E}" type="parTrans" cxnId="{E019BA02-F4B7-453C-B0FE-2BFCF0060593}">
      <dgm:prSet/>
      <dgm:spPr/>
      <dgm:t>
        <a:bodyPr/>
        <a:lstStyle/>
        <a:p>
          <a:endParaRPr lang="pt-BR"/>
        </a:p>
      </dgm:t>
    </dgm:pt>
    <dgm:pt modelId="{1142F2F1-D409-4EA9-9215-1A665A6C24C4}" type="sibTrans" cxnId="{E019BA02-F4B7-453C-B0FE-2BFCF0060593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9B0446-DA86-4E68-9DD4-8B24E8C3EBC6}" type="pres">
      <dgm:prSet presAssocID="{09C4AB1A-3419-4346-8BB2-2585F3F80EF2}" presName="parentLin" presStyleCnt="0"/>
      <dgm:spPr/>
    </dgm:pt>
    <dgm:pt modelId="{F009642B-D7E3-4AFC-9678-4CE9C9881384}" type="pres">
      <dgm:prSet presAssocID="{09C4AB1A-3419-4346-8BB2-2585F3F80EF2}" presName="parentLeftMargin" presStyleLbl="node1" presStyleIdx="0" presStyleCnt="1"/>
      <dgm:spPr/>
      <dgm:t>
        <a:bodyPr/>
        <a:lstStyle/>
        <a:p>
          <a:endParaRPr lang="pt-BR"/>
        </a:p>
      </dgm:t>
    </dgm:pt>
    <dgm:pt modelId="{1643E2AE-CA48-43F0-9FB4-68C4E4671F40}" type="pres">
      <dgm:prSet presAssocID="{09C4AB1A-3419-4346-8BB2-2585F3F80EF2}" presName="parentText" presStyleLbl="node1" presStyleIdx="0" presStyleCnt="1" custScaleX="136810" custScaleY="233718" custLinFactNeighborX="-34291" custLinFactNeighborY="15986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5F213F-2A71-41A7-B8BA-8CA2FCB90FC7}" type="pres">
      <dgm:prSet presAssocID="{09C4AB1A-3419-4346-8BB2-2585F3F80EF2}" presName="negativeSpace" presStyleCnt="0"/>
      <dgm:spPr/>
    </dgm:pt>
    <dgm:pt modelId="{F81D787E-4EF7-4B16-A552-6F8629AB0BC3}" type="pres">
      <dgm:prSet presAssocID="{09C4AB1A-3419-4346-8BB2-2585F3F80EF2}" presName="childText" presStyleLbl="conFgAcc1" presStyleIdx="0" presStyleCnt="1" custScaleY="79880">
        <dgm:presLayoutVars>
          <dgm:bulletEnabled val="1"/>
        </dgm:presLayoutVars>
      </dgm:prSet>
      <dgm:spPr/>
    </dgm:pt>
  </dgm:ptLst>
  <dgm:cxnLst>
    <dgm:cxn modelId="{E019BA02-F4B7-453C-B0FE-2BFCF0060593}" srcId="{9ACE6417-8812-4CF7-A8FE-92577DF99B21}" destId="{09C4AB1A-3419-4346-8BB2-2585F3F80EF2}" srcOrd="0" destOrd="0" parTransId="{1D7DA1B3-392B-452A-B061-CB2DCCABCC2E}" sibTransId="{1142F2F1-D409-4EA9-9215-1A665A6C24C4}"/>
    <dgm:cxn modelId="{FD3529BD-7D5B-4A90-A900-6C2A330BF27F}" type="presOf" srcId="{09C4AB1A-3419-4346-8BB2-2585F3F80EF2}" destId="{F009642B-D7E3-4AFC-9678-4CE9C9881384}" srcOrd="0" destOrd="0" presId="urn:microsoft.com/office/officeart/2005/8/layout/list1"/>
    <dgm:cxn modelId="{3EFE60FF-2CD3-492B-A85D-0B8B13ADDE8A}" type="presOf" srcId="{9ACE6417-8812-4CF7-A8FE-92577DF99B21}" destId="{63F68F2F-F009-4018-91EC-07427A1561E1}" srcOrd="0" destOrd="0" presId="urn:microsoft.com/office/officeart/2005/8/layout/list1"/>
    <dgm:cxn modelId="{9E6824D9-3DD1-4191-943C-CB451BDEE6C4}" type="presOf" srcId="{09C4AB1A-3419-4346-8BB2-2585F3F80EF2}" destId="{1643E2AE-CA48-43F0-9FB4-68C4E4671F40}" srcOrd="1" destOrd="0" presId="urn:microsoft.com/office/officeart/2005/8/layout/list1"/>
    <dgm:cxn modelId="{5B641E39-C7CA-4A31-B8EF-4BD1383C32D0}" type="presParOf" srcId="{63F68F2F-F009-4018-91EC-07427A1561E1}" destId="{3E9B0446-DA86-4E68-9DD4-8B24E8C3EBC6}" srcOrd="0" destOrd="0" presId="urn:microsoft.com/office/officeart/2005/8/layout/list1"/>
    <dgm:cxn modelId="{C7EAD47B-197E-4D69-9D17-35376DDBD8E8}" type="presParOf" srcId="{3E9B0446-DA86-4E68-9DD4-8B24E8C3EBC6}" destId="{F009642B-D7E3-4AFC-9678-4CE9C9881384}" srcOrd="0" destOrd="0" presId="urn:microsoft.com/office/officeart/2005/8/layout/list1"/>
    <dgm:cxn modelId="{531A5377-D3ED-425E-B1C6-0089E501DED4}" type="presParOf" srcId="{3E9B0446-DA86-4E68-9DD4-8B24E8C3EBC6}" destId="{1643E2AE-CA48-43F0-9FB4-68C4E4671F40}" srcOrd="1" destOrd="0" presId="urn:microsoft.com/office/officeart/2005/8/layout/list1"/>
    <dgm:cxn modelId="{9871177A-B511-4D1B-92A1-30B85CA0FCF5}" type="presParOf" srcId="{63F68F2F-F009-4018-91EC-07427A1561E1}" destId="{9E5F213F-2A71-41A7-B8BA-8CA2FCB90FC7}" srcOrd="1" destOrd="0" presId="urn:microsoft.com/office/officeart/2005/8/layout/list1"/>
    <dgm:cxn modelId="{0C7166F0-86F3-4AB7-BEFC-EEED87BB442A}" type="presParOf" srcId="{63F68F2F-F009-4018-91EC-07427A1561E1}" destId="{F81D787E-4EF7-4B16-A552-6F8629AB0BC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FA49DB3-4EEE-4781-BD15-AEC3DA7C7DBE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8C0E7790-61F0-4642-B14B-3A40260326E8}">
      <dgm:prSet phldrT="[Texto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848990"/>
        </a:solidFill>
        <a:ln>
          <a:solidFill>
            <a:schemeClr val="bg2">
              <a:lumMod val="75000"/>
            </a:schemeClr>
          </a:solidFill>
        </a:ln>
        <a:scene3d>
          <a:camera prst="orthographicFront">
            <a:rot lat="0" lon="0" rev="0"/>
          </a:camera>
          <a:lightRig rig="glow" dir="t">
            <a:rot lat="0" lon="0" rev="3600000"/>
          </a:lightRig>
        </a:scene3d>
        <a:sp3d>
          <a:bevelT w="165100" prst="coolSlant"/>
        </a:sp3d>
      </dgm:spPr>
      <dgm:t>
        <a:bodyPr>
          <a:sp3d extrusionH="57150" prstMaterial="softEdge">
            <a:bevelT w="29210" h="16510" prst="artDeco"/>
            <a:contourClr>
              <a:schemeClr val="accent4">
                <a:alpha val="95000"/>
              </a:schemeClr>
            </a:contourClr>
          </a:sp3d>
        </a:bodyPr>
        <a:lstStyle/>
        <a:p>
          <a:r>
            <a:rPr lang="pt-BR" sz="2400" b="1" cap="none" spc="0" dirty="0" smtClean="0">
              <a:ln w="12700">
                <a:noFill/>
                <a:prstDash val="solid"/>
              </a:ln>
              <a:solidFill>
                <a:srgbClr val="FFFF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Medium" pitchFamily="34" charset="0"/>
            </a:rPr>
            <a:t>Exemplo</a:t>
          </a:r>
          <a:endParaRPr lang="pt-BR" sz="2400" b="1" cap="none" spc="0" dirty="0">
            <a:ln w="12700">
              <a:noFill/>
              <a:prstDash val="solid"/>
            </a:ln>
            <a:solidFill>
              <a:srgbClr val="FFFF99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  <a:latin typeface="Franklin Gothic Medium" pitchFamily="34" charset="0"/>
          </a:endParaRPr>
        </a:p>
      </dgm:t>
    </dgm:pt>
    <dgm:pt modelId="{1F2C67E9-6C24-470D-A341-CBC679808646}" type="parTrans" cxnId="{911B40B3-342A-4266-BC23-160617315BFC}">
      <dgm:prSet/>
      <dgm:spPr/>
      <dgm:t>
        <a:bodyPr/>
        <a:lstStyle/>
        <a:p>
          <a:endParaRPr lang="pt-BR"/>
        </a:p>
      </dgm:t>
    </dgm:pt>
    <dgm:pt modelId="{E26643B7-525F-43D5-BF95-B0702B18FC6F}" type="sibTrans" cxnId="{911B40B3-342A-4266-BC23-160617315BFC}">
      <dgm:prSet/>
      <dgm:spPr/>
      <dgm:t>
        <a:bodyPr/>
        <a:lstStyle/>
        <a:p>
          <a:endParaRPr lang="pt-BR"/>
        </a:p>
      </dgm:t>
    </dgm:pt>
    <dgm:pt modelId="{BFCA9C99-78E9-4EBD-B153-E83BBF4FBC6E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bg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solidFill>
                <a:srgbClr val="FFFF99"/>
              </a:solidFill>
              <a:latin typeface="Franklin Gothic Medium" pitchFamily="34" charset="0"/>
            </a:rPr>
            <a:t>Metas</a:t>
          </a:r>
        </a:p>
        <a:p>
          <a:r>
            <a:rPr lang="pt-BR" sz="2000" dirty="0" smtClean="0">
              <a:latin typeface="Franklin Gothic Medium" pitchFamily="34" charset="0"/>
            </a:rPr>
            <a:t>100% da região urbana/bairros e zonas rurais com ao menos  04 ações multiculturais por ano até 2023.</a:t>
          </a:r>
        </a:p>
        <a:p>
          <a:r>
            <a:rPr lang="pt-BR" sz="2000" dirty="0" smtClean="0">
              <a:latin typeface="Franklin Gothic Medium" pitchFamily="34" charset="0"/>
            </a:rPr>
            <a:t>100% das escolas públicas municipais  usadas como espaços culturais até 2023.</a:t>
          </a:r>
          <a:endParaRPr lang="pt-BR" sz="2000" dirty="0">
            <a:latin typeface="Franklin Gothic Medium" pitchFamily="34" charset="0"/>
          </a:endParaRPr>
        </a:p>
      </dgm:t>
    </dgm:pt>
    <dgm:pt modelId="{199685B4-2A71-4721-A663-1703B402B6AF}" type="parTrans" cxnId="{1B5CC47B-FA72-44AC-BEEA-9C3FC95254A9}">
      <dgm:prSet/>
      <dgm:spPr/>
      <dgm:t>
        <a:bodyPr/>
        <a:lstStyle/>
        <a:p>
          <a:endParaRPr lang="pt-BR"/>
        </a:p>
      </dgm:t>
    </dgm:pt>
    <dgm:pt modelId="{82597E8A-13C2-4C5C-857F-4380ECDC58E9}" type="sibTrans" cxnId="{1B5CC47B-FA72-44AC-BEEA-9C3FC95254A9}">
      <dgm:prSet/>
      <dgm:spPr/>
      <dgm:t>
        <a:bodyPr/>
        <a:lstStyle/>
        <a:p>
          <a:endParaRPr lang="pt-BR"/>
        </a:p>
      </dgm:t>
    </dgm:pt>
    <dgm:pt modelId="{BA8D6A0B-0BED-49AF-8B59-485E823B84D2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bg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solidFill>
                <a:srgbClr val="FFFF99"/>
              </a:solidFill>
              <a:latin typeface="Franklin Gothic Medium" pitchFamily="34" charset="0"/>
            </a:rPr>
            <a:t>Ações</a:t>
          </a:r>
        </a:p>
        <a:p>
          <a:r>
            <a:rPr lang="pt-BR" sz="2000" dirty="0" smtClean="0">
              <a:solidFill>
                <a:schemeClr val="bg1"/>
              </a:solidFill>
              <a:latin typeface="Franklin Gothic Medium" pitchFamily="34" charset="0"/>
            </a:rPr>
            <a:t>Promover ações culturais em todo o Município.</a:t>
          </a:r>
        </a:p>
        <a:p>
          <a:r>
            <a:rPr lang="pt-BR" sz="2000" dirty="0" smtClean="0">
              <a:solidFill>
                <a:schemeClr val="bg1"/>
              </a:solidFill>
              <a:latin typeface="Franklin Gothic Medium" pitchFamily="34" charset="0"/>
            </a:rPr>
            <a:t>Incentivar, mediante editais, a circulação de eventos culturais.</a:t>
          </a:r>
        </a:p>
        <a:p>
          <a:r>
            <a:rPr lang="pt-BR" sz="2000" dirty="0" smtClean="0">
              <a:solidFill>
                <a:schemeClr val="bg1"/>
              </a:solidFill>
              <a:latin typeface="Franklin Gothic Medium" pitchFamily="34" charset="0"/>
            </a:rPr>
            <a:t>Adotar linhas de transporte coletivo para circulação em  áreas e datas dos eventos culturais</a:t>
          </a:r>
          <a:r>
            <a:rPr lang="pt-BR" sz="2000" dirty="0" smtClean="0">
              <a:solidFill>
                <a:srgbClr val="FFFF99"/>
              </a:solidFill>
              <a:latin typeface="Franklin Gothic Medium" pitchFamily="34" charset="0"/>
            </a:rPr>
            <a:t>.</a:t>
          </a:r>
          <a:endParaRPr lang="pt-BR" sz="2000" dirty="0">
            <a:solidFill>
              <a:srgbClr val="FFFF99"/>
            </a:solidFill>
            <a:latin typeface="Franklin Gothic Medium" pitchFamily="34" charset="0"/>
          </a:endParaRPr>
        </a:p>
      </dgm:t>
    </dgm:pt>
    <dgm:pt modelId="{16CDD831-169F-4332-883F-E4C956D1B5A6}" type="parTrans" cxnId="{5315CB53-6883-4E1F-A126-6D4576958BFB}">
      <dgm:prSet/>
      <dgm:spPr/>
      <dgm:t>
        <a:bodyPr/>
        <a:lstStyle/>
        <a:p>
          <a:endParaRPr lang="pt-BR"/>
        </a:p>
      </dgm:t>
    </dgm:pt>
    <dgm:pt modelId="{92ADB703-AB95-458F-BC7F-6E1EF19FBFD5}" type="sibTrans" cxnId="{5315CB53-6883-4E1F-A126-6D4576958BFB}">
      <dgm:prSet/>
      <dgm:spPr/>
      <dgm:t>
        <a:bodyPr/>
        <a:lstStyle/>
        <a:p>
          <a:endParaRPr lang="pt-BR"/>
        </a:p>
      </dgm:t>
    </dgm:pt>
    <dgm:pt modelId="{065A5E39-71A3-4074-AC4C-3B84B3BD4D38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rgbClr val="FFFF00"/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solidFill>
                <a:srgbClr val="FFFF99"/>
              </a:solidFill>
              <a:latin typeface="Franklin Gothic Medium" pitchFamily="34" charset="0"/>
            </a:rPr>
            <a:t>Objetivo geral</a:t>
          </a:r>
          <a:r>
            <a:rPr lang="pt-BR" sz="2000" dirty="0" smtClean="0">
              <a:latin typeface="Franklin Gothic Medium" pitchFamily="34" charset="0"/>
            </a:rPr>
            <a:t>:</a:t>
          </a:r>
        </a:p>
        <a:p>
          <a:r>
            <a:rPr lang="pt-BR" sz="2000" dirty="0" smtClean="0">
              <a:latin typeface="Franklin Gothic Medium" pitchFamily="34" charset="0"/>
            </a:rPr>
            <a:t>Ampliar o acesso do público aos produtos e bens culturais</a:t>
          </a:r>
        </a:p>
        <a:p>
          <a:r>
            <a:rPr lang="pt-BR" sz="2000" dirty="0" smtClean="0">
              <a:solidFill>
                <a:srgbClr val="FFFF99"/>
              </a:solidFill>
              <a:latin typeface="Franklin Gothic Medium" pitchFamily="34" charset="0"/>
            </a:rPr>
            <a:t>Objetivo</a:t>
          </a:r>
        </a:p>
        <a:p>
          <a:r>
            <a:rPr lang="pt-BR" sz="2000" dirty="0" smtClean="0">
              <a:latin typeface="Franklin Gothic Medium" pitchFamily="34" charset="0"/>
            </a:rPr>
            <a:t>Descentralizar as promoções culturais do município</a:t>
          </a:r>
        </a:p>
        <a:p>
          <a:r>
            <a:rPr lang="pt-BR" sz="2000" dirty="0" smtClean="0">
              <a:latin typeface="Franklin Gothic Medium" pitchFamily="34" charset="0"/>
            </a:rPr>
            <a:t>Estimular a circulação diversificada</a:t>
          </a:r>
          <a:endParaRPr lang="pt-BR" sz="2000" dirty="0">
            <a:latin typeface="Franklin Gothic Medium" pitchFamily="34" charset="0"/>
          </a:endParaRPr>
        </a:p>
      </dgm:t>
    </dgm:pt>
    <dgm:pt modelId="{A5F45927-D5C7-4F42-BFF2-467BC68F6AF4}" type="parTrans" cxnId="{E83A37B4-9C57-4A4F-A7D5-9609A3D6FB27}">
      <dgm:prSet/>
      <dgm:spPr/>
      <dgm:t>
        <a:bodyPr/>
        <a:lstStyle/>
        <a:p>
          <a:endParaRPr lang="pt-BR"/>
        </a:p>
      </dgm:t>
    </dgm:pt>
    <dgm:pt modelId="{F0788B50-33B5-45DB-A728-39E26334A39C}" type="sibTrans" cxnId="{E83A37B4-9C57-4A4F-A7D5-9609A3D6FB27}">
      <dgm:prSet/>
      <dgm:spPr/>
      <dgm:t>
        <a:bodyPr/>
        <a:lstStyle/>
        <a:p>
          <a:endParaRPr lang="pt-BR"/>
        </a:p>
      </dgm:t>
    </dgm:pt>
    <dgm:pt modelId="{91CF2125-0E78-4552-B303-3E9D71547CD1}" type="pres">
      <dgm:prSet presAssocID="{8FA49DB3-4EEE-4781-BD15-AEC3DA7C7DB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FE4378F8-B958-48E8-90AF-39713D1C8CFB}" type="pres">
      <dgm:prSet presAssocID="{8C0E7790-61F0-4642-B14B-3A40260326E8}" presName="hierRoot1" presStyleCnt="0">
        <dgm:presLayoutVars>
          <dgm:hierBranch val="init"/>
        </dgm:presLayoutVars>
      </dgm:prSet>
      <dgm:spPr/>
    </dgm:pt>
    <dgm:pt modelId="{683B49A9-D0ED-458C-B9AD-AF4912BB6806}" type="pres">
      <dgm:prSet presAssocID="{8C0E7790-61F0-4642-B14B-3A40260326E8}" presName="rootComposite1" presStyleCnt="0"/>
      <dgm:spPr/>
    </dgm:pt>
    <dgm:pt modelId="{4FEB1FB5-06BF-4AC6-BBE7-6ECA2CD30316}" type="pres">
      <dgm:prSet presAssocID="{8C0E7790-61F0-4642-B14B-3A40260326E8}" presName="rootText1" presStyleLbl="node0" presStyleIdx="0" presStyleCnt="1" custScaleX="221432" custScaleY="101086" custLinFactNeighborX="5433" custLinFactNeighborY="-5039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A062E6D-FCA2-4E65-8B91-6FB797B0651A}" type="pres">
      <dgm:prSet presAssocID="{8C0E7790-61F0-4642-B14B-3A40260326E8}" presName="rootConnector1" presStyleLbl="node1" presStyleIdx="0" presStyleCnt="0"/>
      <dgm:spPr/>
      <dgm:t>
        <a:bodyPr/>
        <a:lstStyle/>
        <a:p>
          <a:endParaRPr lang="pt-BR"/>
        </a:p>
      </dgm:t>
    </dgm:pt>
    <dgm:pt modelId="{12ACED28-FA77-4AA3-B8DC-52675E419CA8}" type="pres">
      <dgm:prSet presAssocID="{8C0E7790-61F0-4642-B14B-3A40260326E8}" presName="hierChild2" presStyleCnt="0"/>
      <dgm:spPr/>
    </dgm:pt>
    <dgm:pt modelId="{9AFC415D-F8F0-4859-BCB9-D1FDB4EDD9BA}" type="pres">
      <dgm:prSet presAssocID="{A5F45927-D5C7-4F42-BFF2-467BC68F6AF4}" presName="Name37" presStyleLbl="parChTrans1D2" presStyleIdx="0" presStyleCnt="3"/>
      <dgm:spPr/>
      <dgm:t>
        <a:bodyPr/>
        <a:lstStyle/>
        <a:p>
          <a:endParaRPr lang="pt-BR"/>
        </a:p>
      </dgm:t>
    </dgm:pt>
    <dgm:pt modelId="{39140322-F6B9-44D5-89ED-40D3B0EAA03C}" type="pres">
      <dgm:prSet presAssocID="{065A5E39-71A3-4074-AC4C-3B84B3BD4D38}" presName="hierRoot2" presStyleCnt="0">
        <dgm:presLayoutVars>
          <dgm:hierBranch val="init"/>
        </dgm:presLayoutVars>
      </dgm:prSet>
      <dgm:spPr/>
    </dgm:pt>
    <dgm:pt modelId="{5728534E-8AD7-4643-B564-DECEA440BE23}" type="pres">
      <dgm:prSet presAssocID="{065A5E39-71A3-4074-AC4C-3B84B3BD4D38}" presName="rootComposite" presStyleCnt="0"/>
      <dgm:spPr/>
    </dgm:pt>
    <dgm:pt modelId="{2E16CEAA-CE06-4797-9DFB-FE2F0490BC91}" type="pres">
      <dgm:prSet presAssocID="{065A5E39-71A3-4074-AC4C-3B84B3BD4D38}" presName="rootText" presStyleLbl="node2" presStyleIdx="0" presStyleCnt="3" custScaleX="209291" custScaleY="689747" custLinFactNeighborX="9181" custLinFactNeighborY="1604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836C34F-356B-4BBB-8720-DA1AB106EE50}" type="pres">
      <dgm:prSet presAssocID="{065A5E39-71A3-4074-AC4C-3B84B3BD4D38}" presName="rootConnector" presStyleLbl="node2" presStyleIdx="0" presStyleCnt="3"/>
      <dgm:spPr/>
      <dgm:t>
        <a:bodyPr/>
        <a:lstStyle/>
        <a:p>
          <a:endParaRPr lang="pt-BR"/>
        </a:p>
      </dgm:t>
    </dgm:pt>
    <dgm:pt modelId="{2584E0CD-6CD1-4E80-B7C1-C343A8293C0F}" type="pres">
      <dgm:prSet presAssocID="{065A5E39-71A3-4074-AC4C-3B84B3BD4D38}" presName="hierChild4" presStyleCnt="0"/>
      <dgm:spPr/>
    </dgm:pt>
    <dgm:pt modelId="{AACB5FA8-7DCC-493F-8B8E-38BB35CCDF3E}" type="pres">
      <dgm:prSet presAssocID="{065A5E39-71A3-4074-AC4C-3B84B3BD4D38}" presName="hierChild5" presStyleCnt="0"/>
      <dgm:spPr/>
    </dgm:pt>
    <dgm:pt modelId="{DB468A8B-3D14-44E2-867D-272D0024D51C}" type="pres">
      <dgm:prSet presAssocID="{199685B4-2A71-4721-A663-1703B402B6AF}" presName="Name37" presStyleLbl="parChTrans1D2" presStyleIdx="1" presStyleCnt="3"/>
      <dgm:spPr/>
      <dgm:t>
        <a:bodyPr/>
        <a:lstStyle/>
        <a:p>
          <a:endParaRPr lang="pt-BR"/>
        </a:p>
      </dgm:t>
    </dgm:pt>
    <dgm:pt modelId="{10163505-6A48-42A3-BBEE-96FF5268112B}" type="pres">
      <dgm:prSet presAssocID="{BFCA9C99-78E9-4EBD-B153-E83BBF4FBC6E}" presName="hierRoot2" presStyleCnt="0">
        <dgm:presLayoutVars>
          <dgm:hierBranch val="init"/>
        </dgm:presLayoutVars>
      </dgm:prSet>
      <dgm:spPr/>
    </dgm:pt>
    <dgm:pt modelId="{B194D19F-5924-4B2B-B100-1FBAEF7F324B}" type="pres">
      <dgm:prSet presAssocID="{BFCA9C99-78E9-4EBD-B153-E83BBF4FBC6E}" presName="rootComposite" presStyleCnt="0"/>
      <dgm:spPr/>
    </dgm:pt>
    <dgm:pt modelId="{6BE3DB83-75D7-4E03-92A3-5B2A4D404206}" type="pres">
      <dgm:prSet presAssocID="{BFCA9C99-78E9-4EBD-B153-E83BBF4FBC6E}" presName="rootText" presStyleLbl="node2" presStyleIdx="1" presStyleCnt="3" custScaleX="212648" custScaleY="686763" custLinFactNeighborX="-135" custLinFactNeighborY="2163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D03798F-5782-43E0-BDC5-AC17882309F2}" type="pres">
      <dgm:prSet presAssocID="{BFCA9C99-78E9-4EBD-B153-E83BBF4FBC6E}" presName="rootConnector" presStyleLbl="node2" presStyleIdx="1" presStyleCnt="3"/>
      <dgm:spPr/>
      <dgm:t>
        <a:bodyPr/>
        <a:lstStyle/>
        <a:p>
          <a:endParaRPr lang="pt-BR"/>
        </a:p>
      </dgm:t>
    </dgm:pt>
    <dgm:pt modelId="{40FE6EA2-4EC6-4FE5-8C41-C83DC2D38AC7}" type="pres">
      <dgm:prSet presAssocID="{BFCA9C99-78E9-4EBD-B153-E83BBF4FBC6E}" presName="hierChild4" presStyleCnt="0"/>
      <dgm:spPr/>
    </dgm:pt>
    <dgm:pt modelId="{F36E1EE7-FB29-4120-A846-21AFC4CF8DDC}" type="pres">
      <dgm:prSet presAssocID="{BFCA9C99-78E9-4EBD-B153-E83BBF4FBC6E}" presName="hierChild5" presStyleCnt="0"/>
      <dgm:spPr/>
    </dgm:pt>
    <dgm:pt modelId="{E4C97F5B-D1D3-45D5-8009-5AA1CF12419C}" type="pres">
      <dgm:prSet presAssocID="{16CDD831-169F-4332-883F-E4C956D1B5A6}" presName="Name37" presStyleLbl="parChTrans1D2" presStyleIdx="2" presStyleCnt="3"/>
      <dgm:spPr/>
      <dgm:t>
        <a:bodyPr/>
        <a:lstStyle/>
        <a:p>
          <a:endParaRPr lang="pt-BR"/>
        </a:p>
      </dgm:t>
    </dgm:pt>
    <dgm:pt modelId="{2069E9DC-AFD7-4E39-95B7-FB2DE4B83221}" type="pres">
      <dgm:prSet presAssocID="{BA8D6A0B-0BED-49AF-8B59-485E823B84D2}" presName="hierRoot2" presStyleCnt="0">
        <dgm:presLayoutVars>
          <dgm:hierBranch val="init"/>
        </dgm:presLayoutVars>
      </dgm:prSet>
      <dgm:spPr/>
    </dgm:pt>
    <dgm:pt modelId="{6D2778B4-A46D-46B5-A267-92D89216674C}" type="pres">
      <dgm:prSet presAssocID="{BA8D6A0B-0BED-49AF-8B59-485E823B84D2}" presName="rootComposite" presStyleCnt="0"/>
      <dgm:spPr/>
    </dgm:pt>
    <dgm:pt modelId="{A847EA74-1DA6-4C12-BE0A-5B03037FC4A5}" type="pres">
      <dgm:prSet presAssocID="{BA8D6A0B-0BED-49AF-8B59-485E823B84D2}" presName="rootText" presStyleLbl="node2" presStyleIdx="2" presStyleCnt="3" custScaleX="218669" custScaleY="678496" custLinFactNeighborX="29" custLinFactNeighborY="2579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E2DC2AC-227B-48F9-8D4B-0E0D762A8765}" type="pres">
      <dgm:prSet presAssocID="{BA8D6A0B-0BED-49AF-8B59-485E823B84D2}" presName="rootConnector" presStyleLbl="node2" presStyleIdx="2" presStyleCnt="3"/>
      <dgm:spPr/>
      <dgm:t>
        <a:bodyPr/>
        <a:lstStyle/>
        <a:p>
          <a:endParaRPr lang="pt-BR"/>
        </a:p>
      </dgm:t>
    </dgm:pt>
    <dgm:pt modelId="{5A4F5E78-3EE3-4B55-8104-F0FCD8B97D07}" type="pres">
      <dgm:prSet presAssocID="{BA8D6A0B-0BED-49AF-8B59-485E823B84D2}" presName="hierChild4" presStyleCnt="0"/>
      <dgm:spPr/>
    </dgm:pt>
    <dgm:pt modelId="{0B5957D7-DB10-426A-B4F3-187ECD6B4FEB}" type="pres">
      <dgm:prSet presAssocID="{BA8D6A0B-0BED-49AF-8B59-485E823B84D2}" presName="hierChild5" presStyleCnt="0"/>
      <dgm:spPr/>
    </dgm:pt>
    <dgm:pt modelId="{E84BB833-6830-4536-A65A-4AE3DA94536E}" type="pres">
      <dgm:prSet presAssocID="{8C0E7790-61F0-4642-B14B-3A40260326E8}" presName="hierChild3" presStyleCnt="0"/>
      <dgm:spPr/>
    </dgm:pt>
  </dgm:ptLst>
  <dgm:cxnLst>
    <dgm:cxn modelId="{5315CB53-6883-4E1F-A126-6D4576958BFB}" srcId="{8C0E7790-61F0-4642-B14B-3A40260326E8}" destId="{BA8D6A0B-0BED-49AF-8B59-485E823B84D2}" srcOrd="2" destOrd="0" parTransId="{16CDD831-169F-4332-883F-E4C956D1B5A6}" sibTransId="{92ADB703-AB95-458F-BC7F-6E1EF19FBFD5}"/>
    <dgm:cxn modelId="{8DB2F733-0BD3-45A6-8F9D-43CC74327181}" type="presOf" srcId="{8FA49DB3-4EEE-4781-BD15-AEC3DA7C7DBE}" destId="{91CF2125-0E78-4552-B303-3E9D71547CD1}" srcOrd="0" destOrd="0" presId="urn:microsoft.com/office/officeart/2005/8/layout/orgChart1"/>
    <dgm:cxn modelId="{F4BE92F0-A74E-44CF-87F3-1CF6517C1D5B}" type="presOf" srcId="{16CDD831-169F-4332-883F-E4C956D1B5A6}" destId="{E4C97F5B-D1D3-45D5-8009-5AA1CF12419C}" srcOrd="0" destOrd="0" presId="urn:microsoft.com/office/officeart/2005/8/layout/orgChart1"/>
    <dgm:cxn modelId="{CEC8D6A7-D0B8-4786-8AFC-8C0CBC465DC3}" type="presOf" srcId="{BFCA9C99-78E9-4EBD-B153-E83BBF4FBC6E}" destId="{9D03798F-5782-43E0-BDC5-AC17882309F2}" srcOrd="1" destOrd="0" presId="urn:microsoft.com/office/officeart/2005/8/layout/orgChart1"/>
    <dgm:cxn modelId="{1B5CC47B-FA72-44AC-BEEA-9C3FC95254A9}" srcId="{8C0E7790-61F0-4642-B14B-3A40260326E8}" destId="{BFCA9C99-78E9-4EBD-B153-E83BBF4FBC6E}" srcOrd="1" destOrd="0" parTransId="{199685B4-2A71-4721-A663-1703B402B6AF}" sibTransId="{82597E8A-13C2-4C5C-857F-4380ECDC58E9}"/>
    <dgm:cxn modelId="{1B121BD2-47CB-4C37-8394-33ABF44E283F}" type="presOf" srcId="{065A5E39-71A3-4074-AC4C-3B84B3BD4D38}" destId="{0836C34F-356B-4BBB-8720-DA1AB106EE50}" srcOrd="1" destOrd="0" presId="urn:microsoft.com/office/officeart/2005/8/layout/orgChart1"/>
    <dgm:cxn modelId="{F66C1B0E-B535-4765-B893-6EF4F210CA2A}" type="presOf" srcId="{8C0E7790-61F0-4642-B14B-3A40260326E8}" destId="{6A062E6D-FCA2-4E65-8B91-6FB797B0651A}" srcOrd="1" destOrd="0" presId="urn:microsoft.com/office/officeart/2005/8/layout/orgChart1"/>
    <dgm:cxn modelId="{1AA2A8D5-0601-4D3C-80EE-7A0F920761AC}" type="presOf" srcId="{199685B4-2A71-4721-A663-1703B402B6AF}" destId="{DB468A8B-3D14-44E2-867D-272D0024D51C}" srcOrd="0" destOrd="0" presId="urn:microsoft.com/office/officeart/2005/8/layout/orgChart1"/>
    <dgm:cxn modelId="{29FE265D-75DD-4DD2-A331-CB3B9A3F5406}" type="presOf" srcId="{BFCA9C99-78E9-4EBD-B153-E83BBF4FBC6E}" destId="{6BE3DB83-75D7-4E03-92A3-5B2A4D404206}" srcOrd="0" destOrd="0" presId="urn:microsoft.com/office/officeart/2005/8/layout/orgChart1"/>
    <dgm:cxn modelId="{EDC81DB7-A864-4120-AE17-E83EBCE70BD5}" type="presOf" srcId="{065A5E39-71A3-4074-AC4C-3B84B3BD4D38}" destId="{2E16CEAA-CE06-4797-9DFB-FE2F0490BC91}" srcOrd="0" destOrd="0" presId="urn:microsoft.com/office/officeart/2005/8/layout/orgChart1"/>
    <dgm:cxn modelId="{A26B597B-BAD3-4B05-A9BD-8E126416484E}" type="presOf" srcId="{BA8D6A0B-0BED-49AF-8B59-485E823B84D2}" destId="{A847EA74-1DA6-4C12-BE0A-5B03037FC4A5}" srcOrd="0" destOrd="0" presId="urn:microsoft.com/office/officeart/2005/8/layout/orgChart1"/>
    <dgm:cxn modelId="{911B40B3-342A-4266-BC23-160617315BFC}" srcId="{8FA49DB3-4EEE-4781-BD15-AEC3DA7C7DBE}" destId="{8C0E7790-61F0-4642-B14B-3A40260326E8}" srcOrd="0" destOrd="0" parTransId="{1F2C67E9-6C24-470D-A341-CBC679808646}" sibTransId="{E26643B7-525F-43D5-BF95-B0702B18FC6F}"/>
    <dgm:cxn modelId="{5BB52746-29A9-43C5-BC60-BB803A2074B5}" type="presOf" srcId="{8C0E7790-61F0-4642-B14B-3A40260326E8}" destId="{4FEB1FB5-06BF-4AC6-BBE7-6ECA2CD30316}" srcOrd="0" destOrd="0" presId="urn:microsoft.com/office/officeart/2005/8/layout/orgChart1"/>
    <dgm:cxn modelId="{387CE815-08F5-44D1-BF80-FAF84F961244}" type="presOf" srcId="{BA8D6A0B-0BED-49AF-8B59-485E823B84D2}" destId="{8E2DC2AC-227B-48F9-8D4B-0E0D762A8765}" srcOrd="1" destOrd="0" presId="urn:microsoft.com/office/officeart/2005/8/layout/orgChart1"/>
    <dgm:cxn modelId="{19E15267-7F47-4085-8D41-24A74FE4BC26}" type="presOf" srcId="{A5F45927-D5C7-4F42-BFF2-467BC68F6AF4}" destId="{9AFC415D-F8F0-4859-BCB9-D1FDB4EDD9BA}" srcOrd="0" destOrd="0" presId="urn:microsoft.com/office/officeart/2005/8/layout/orgChart1"/>
    <dgm:cxn modelId="{E83A37B4-9C57-4A4F-A7D5-9609A3D6FB27}" srcId="{8C0E7790-61F0-4642-B14B-3A40260326E8}" destId="{065A5E39-71A3-4074-AC4C-3B84B3BD4D38}" srcOrd="0" destOrd="0" parTransId="{A5F45927-D5C7-4F42-BFF2-467BC68F6AF4}" sibTransId="{F0788B50-33B5-45DB-A728-39E26334A39C}"/>
    <dgm:cxn modelId="{4FB88F2E-8AEC-4DB3-BD96-A6FF871949EB}" type="presParOf" srcId="{91CF2125-0E78-4552-B303-3E9D71547CD1}" destId="{FE4378F8-B958-48E8-90AF-39713D1C8CFB}" srcOrd="0" destOrd="0" presId="urn:microsoft.com/office/officeart/2005/8/layout/orgChart1"/>
    <dgm:cxn modelId="{94DAAC3C-C561-41B8-80EC-0BB38DE6737D}" type="presParOf" srcId="{FE4378F8-B958-48E8-90AF-39713D1C8CFB}" destId="{683B49A9-D0ED-458C-B9AD-AF4912BB6806}" srcOrd="0" destOrd="0" presId="urn:microsoft.com/office/officeart/2005/8/layout/orgChart1"/>
    <dgm:cxn modelId="{01331738-836F-4C5C-9CCC-C7E9DF8E2CF6}" type="presParOf" srcId="{683B49A9-D0ED-458C-B9AD-AF4912BB6806}" destId="{4FEB1FB5-06BF-4AC6-BBE7-6ECA2CD30316}" srcOrd="0" destOrd="0" presId="urn:microsoft.com/office/officeart/2005/8/layout/orgChart1"/>
    <dgm:cxn modelId="{415E9FD6-6250-4BE8-854A-856E8026342D}" type="presParOf" srcId="{683B49A9-D0ED-458C-B9AD-AF4912BB6806}" destId="{6A062E6D-FCA2-4E65-8B91-6FB797B0651A}" srcOrd="1" destOrd="0" presId="urn:microsoft.com/office/officeart/2005/8/layout/orgChart1"/>
    <dgm:cxn modelId="{8591BBCD-3BF7-4F78-8464-A993F14B9451}" type="presParOf" srcId="{FE4378F8-B958-48E8-90AF-39713D1C8CFB}" destId="{12ACED28-FA77-4AA3-B8DC-52675E419CA8}" srcOrd="1" destOrd="0" presId="urn:microsoft.com/office/officeart/2005/8/layout/orgChart1"/>
    <dgm:cxn modelId="{7FD17BE6-F784-43C7-94F5-B71F452D33AC}" type="presParOf" srcId="{12ACED28-FA77-4AA3-B8DC-52675E419CA8}" destId="{9AFC415D-F8F0-4859-BCB9-D1FDB4EDD9BA}" srcOrd="0" destOrd="0" presId="urn:microsoft.com/office/officeart/2005/8/layout/orgChart1"/>
    <dgm:cxn modelId="{3B3239F6-C4AC-41E8-811F-2955FD9F504A}" type="presParOf" srcId="{12ACED28-FA77-4AA3-B8DC-52675E419CA8}" destId="{39140322-F6B9-44D5-89ED-40D3B0EAA03C}" srcOrd="1" destOrd="0" presId="urn:microsoft.com/office/officeart/2005/8/layout/orgChart1"/>
    <dgm:cxn modelId="{05B23D99-7CE9-4EE9-BB9F-07D2DB05953A}" type="presParOf" srcId="{39140322-F6B9-44D5-89ED-40D3B0EAA03C}" destId="{5728534E-8AD7-4643-B564-DECEA440BE23}" srcOrd="0" destOrd="0" presId="urn:microsoft.com/office/officeart/2005/8/layout/orgChart1"/>
    <dgm:cxn modelId="{4EC24E7A-CE9E-4CC6-AC1D-F973E23EE1B0}" type="presParOf" srcId="{5728534E-8AD7-4643-B564-DECEA440BE23}" destId="{2E16CEAA-CE06-4797-9DFB-FE2F0490BC91}" srcOrd="0" destOrd="0" presId="urn:microsoft.com/office/officeart/2005/8/layout/orgChart1"/>
    <dgm:cxn modelId="{F8136BB0-C5C2-4F72-B121-AEAEE535BC5F}" type="presParOf" srcId="{5728534E-8AD7-4643-B564-DECEA440BE23}" destId="{0836C34F-356B-4BBB-8720-DA1AB106EE50}" srcOrd="1" destOrd="0" presId="urn:microsoft.com/office/officeart/2005/8/layout/orgChart1"/>
    <dgm:cxn modelId="{3B430EDB-7FFB-4C80-901B-D88BB8C999F9}" type="presParOf" srcId="{39140322-F6B9-44D5-89ED-40D3B0EAA03C}" destId="{2584E0CD-6CD1-4E80-B7C1-C343A8293C0F}" srcOrd="1" destOrd="0" presId="urn:microsoft.com/office/officeart/2005/8/layout/orgChart1"/>
    <dgm:cxn modelId="{CAAD85DA-F68D-4267-90F9-E674AAC3F192}" type="presParOf" srcId="{39140322-F6B9-44D5-89ED-40D3B0EAA03C}" destId="{AACB5FA8-7DCC-493F-8B8E-38BB35CCDF3E}" srcOrd="2" destOrd="0" presId="urn:microsoft.com/office/officeart/2005/8/layout/orgChart1"/>
    <dgm:cxn modelId="{35F94B65-762C-437E-B5E7-4225FDE88A7C}" type="presParOf" srcId="{12ACED28-FA77-4AA3-B8DC-52675E419CA8}" destId="{DB468A8B-3D14-44E2-867D-272D0024D51C}" srcOrd="2" destOrd="0" presId="urn:microsoft.com/office/officeart/2005/8/layout/orgChart1"/>
    <dgm:cxn modelId="{92729922-9D8A-494B-9835-E89D4F6701F5}" type="presParOf" srcId="{12ACED28-FA77-4AA3-B8DC-52675E419CA8}" destId="{10163505-6A48-42A3-BBEE-96FF5268112B}" srcOrd="3" destOrd="0" presId="urn:microsoft.com/office/officeart/2005/8/layout/orgChart1"/>
    <dgm:cxn modelId="{0214FB6B-5F64-4268-B484-DBE0B098C0A8}" type="presParOf" srcId="{10163505-6A48-42A3-BBEE-96FF5268112B}" destId="{B194D19F-5924-4B2B-B100-1FBAEF7F324B}" srcOrd="0" destOrd="0" presId="urn:microsoft.com/office/officeart/2005/8/layout/orgChart1"/>
    <dgm:cxn modelId="{606FBFE8-5E65-4A5A-B584-774FA03955B3}" type="presParOf" srcId="{B194D19F-5924-4B2B-B100-1FBAEF7F324B}" destId="{6BE3DB83-75D7-4E03-92A3-5B2A4D404206}" srcOrd="0" destOrd="0" presId="urn:microsoft.com/office/officeart/2005/8/layout/orgChart1"/>
    <dgm:cxn modelId="{0F163888-1090-476D-ACD6-D5366172C249}" type="presParOf" srcId="{B194D19F-5924-4B2B-B100-1FBAEF7F324B}" destId="{9D03798F-5782-43E0-BDC5-AC17882309F2}" srcOrd="1" destOrd="0" presId="urn:microsoft.com/office/officeart/2005/8/layout/orgChart1"/>
    <dgm:cxn modelId="{49FDFD5F-F991-4CB9-B890-BAA6A87AB975}" type="presParOf" srcId="{10163505-6A48-42A3-BBEE-96FF5268112B}" destId="{40FE6EA2-4EC6-4FE5-8C41-C83DC2D38AC7}" srcOrd="1" destOrd="0" presId="urn:microsoft.com/office/officeart/2005/8/layout/orgChart1"/>
    <dgm:cxn modelId="{0BCD0B76-AA2B-48D2-90B8-B2F81B7BB716}" type="presParOf" srcId="{10163505-6A48-42A3-BBEE-96FF5268112B}" destId="{F36E1EE7-FB29-4120-A846-21AFC4CF8DDC}" srcOrd="2" destOrd="0" presId="urn:microsoft.com/office/officeart/2005/8/layout/orgChart1"/>
    <dgm:cxn modelId="{9E63AF07-6691-458C-9A4C-9EB17BFA9778}" type="presParOf" srcId="{12ACED28-FA77-4AA3-B8DC-52675E419CA8}" destId="{E4C97F5B-D1D3-45D5-8009-5AA1CF12419C}" srcOrd="4" destOrd="0" presId="urn:microsoft.com/office/officeart/2005/8/layout/orgChart1"/>
    <dgm:cxn modelId="{0805971B-71BA-4826-8E30-60FE5AF8DCC7}" type="presParOf" srcId="{12ACED28-FA77-4AA3-B8DC-52675E419CA8}" destId="{2069E9DC-AFD7-4E39-95B7-FB2DE4B83221}" srcOrd="5" destOrd="0" presId="urn:microsoft.com/office/officeart/2005/8/layout/orgChart1"/>
    <dgm:cxn modelId="{2F3871DA-B332-490F-B9AF-7AC658689BF9}" type="presParOf" srcId="{2069E9DC-AFD7-4E39-95B7-FB2DE4B83221}" destId="{6D2778B4-A46D-46B5-A267-92D89216674C}" srcOrd="0" destOrd="0" presId="urn:microsoft.com/office/officeart/2005/8/layout/orgChart1"/>
    <dgm:cxn modelId="{7A0C3591-3EE3-48CB-9B7D-A4FA1E210A14}" type="presParOf" srcId="{6D2778B4-A46D-46B5-A267-92D89216674C}" destId="{A847EA74-1DA6-4C12-BE0A-5B03037FC4A5}" srcOrd="0" destOrd="0" presId="urn:microsoft.com/office/officeart/2005/8/layout/orgChart1"/>
    <dgm:cxn modelId="{31319BD4-26AB-45D7-8E46-D60452DBA9F7}" type="presParOf" srcId="{6D2778B4-A46D-46B5-A267-92D89216674C}" destId="{8E2DC2AC-227B-48F9-8D4B-0E0D762A8765}" srcOrd="1" destOrd="0" presId="urn:microsoft.com/office/officeart/2005/8/layout/orgChart1"/>
    <dgm:cxn modelId="{3EBC492C-9519-4F09-AB2F-B955F7A2C9D3}" type="presParOf" srcId="{2069E9DC-AFD7-4E39-95B7-FB2DE4B83221}" destId="{5A4F5E78-3EE3-4B55-8104-F0FCD8B97D07}" srcOrd="1" destOrd="0" presId="urn:microsoft.com/office/officeart/2005/8/layout/orgChart1"/>
    <dgm:cxn modelId="{9F8E3AD5-6A17-430A-BD4E-84BD30C08E58}" type="presParOf" srcId="{2069E9DC-AFD7-4E39-95B7-FB2DE4B83221}" destId="{0B5957D7-DB10-426A-B4F3-187ECD6B4FEB}" srcOrd="2" destOrd="0" presId="urn:microsoft.com/office/officeart/2005/8/layout/orgChart1"/>
    <dgm:cxn modelId="{CCB2D1A9-85CA-445E-9823-B49C8CB6D2C4}" type="presParOf" srcId="{FE4378F8-B958-48E8-90AF-39713D1C8CFB}" destId="{E84BB833-6830-4536-A65A-4AE3DA94536E}" srcOrd="2" destOrd="0" presId="urn:microsoft.com/office/officeart/2005/8/layout/orgChart1"/>
  </dgm:cxnLst>
  <dgm:bg/>
  <dgm:whole>
    <a:ln>
      <a:solidFill>
        <a:schemeClr val="bg2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F677FC7-6089-4E15-A7A7-993543D97BE3}" type="doc">
      <dgm:prSet loTypeId="urn:microsoft.com/office/officeart/2005/8/layout/hierarchy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t-BR"/>
        </a:p>
      </dgm:t>
    </dgm:pt>
    <dgm:pt modelId="{3C5882BF-B6CF-4397-AE6E-8C7FD7003657}">
      <dgm:prSet phldrT="[Texto]" custT="1"/>
      <dgm:spPr>
        <a:solidFill>
          <a:srgbClr val="687282">
            <a:alpha val="89804"/>
          </a:srgbClr>
        </a:solidFill>
        <a:ln>
          <a:solidFill>
            <a:schemeClr val="accent6">
              <a:lumMod val="60000"/>
              <a:lumOff val="40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solidFill>
                <a:schemeClr val="bg1"/>
              </a:solidFill>
              <a:latin typeface="Franklin Gothic Medium" pitchFamily="34" charset="0"/>
            </a:rPr>
            <a:t> </a:t>
          </a:r>
          <a:r>
            <a:rPr lang="pt-BR" sz="2000" dirty="0" smtClean="0">
              <a:solidFill>
                <a:schemeClr val="bg2"/>
              </a:solidFill>
              <a:latin typeface="Franklin Gothic Medium" pitchFamily="34" charset="0"/>
            </a:rPr>
            <a:t>Prazos de execução- </a:t>
          </a:r>
          <a:r>
            <a:rPr lang="pt-BR" sz="2000" dirty="0" smtClean="0">
              <a:solidFill>
                <a:schemeClr val="bg1"/>
              </a:solidFill>
              <a:latin typeface="Franklin Gothic Medium" pitchFamily="34" charset="0"/>
            </a:rPr>
            <a:t>organizar um cronograma geral associado ao volume de recursos</a:t>
          </a:r>
          <a:endParaRPr lang="pt-BR" sz="2000" dirty="0">
            <a:solidFill>
              <a:schemeClr val="bg1"/>
            </a:solidFill>
            <a:latin typeface="Franklin Gothic Medium" pitchFamily="34" charset="0"/>
          </a:endParaRPr>
        </a:p>
      </dgm:t>
    </dgm:pt>
    <dgm:pt modelId="{F6F7F60D-4D53-4036-BDD3-0056CB2E71C7}" type="parTrans" cxnId="{1CF0127B-1349-43D9-8A0D-F7DB05954F01}">
      <dgm:prSet/>
      <dgm:spPr/>
      <dgm:t>
        <a:bodyPr/>
        <a:lstStyle/>
        <a:p>
          <a:endParaRPr lang="pt-BR"/>
        </a:p>
      </dgm:t>
    </dgm:pt>
    <dgm:pt modelId="{93D9DB3E-0792-448D-8F0C-4B4D60A97DB8}" type="sibTrans" cxnId="{1CF0127B-1349-43D9-8A0D-F7DB05954F01}">
      <dgm:prSet/>
      <dgm:spPr/>
      <dgm:t>
        <a:bodyPr/>
        <a:lstStyle/>
        <a:p>
          <a:endParaRPr lang="pt-BR"/>
        </a:p>
      </dgm:t>
    </dgm:pt>
    <dgm:pt modelId="{BF2E28AD-17B2-4806-BA84-21CB78A94044}">
      <dgm:prSet phldrT="[Texto]" custT="1"/>
      <dgm:spPr>
        <a:solidFill>
          <a:srgbClr val="687282">
            <a:alpha val="90000"/>
          </a:srgbClr>
        </a:solidFill>
        <a:ln>
          <a:solidFill>
            <a:schemeClr val="accent6">
              <a:lumMod val="60000"/>
              <a:lumOff val="40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solidFill>
                <a:schemeClr val="bg2"/>
              </a:solidFill>
              <a:latin typeface="Franklin Gothic Medium" pitchFamily="34" charset="0"/>
            </a:rPr>
            <a:t>Resultados e impactos esperados</a:t>
          </a:r>
          <a:r>
            <a:rPr lang="pt-BR" sz="2000" dirty="0" smtClean="0">
              <a:solidFill>
                <a:schemeClr val="bg1"/>
              </a:solidFill>
              <a:latin typeface="Franklin Gothic Medium" pitchFamily="34" charset="0"/>
            </a:rPr>
            <a:t>-são consequências esperadas das metas.</a:t>
          </a:r>
          <a:endParaRPr lang="pt-BR" sz="2000" dirty="0">
            <a:solidFill>
              <a:schemeClr val="bg1"/>
            </a:solidFill>
            <a:latin typeface="Franklin Gothic Medium" pitchFamily="34" charset="0"/>
          </a:endParaRPr>
        </a:p>
      </dgm:t>
    </dgm:pt>
    <dgm:pt modelId="{7978CD98-EB78-430E-90E4-FCAB9B385984}" type="parTrans" cxnId="{9940221C-87D5-4225-8088-99FDAE516244}">
      <dgm:prSet/>
      <dgm:spPr/>
      <dgm:t>
        <a:bodyPr/>
        <a:lstStyle/>
        <a:p>
          <a:endParaRPr lang="pt-BR"/>
        </a:p>
      </dgm:t>
    </dgm:pt>
    <dgm:pt modelId="{459F70DC-A859-487B-9C84-775D1B562E89}" type="sibTrans" cxnId="{9940221C-87D5-4225-8088-99FDAE516244}">
      <dgm:prSet/>
      <dgm:spPr/>
      <dgm:t>
        <a:bodyPr/>
        <a:lstStyle/>
        <a:p>
          <a:endParaRPr lang="pt-BR"/>
        </a:p>
      </dgm:t>
    </dgm:pt>
    <dgm:pt modelId="{C729B83D-67CA-4E14-83BB-AF594999C833}">
      <dgm:prSet phldrT="[Texto]" phldr="1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pt-BR" dirty="0"/>
        </a:p>
      </dgm:t>
    </dgm:pt>
    <dgm:pt modelId="{FEBB65BF-A415-49A9-88F8-64DBD2CE2029}" type="sibTrans" cxnId="{E77C2F54-6906-4204-9A86-188522E4B5C1}">
      <dgm:prSet/>
      <dgm:spPr/>
      <dgm:t>
        <a:bodyPr/>
        <a:lstStyle/>
        <a:p>
          <a:endParaRPr lang="pt-BR"/>
        </a:p>
      </dgm:t>
    </dgm:pt>
    <dgm:pt modelId="{DF9D6874-D1C2-47EC-B4E0-C406FE130040}" type="parTrans" cxnId="{E77C2F54-6906-4204-9A86-188522E4B5C1}">
      <dgm:prSet/>
      <dgm:spPr/>
      <dgm:t>
        <a:bodyPr/>
        <a:lstStyle/>
        <a:p>
          <a:endParaRPr lang="pt-BR"/>
        </a:p>
      </dgm:t>
    </dgm:pt>
    <dgm:pt modelId="{554CFF9D-848B-4846-B1DC-E02833F21DCE}">
      <dgm:prSet custT="1"/>
      <dgm:spPr>
        <a:solidFill>
          <a:srgbClr val="687282">
            <a:alpha val="90000"/>
          </a:srgbClr>
        </a:solidFill>
        <a:ln>
          <a:solidFill>
            <a:schemeClr val="accent6">
              <a:lumMod val="60000"/>
              <a:lumOff val="40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solidFill>
                <a:schemeClr val="accent4">
                  <a:lumMod val="60000"/>
                  <a:lumOff val="40000"/>
                </a:schemeClr>
              </a:solidFill>
              <a:latin typeface="Franklin Gothic Medium" pitchFamily="34" charset="0"/>
            </a:rPr>
            <a:t>Recursos materiais, humanos e financeiros disponíveis e necessários </a:t>
          </a:r>
          <a:r>
            <a:rPr lang="pt-BR" sz="2000" dirty="0" smtClean="0">
              <a:solidFill>
                <a:srgbClr val="FDF6BF"/>
              </a:solidFill>
              <a:latin typeface="Franklin Gothic Medium" pitchFamily="34" charset="0"/>
            </a:rPr>
            <a:t>– </a:t>
          </a:r>
          <a:r>
            <a:rPr lang="pt-BR" sz="2000" dirty="0" smtClean="0">
              <a:solidFill>
                <a:schemeClr val="bg1"/>
              </a:solidFill>
              <a:latin typeface="Franklin Gothic Medium" pitchFamily="34" charset="0"/>
            </a:rPr>
            <a:t>trata-se da elaboração do orçamento das ações</a:t>
          </a:r>
          <a:endParaRPr lang="pt-BR" sz="2000" dirty="0">
            <a:solidFill>
              <a:schemeClr val="bg1"/>
            </a:solidFill>
            <a:latin typeface="Franklin Gothic Medium" pitchFamily="34" charset="0"/>
          </a:endParaRPr>
        </a:p>
      </dgm:t>
    </dgm:pt>
    <dgm:pt modelId="{243FA095-FAAE-443C-B8BB-5527BBF2B0A3}" type="parTrans" cxnId="{31DCDD60-4B03-4342-8323-B5E721F14C77}">
      <dgm:prSet/>
      <dgm:spPr/>
      <dgm:t>
        <a:bodyPr/>
        <a:lstStyle/>
        <a:p>
          <a:endParaRPr lang="pt-BR"/>
        </a:p>
      </dgm:t>
    </dgm:pt>
    <dgm:pt modelId="{E0937356-8FB9-4F03-8AB5-B4C0F81B2C92}" type="sibTrans" cxnId="{31DCDD60-4B03-4342-8323-B5E721F14C77}">
      <dgm:prSet/>
      <dgm:spPr/>
      <dgm:t>
        <a:bodyPr/>
        <a:lstStyle/>
        <a:p>
          <a:endParaRPr lang="pt-BR"/>
        </a:p>
      </dgm:t>
    </dgm:pt>
    <dgm:pt modelId="{2919E614-7895-4E29-A9DF-A9D7362D83C2}">
      <dgm:prSet custT="1"/>
      <dgm:spPr>
        <a:solidFill>
          <a:srgbClr val="687282">
            <a:alpha val="90000"/>
          </a:srgbClr>
        </a:solidFill>
        <a:ln>
          <a:solidFill>
            <a:schemeClr val="accent6">
              <a:lumMod val="60000"/>
              <a:lumOff val="40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2000" dirty="0" smtClean="0">
              <a:solidFill>
                <a:schemeClr val="accent4">
                  <a:lumMod val="60000"/>
                  <a:lumOff val="40000"/>
                </a:schemeClr>
              </a:solidFill>
              <a:latin typeface="Franklin Gothic Medium" pitchFamily="34" charset="0"/>
            </a:rPr>
            <a:t>Mecanismos e fontes de financiamento- </a:t>
          </a:r>
          <a:r>
            <a:rPr lang="pt-BR" sz="2000" dirty="0" smtClean="0">
              <a:solidFill>
                <a:schemeClr val="bg1"/>
              </a:solidFill>
              <a:latin typeface="Franklin Gothic Medium" pitchFamily="34" charset="0"/>
            </a:rPr>
            <a:t>fontes são relacionadas à origem dos recursos e os mecanismos aos instrumentos para sua aplicação</a:t>
          </a:r>
          <a:endParaRPr lang="pt-BR" sz="2000" dirty="0">
            <a:solidFill>
              <a:schemeClr val="accent4">
                <a:lumMod val="60000"/>
                <a:lumOff val="40000"/>
              </a:schemeClr>
            </a:solidFill>
            <a:latin typeface="Franklin Gothic Medium" pitchFamily="34" charset="0"/>
          </a:endParaRPr>
        </a:p>
      </dgm:t>
    </dgm:pt>
    <dgm:pt modelId="{A74EC529-69E2-43E6-B4FF-52F4DAEEAA4C}" type="parTrans" cxnId="{EAD331D2-B3EE-4FC0-8993-E65479199203}">
      <dgm:prSet/>
      <dgm:spPr/>
      <dgm:t>
        <a:bodyPr/>
        <a:lstStyle/>
        <a:p>
          <a:endParaRPr lang="pt-BR"/>
        </a:p>
      </dgm:t>
    </dgm:pt>
    <dgm:pt modelId="{590070FD-4592-4837-91B8-524F4C23E4D4}" type="sibTrans" cxnId="{EAD331D2-B3EE-4FC0-8993-E65479199203}">
      <dgm:prSet/>
      <dgm:spPr/>
      <dgm:t>
        <a:bodyPr/>
        <a:lstStyle/>
        <a:p>
          <a:endParaRPr lang="pt-BR"/>
        </a:p>
      </dgm:t>
    </dgm:pt>
    <dgm:pt modelId="{0414B2EE-B581-4846-B852-1F217135E2D3}" type="pres">
      <dgm:prSet presAssocID="{DF677FC7-6089-4E15-A7A7-993543D97B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04E97417-8077-4122-8D68-46D7E942FC54}" type="pres">
      <dgm:prSet presAssocID="{C729B83D-67CA-4E14-83BB-AF594999C833}" presName="root" presStyleCnt="0"/>
      <dgm:spPr/>
    </dgm:pt>
    <dgm:pt modelId="{67EC1053-3739-4E24-A378-1D658FA5E7AA}" type="pres">
      <dgm:prSet presAssocID="{C729B83D-67CA-4E14-83BB-AF594999C833}" presName="rootComposite" presStyleCnt="0"/>
      <dgm:spPr/>
    </dgm:pt>
    <dgm:pt modelId="{F83ACEE8-A73B-46B1-AAF5-85B0015AF2E9}" type="pres">
      <dgm:prSet presAssocID="{C729B83D-67CA-4E14-83BB-AF594999C833}" presName="rootText" presStyleLbl="node1" presStyleIdx="0" presStyleCnt="1" custFlipVert="1" custScaleX="299110" custScaleY="49904" custLinFactNeighborX="4103" custLinFactNeighborY="15086"/>
      <dgm:spPr/>
      <dgm:t>
        <a:bodyPr/>
        <a:lstStyle/>
        <a:p>
          <a:endParaRPr lang="pt-BR"/>
        </a:p>
      </dgm:t>
    </dgm:pt>
    <dgm:pt modelId="{248599E0-F6C0-4FA1-B275-AAA52E85FD47}" type="pres">
      <dgm:prSet presAssocID="{C729B83D-67CA-4E14-83BB-AF594999C833}" presName="rootConnector" presStyleLbl="node1" presStyleIdx="0" presStyleCnt="1"/>
      <dgm:spPr/>
      <dgm:t>
        <a:bodyPr/>
        <a:lstStyle/>
        <a:p>
          <a:endParaRPr lang="pt-BR"/>
        </a:p>
      </dgm:t>
    </dgm:pt>
    <dgm:pt modelId="{7A3DDEFB-2D38-4490-A51D-F69401AA85E1}" type="pres">
      <dgm:prSet presAssocID="{C729B83D-67CA-4E14-83BB-AF594999C833}" presName="childShape" presStyleCnt="0"/>
      <dgm:spPr/>
    </dgm:pt>
    <dgm:pt modelId="{938D6001-24CB-45D6-B273-7A212D5EEEBE}" type="pres">
      <dgm:prSet presAssocID="{F6F7F60D-4D53-4036-BDD3-0056CB2E71C7}" presName="Name13" presStyleLbl="parChTrans1D2" presStyleIdx="0" presStyleCnt="4"/>
      <dgm:spPr/>
      <dgm:t>
        <a:bodyPr/>
        <a:lstStyle/>
        <a:p>
          <a:endParaRPr lang="pt-BR"/>
        </a:p>
      </dgm:t>
    </dgm:pt>
    <dgm:pt modelId="{CD8AE8FD-05F0-4B78-AD4C-6554D7433E38}" type="pres">
      <dgm:prSet presAssocID="{3C5882BF-B6CF-4397-AE6E-8C7FD7003657}" presName="childText" presStyleLbl="bgAcc1" presStyleIdx="0" presStyleCnt="4" custScaleX="464520" custScaleY="95963" custLinFactNeighborX="44363" custLinFactNeighborY="1385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8133E8B-E4CC-47B6-8115-D0368438D81C}" type="pres">
      <dgm:prSet presAssocID="{7978CD98-EB78-430E-90E4-FCAB9B385984}" presName="Name13" presStyleLbl="parChTrans1D2" presStyleIdx="1" presStyleCnt="4"/>
      <dgm:spPr/>
      <dgm:t>
        <a:bodyPr/>
        <a:lstStyle/>
        <a:p>
          <a:endParaRPr lang="pt-BR"/>
        </a:p>
      </dgm:t>
    </dgm:pt>
    <dgm:pt modelId="{A9352617-1C24-4A4A-B2BD-A9F816DB53B2}" type="pres">
      <dgm:prSet presAssocID="{BF2E28AD-17B2-4806-BA84-21CB78A94044}" presName="childText" presStyleLbl="bgAcc1" presStyleIdx="1" presStyleCnt="4" custScaleX="458406" custScaleY="77066" custLinFactNeighborX="28787" custLinFactNeighborY="1214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49BB41-FADD-46B9-B1EA-A0485DC07C21}" type="pres">
      <dgm:prSet presAssocID="{243FA095-FAAE-443C-B8BB-5527BBF2B0A3}" presName="Name13" presStyleLbl="parChTrans1D2" presStyleIdx="2" presStyleCnt="4"/>
      <dgm:spPr/>
      <dgm:t>
        <a:bodyPr/>
        <a:lstStyle/>
        <a:p>
          <a:endParaRPr lang="pt-BR"/>
        </a:p>
      </dgm:t>
    </dgm:pt>
    <dgm:pt modelId="{52F7FF76-5C5C-4531-8C0D-4FE6075FD29B}" type="pres">
      <dgm:prSet presAssocID="{554CFF9D-848B-4846-B1DC-E02833F21DCE}" presName="childText" presStyleLbl="bgAcc1" presStyleIdx="2" presStyleCnt="4" custScaleX="463948" custScaleY="90260" custLinFactNeighborX="23851" custLinFactNeighborY="997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CFBAD0C-5F82-4E8C-8D1F-A0F71E915E56}" type="pres">
      <dgm:prSet presAssocID="{A74EC529-69E2-43E6-B4FF-52F4DAEEAA4C}" presName="Name13" presStyleLbl="parChTrans1D2" presStyleIdx="3" presStyleCnt="4"/>
      <dgm:spPr/>
      <dgm:t>
        <a:bodyPr/>
        <a:lstStyle/>
        <a:p>
          <a:endParaRPr lang="pt-BR"/>
        </a:p>
      </dgm:t>
    </dgm:pt>
    <dgm:pt modelId="{5F982362-D4EF-466F-9B44-80FEA46DB68D}" type="pres">
      <dgm:prSet presAssocID="{2919E614-7895-4E29-A9DF-A9D7362D83C2}" presName="childText" presStyleLbl="bgAcc1" presStyleIdx="3" presStyleCnt="4" custScaleX="459450" custScaleY="95770" custLinFactNeighborX="26503" custLinFactNeighborY="532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C5B7930-9265-418D-9D11-CD782900CA8F}" type="presOf" srcId="{BF2E28AD-17B2-4806-BA84-21CB78A94044}" destId="{A9352617-1C24-4A4A-B2BD-A9F816DB53B2}" srcOrd="0" destOrd="0" presId="urn:microsoft.com/office/officeart/2005/8/layout/hierarchy3"/>
    <dgm:cxn modelId="{1CF0127B-1349-43D9-8A0D-F7DB05954F01}" srcId="{C729B83D-67CA-4E14-83BB-AF594999C833}" destId="{3C5882BF-B6CF-4397-AE6E-8C7FD7003657}" srcOrd="0" destOrd="0" parTransId="{F6F7F60D-4D53-4036-BDD3-0056CB2E71C7}" sibTransId="{93D9DB3E-0792-448D-8F0C-4B4D60A97DB8}"/>
    <dgm:cxn modelId="{048EA290-06D3-493F-8310-3F768D7F05D2}" type="presOf" srcId="{2919E614-7895-4E29-A9DF-A9D7362D83C2}" destId="{5F982362-D4EF-466F-9B44-80FEA46DB68D}" srcOrd="0" destOrd="0" presId="urn:microsoft.com/office/officeart/2005/8/layout/hierarchy3"/>
    <dgm:cxn modelId="{31DCDD60-4B03-4342-8323-B5E721F14C77}" srcId="{C729B83D-67CA-4E14-83BB-AF594999C833}" destId="{554CFF9D-848B-4846-B1DC-E02833F21DCE}" srcOrd="2" destOrd="0" parTransId="{243FA095-FAAE-443C-B8BB-5527BBF2B0A3}" sibTransId="{E0937356-8FB9-4F03-8AB5-B4C0F81B2C92}"/>
    <dgm:cxn modelId="{E77C2F54-6906-4204-9A86-188522E4B5C1}" srcId="{DF677FC7-6089-4E15-A7A7-993543D97BE3}" destId="{C729B83D-67CA-4E14-83BB-AF594999C833}" srcOrd="0" destOrd="0" parTransId="{DF9D6874-D1C2-47EC-B4E0-C406FE130040}" sibTransId="{FEBB65BF-A415-49A9-88F8-64DBD2CE2029}"/>
    <dgm:cxn modelId="{D484EC15-7B51-486D-9772-B2EAAB656459}" type="presOf" srcId="{7978CD98-EB78-430E-90E4-FCAB9B385984}" destId="{E8133E8B-E4CC-47B6-8115-D0368438D81C}" srcOrd="0" destOrd="0" presId="urn:microsoft.com/office/officeart/2005/8/layout/hierarchy3"/>
    <dgm:cxn modelId="{F756866D-495A-4A4A-9312-51DA4C0E41CF}" type="presOf" srcId="{3C5882BF-B6CF-4397-AE6E-8C7FD7003657}" destId="{CD8AE8FD-05F0-4B78-AD4C-6554D7433E38}" srcOrd="0" destOrd="0" presId="urn:microsoft.com/office/officeart/2005/8/layout/hierarchy3"/>
    <dgm:cxn modelId="{EEB58228-44F7-4893-AD46-532DDB277D3F}" type="presOf" srcId="{C729B83D-67CA-4E14-83BB-AF594999C833}" destId="{F83ACEE8-A73B-46B1-AAF5-85B0015AF2E9}" srcOrd="0" destOrd="0" presId="urn:microsoft.com/office/officeart/2005/8/layout/hierarchy3"/>
    <dgm:cxn modelId="{283A337F-BABA-4595-B2D6-02E4B816CCBF}" type="presOf" srcId="{554CFF9D-848B-4846-B1DC-E02833F21DCE}" destId="{52F7FF76-5C5C-4531-8C0D-4FE6075FD29B}" srcOrd="0" destOrd="0" presId="urn:microsoft.com/office/officeart/2005/8/layout/hierarchy3"/>
    <dgm:cxn modelId="{9940221C-87D5-4225-8088-99FDAE516244}" srcId="{C729B83D-67CA-4E14-83BB-AF594999C833}" destId="{BF2E28AD-17B2-4806-BA84-21CB78A94044}" srcOrd="1" destOrd="0" parTransId="{7978CD98-EB78-430E-90E4-FCAB9B385984}" sibTransId="{459F70DC-A859-487B-9C84-775D1B562E89}"/>
    <dgm:cxn modelId="{EAD331D2-B3EE-4FC0-8993-E65479199203}" srcId="{C729B83D-67CA-4E14-83BB-AF594999C833}" destId="{2919E614-7895-4E29-A9DF-A9D7362D83C2}" srcOrd="3" destOrd="0" parTransId="{A74EC529-69E2-43E6-B4FF-52F4DAEEAA4C}" sibTransId="{590070FD-4592-4837-91B8-524F4C23E4D4}"/>
    <dgm:cxn modelId="{3FA589ED-648F-4308-B7B7-F8A6DC8399EB}" type="presOf" srcId="{DF677FC7-6089-4E15-A7A7-993543D97BE3}" destId="{0414B2EE-B581-4846-B852-1F217135E2D3}" srcOrd="0" destOrd="0" presId="urn:microsoft.com/office/officeart/2005/8/layout/hierarchy3"/>
    <dgm:cxn modelId="{47B871B3-F122-4546-B604-6256D9AFF8A1}" type="presOf" srcId="{C729B83D-67CA-4E14-83BB-AF594999C833}" destId="{248599E0-F6C0-4FA1-B275-AAA52E85FD47}" srcOrd="1" destOrd="0" presId="urn:microsoft.com/office/officeart/2005/8/layout/hierarchy3"/>
    <dgm:cxn modelId="{DCE6BA06-BEE5-4143-924F-0DCDB751BB44}" type="presOf" srcId="{A74EC529-69E2-43E6-B4FF-52F4DAEEAA4C}" destId="{9CFBAD0C-5F82-4E8C-8D1F-A0F71E915E56}" srcOrd="0" destOrd="0" presId="urn:microsoft.com/office/officeart/2005/8/layout/hierarchy3"/>
    <dgm:cxn modelId="{3F8BC527-AC7C-45AF-A3D2-02CFA9174CA7}" type="presOf" srcId="{243FA095-FAAE-443C-B8BB-5527BBF2B0A3}" destId="{BB49BB41-FADD-46B9-B1EA-A0485DC07C21}" srcOrd="0" destOrd="0" presId="urn:microsoft.com/office/officeart/2005/8/layout/hierarchy3"/>
    <dgm:cxn modelId="{284064B0-65BC-43E0-A998-5F54B6599810}" type="presOf" srcId="{F6F7F60D-4D53-4036-BDD3-0056CB2E71C7}" destId="{938D6001-24CB-45D6-B273-7A212D5EEEBE}" srcOrd="0" destOrd="0" presId="urn:microsoft.com/office/officeart/2005/8/layout/hierarchy3"/>
    <dgm:cxn modelId="{AD48CC3E-5E56-406E-A217-8C5A6C4C7549}" type="presParOf" srcId="{0414B2EE-B581-4846-B852-1F217135E2D3}" destId="{04E97417-8077-4122-8D68-46D7E942FC54}" srcOrd="0" destOrd="0" presId="urn:microsoft.com/office/officeart/2005/8/layout/hierarchy3"/>
    <dgm:cxn modelId="{9B4CF898-7CF2-4C34-9AA0-FF0C1A7933FB}" type="presParOf" srcId="{04E97417-8077-4122-8D68-46D7E942FC54}" destId="{67EC1053-3739-4E24-A378-1D658FA5E7AA}" srcOrd="0" destOrd="0" presId="urn:microsoft.com/office/officeart/2005/8/layout/hierarchy3"/>
    <dgm:cxn modelId="{518773BA-77EE-4D4A-BF1F-F66C8AD9DC00}" type="presParOf" srcId="{67EC1053-3739-4E24-A378-1D658FA5E7AA}" destId="{F83ACEE8-A73B-46B1-AAF5-85B0015AF2E9}" srcOrd="0" destOrd="0" presId="urn:microsoft.com/office/officeart/2005/8/layout/hierarchy3"/>
    <dgm:cxn modelId="{E5362D0F-F889-4CDB-AF33-A49C74B38417}" type="presParOf" srcId="{67EC1053-3739-4E24-A378-1D658FA5E7AA}" destId="{248599E0-F6C0-4FA1-B275-AAA52E85FD47}" srcOrd="1" destOrd="0" presId="urn:microsoft.com/office/officeart/2005/8/layout/hierarchy3"/>
    <dgm:cxn modelId="{82350E71-101B-4070-B37C-AB789C3A0F14}" type="presParOf" srcId="{04E97417-8077-4122-8D68-46D7E942FC54}" destId="{7A3DDEFB-2D38-4490-A51D-F69401AA85E1}" srcOrd="1" destOrd="0" presId="urn:microsoft.com/office/officeart/2005/8/layout/hierarchy3"/>
    <dgm:cxn modelId="{4BEBF50F-EC86-40A7-AD85-18DDE1FF1820}" type="presParOf" srcId="{7A3DDEFB-2D38-4490-A51D-F69401AA85E1}" destId="{938D6001-24CB-45D6-B273-7A212D5EEEBE}" srcOrd="0" destOrd="0" presId="urn:microsoft.com/office/officeart/2005/8/layout/hierarchy3"/>
    <dgm:cxn modelId="{DA12FD10-020A-43AB-997C-84CD128CD2CE}" type="presParOf" srcId="{7A3DDEFB-2D38-4490-A51D-F69401AA85E1}" destId="{CD8AE8FD-05F0-4B78-AD4C-6554D7433E38}" srcOrd="1" destOrd="0" presId="urn:microsoft.com/office/officeart/2005/8/layout/hierarchy3"/>
    <dgm:cxn modelId="{00EABCBA-3C49-4979-9AFD-11AAF7E04ADE}" type="presParOf" srcId="{7A3DDEFB-2D38-4490-A51D-F69401AA85E1}" destId="{E8133E8B-E4CC-47B6-8115-D0368438D81C}" srcOrd="2" destOrd="0" presId="urn:microsoft.com/office/officeart/2005/8/layout/hierarchy3"/>
    <dgm:cxn modelId="{FCB3AC29-E17F-4D5D-A3F4-41C7F6C44081}" type="presParOf" srcId="{7A3DDEFB-2D38-4490-A51D-F69401AA85E1}" destId="{A9352617-1C24-4A4A-B2BD-A9F816DB53B2}" srcOrd="3" destOrd="0" presId="urn:microsoft.com/office/officeart/2005/8/layout/hierarchy3"/>
    <dgm:cxn modelId="{927775A2-4FBA-430B-81D9-A65CD130B2EA}" type="presParOf" srcId="{7A3DDEFB-2D38-4490-A51D-F69401AA85E1}" destId="{BB49BB41-FADD-46B9-B1EA-A0485DC07C21}" srcOrd="4" destOrd="0" presId="urn:microsoft.com/office/officeart/2005/8/layout/hierarchy3"/>
    <dgm:cxn modelId="{C7D6AB0C-2AC8-46FE-849E-3F5191B94022}" type="presParOf" srcId="{7A3DDEFB-2D38-4490-A51D-F69401AA85E1}" destId="{52F7FF76-5C5C-4531-8C0D-4FE6075FD29B}" srcOrd="5" destOrd="0" presId="urn:microsoft.com/office/officeart/2005/8/layout/hierarchy3"/>
    <dgm:cxn modelId="{3FB8294E-92D3-442B-B4BC-F7AB3EFA8D9D}" type="presParOf" srcId="{7A3DDEFB-2D38-4490-A51D-F69401AA85E1}" destId="{9CFBAD0C-5F82-4E8C-8D1F-A0F71E915E56}" srcOrd="6" destOrd="0" presId="urn:microsoft.com/office/officeart/2005/8/layout/hierarchy3"/>
    <dgm:cxn modelId="{AB506BA6-81EE-476B-BCA0-9831C4D9E3FE}" type="presParOf" srcId="{7A3DDEFB-2D38-4490-A51D-F69401AA85E1}" destId="{5F982362-D4EF-466F-9B44-80FEA46DB68D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09C4AB1A-3419-4346-8BB2-2585F3F80EF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200" dirty="0" smtClean="0">
              <a:solidFill>
                <a:srgbClr val="FDF6BF"/>
              </a:solidFill>
              <a:latin typeface="Franklin Gothic Medium" pitchFamily="34" charset="0"/>
            </a:rPr>
            <a:t>Indicadores de Monitoramento e Avaliação – </a:t>
          </a:r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São parâmetros para medição da situação futura desejada em relação à situação atual encontrada. Têm como finalidade reconhecer se as metas do Plano estão sendo alcançadas.</a:t>
          </a:r>
        </a:p>
        <a:p>
          <a:pPr algn="ctr"/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O monitoramento é a avaliação sistêmica, contínua e permanente dos resultados das metas a serem alcançadas.</a:t>
          </a:r>
        </a:p>
        <a:p>
          <a:pPr algn="ctr"/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A avaliação é a análise qualitativa do que se quer atingir.</a:t>
          </a:r>
          <a:endParaRPr lang="pt-BR" sz="2200" dirty="0">
            <a:solidFill>
              <a:schemeClr val="bg1"/>
            </a:solidFill>
            <a:latin typeface="Franklin Gothic Medium" pitchFamily="34" charset="0"/>
          </a:endParaRPr>
        </a:p>
      </dgm:t>
    </dgm:pt>
    <dgm:pt modelId="{1D7DA1B3-392B-452A-B061-CB2DCCABCC2E}" type="parTrans" cxnId="{E019BA02-F4B7-453C-B0FE-2BFCF0060593}">
      <dgm:prSet/>
      <dgm:spPr/>
      <dgm:t>
        <a:bodyPr/>
        <a:lstStyle/>
        <a:p>
          <a:endParaRPr lang="pt-BR"/>
        </a:p>
      </dgm:t>
    </dgm:pt>
    <dgm:pt modelId="{1142F2F1-D409-4EA9-9215-1A665A6C24C4}" type="sibTrans" cxnId="{E019BA02-F4B7-453C-B0FE-2BFCF0060593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9B0446-DA86-4E68-9DD4-8B24E8C3EBC6}" type="pres">
      <dgm:prSet presAssocID="{09C4AB1A-3419-4346-8BB2-2585F3F80EF2}" presName="parentLin" presStyleCnt="0"/>
      <dgm:spPr/>
    </dgm:pt>
    <dgm:pt modelId="{F009642B-D7E3-4AFC-9678-4CE9C9881384}" type="pres">
      <dgm:prSet presAssocID="{09C4AB1A-3419-4346-8BB2-2585F3F80EF2}" presName="parentLeftMargin" presStyleLbl="node1" presStyleIdx="0" presStyleCnt="1"/>
      <dgm:spPr/>
      <dgm:t>
        <a:bodyPr/>
        <a:lstStyle/>
        <a:p>
          <a:endParaRPr lang="pt-BR"/>
        </a:p>
      </dgm:t>
    </dgm:pt>
    <dgm:pt modelId="{1643E2AE-CA48-43F0-9FB4-68C4E4671F40}" type="pres">
      <dgm:prSet presAssocID="{09C4AB1A-3419-4346-8BB2-2585F3F80EF2}" presName="parentText" presStyleLbl="node1" presStyleIdx="0" presStyleCnt="1" custScaleX="136810" custScaleY="233718" custLinFactNeighborX="-84379" custLinFactNeighborY="11987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5F213F-2A71-41A7-B8BA-8CA2FCB90FC7}" type="pres">
      <dgm:prSet presAssocID="{09C4AB1A-3419-4346-8BB2-2585F3F80EF2}" presName="negativeSpace" presStyleCnt="0"/>
      <dgm:spPr/>
    </dgm:pt>
    <dgm:pt modelId="{F81D787E-4EF7-4B16-A552-6F8629AB0BC3}" type="pres">
      <dgm:prSet presAssocID="{09C4AB1A-3419-4346-8BB2-2585F3F80EF2}" presName="childText" presStyleLbl="conFgAcc1" presStyleIdx="0" presStyleCnt="1" custScaleY="79880">
        <dgm:presLayoutVars>
          <dgm:bulletEnabled val="1"/>
        </dgm:presLayoutVars>
      </dgm:prSet>
      <dgm:spPr/>
    </dgm:pt>
  </dgm:ptLst>
  <dgm:cxnLst>
    <dgm:cxn modelId="{9C1BA298-1F36-44C7-AA7C-ED971A0CBAE5}" type="presOf" srcId="{09C4AB1A-3419-4346-8BB2-2585F3F80EF2}" destId="{1643E2AE-CA48-43F0-9FB4-68C4E4671F40}" srcOrd="1" destOrd="0" presId="urn:microsoft.com/office/officeart/2005/8/layout/list1"/>
    <dgm:cxn modelId="{3788729F-05F0-47BE-AE7F-0983C4A5E9F5}" type="presOf" srcId="{09C4AB1A-3419-4346-8BB2-2585F3F80EF2}" destId="{F009642B-D7E3-4AFC-9678-4CE9C9881384}" srcOrd="0" destOrd="0" presId="urn:microsoft.com/office/officeart/2005/8/layout/list1"/>
    <dgm:cxn modelId="{30C55C8B-A3F5-4E99-89D9-B95AC9C94534}" type="presOf" srcId="{9ACE6417-8812-4CF7-A8FE-92577DF99B21}" destId="{63F68F2F-F009-4018-91EC-07427A1561E1}" srcOrd="0" destOrd="0" presId="urn:microsoft.com/office/officeart/2005/8/layout/list1"/>
    <dgm:cxn modelId="{E019BA02-F4B7-453C-B0FE-2BFCF0060593}" srcId="{9ACE6417-8812-4CF7-A8FE-92577DF99B21}" destId="{09C4AB1A-3419-4346-8BB2-2585F3F80EF2}" srcOrd="0" destOrd="0" parTransId="{1D7DA1B3-392B-452A-B061-CB2DCCABCC2E}" sibTransId="{1142F2F1-D409-4EA9-9215-1A665A6C24C4}"/>
    <dgm:cxn modelId="{14E019E7-62A6-4C89-9916-49CB3D384EC1}" type="presParOf" srcId="{63F68F2F-F009-4018-91EC-07427A1561E1}" destId="{3E9B0446-DA86-4E68-9DD4-8B24E8C3EBC6}" srcOrd="0" destOrd="0" presId="urn:microsoft.com/office/officeart/2005/8/layout/list1"/>
    <dgm:cxn modelId="{AAC03E3C-B2C2-4F4E-889A-10E98CFD1C93}" type="presParOf" srcId="{3E9B0446-DA86-4E68-9DD4-8B24E8C3EBC6}" destId="{F009642B-D7E3-4AFC-9678-4CE9C9881384}" srcOrd="0" destOrd="0" presId="urn:microsoft.com/office/officeart/2005/8/layout/list1"/>
    <dgm:cxn modelId="{B60A0759-B21C-4F9B-8ABF-59AFD79AF86F}" type="presParOf" srcId="{3E9B0446-DA86-4E68-9DD4-8B24E8C3EBC6}" destId="{1643E2AE-CA48-43F0-9FB4-68C4E4671F40}" srcOrd="1" destOrd="0" presId="urn:microsoft.com/office/officeart/2005/8/layout/list1"/>
    <dgm:cxn modelId="{DA73E456-DF26-42FA-B8D4-5B3F29C41008}" type="presParOf" srcId="{63F68F2F-F009-4018-91EC-07427A1561E1}" destId="{9E5F213F-2A71-41A7-B8BA-8CA2FCB90FC7}" srcOrd="1" destOrd="0" presId="urn:microsoft.com/office/officeart/2005/8/layout/list1"/>
    <dgm:cxn modelId="{72E2F446-6007-491F-AE51-F1A765F8BECD}" type="presParOf" srcId="{63F68F2F-F009-4018-91EC-07427A1561E1}" destId="{F81D787E-4EF7-4B16-A552-6F8629AB0BC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8C05F8B3-8F92-4FCA-B21E-B59416082C8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927CA78-CCFD-45C1-8C51-DC0F6E186F71}">
      <dgm:prSet phldrT="[Texto]" custT="1"/>
      <dgm:spPr>
        <a:noFill/>
        <a:ln w="76200">
          <a:noFill/>
        </a:ln>
        <a:effectLst>
          <a:glow rad="101600">
            <a:schemeClr val="accent6">
              <a:lumMod val="75000"/>
              <a:alpha val="60000"/>
            </a:schemeClr>
          </a:glow>
        </a:effectLst>
      </dgm:spPr>
      <dgm:t>
        <a:bodyPr/>
        <a:lstStyle/>
        <a:p>
          <a:pPr algn="just"/>
          <a:r>
            <a:rPr lang="pt-BR" sz="240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latin typeface="Franklin Gothic Medium" pitchFamily="34" charset="0"/>
            </a:rPr>
            <a:t>Como desdobramento do </a:t>
          </a:r>
          <a:r>
            <a:rPr lang="pt-BR" sz="2400" b="1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latin typeface="Franklin Gothic Medium" pitchFamily="34" charset="0"/>
            </a:rPr>
            <a:t>Plano Municipal de Cultura </a:t>
          </a:r>
          <a:r>
            <a:rPr lang="pt-BR" sz="240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latin typeface="Franklin Gothic Medium" pitchFamily="34" charset="0"/>
            </a:rPr>
            <a:t>devem ser elaborados planos específicos para cada segmento artístico, movimento social de identidade e setor da economia da cultura, bem como para cada região do Município. Deve ter foco no respectivo segmento ou território.</a:t>
          </a:r>
          <a:endParaRPr lang="pt-BR" sz="2400" dirty="0">
            <a:ln>
              <a:noFill/>
            </a:ln>
            <a:latin typeface="Franklin Gothic Medium" pitchFamily="34" charset="0"/>
          </a:endParaRPr>
        </a:p>
      </dgm:t>
    </dgm:pt>
    <dgm:pt modelId="{935FA275-2251-4170-A2E8-F9A0A5A0AD79}" type="parTrans" cxnId="{E4CCA89E-97E8-48DD-8097-21A9B111F922}">
      <dgm:prSet/>
      <dgm:spPr/>
      <dgm:t>
        <a:bodyPr/>
        <a:lstStyle/>
        <a:p>
          <a:endParaRPr lang="pt-BR">
            <a:ln>
              <a:noFill/>
            </a:ln>
            <a:latin typeface="Franklin Gothic Medium" pitchFamily="34" charset="0"/>
          </a:endParaRPr>
        </a:p>
      </dgm:t>
    </dgm:pt>
    <dgm:pt modelId="{3CAE337F-B326-4E86-B923-CD67E27F8E6C}" type="sibTrans" cxnId="{E4CCA89E-97E8-48DD-8097-21A9B111F922}">
      <dgm:prSet/>
      <dgm:spPr/>
      <dgm:t>
        <a:bodyPr/>
        <a:lstStyle/>
        <a:p>
          <a:endParaRPr lang="pt-BR">
            <a:ln>
              <a:noFill/>
            </a:ln>
            <a:latin typeface="Franklin Gothic Medium" pitchFamily="34" charset="0"/>
          </a:endParaRPr>
        </a:p>
      </dgm:t>
    </dgm:pt>
    <dgm:pt modelId="{21ACA088-36B8-4857-A5B0-3ED398CD6245}" type="pres">
      <dgm:prSet presAssocID="{8C05F8B3-8F92-4FCA-B21E-B59416082C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238BFAA-386D-44C6-B577-D63ABE6FA26A}" type="pres">
      <dgm:prSet presAssocID="{3927CA78-CCFD-45C1-8C51-DC0F6E186F71}" presName="parentText" presStyleLbl="node1" presStyleIdx="0" presStyleCnt="1" custLinFactNeighborX="-9766" custLinFactNeighborY="4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F9CB00C-4448-4488-9A2F-3BC7241C7BD3}" type="presOf" srcId="{3927CA78-CCFD-45C1-8C51-DC0F6E186F71}" destId="{9238BFAA-386D-44C6-B577-D63ABE6FA26A}" srcOrd="0" destOrd="0" presId="urn:microsoft.com/office/officeart/2005/8/layout/vList2"/>
    <dgm:cxn modelId="{A6784B3C-EF61-4E66-81D3-8F9B57475840}" type="presOf" srcId="{8C05F8B3-8F92-4FCA-B21E-B59416082C8D}" destId="{21ACA088-36B8-4857-A5B0-3ED398CD6245}" srcOrd="0" destOrd="0" presId="urn:microsoft.com/office/officeart/2005/8/layout/vList2"/>
    <dgm:cxn modelId="{E4CCA89E-97E8-48DD-8097-21A9B111F922}" srcId="{8C05F8B3-8F92-4FCA-B21E-B59416082C8D}" destId="{3927CA78-CCFD-45C1-8C51-DC0F6E186F71}" srcOrd="0" destOrd="0" parTransId="{935FA275-2251-4170-A2E8-F9A0A5A0AD79}" sibTransId="{3CAE337F-B326-4E86-B923-CD67E27F8E6C}"/>
    <dgm:cxn modelId="{868C0C5E-4E34-4C79-9744-4A414BA7DC54}" type="presParOf" srcId="{21ACA088-36B8-4857-A5B0-3ED398CD6245}" destId="{9238BFAA-386D-44C6-B577-D63ABE6FA26A}" srcOrd="0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09C4AB1A-3419-4346-8BB2-2585F3F80EF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100" dirty="0" smtClean="0">
              <a:latin typeface="Franklin Gothic Medium" pitchFamily="34" charset="0"/>
            </a:rPr>
            <a:t>O  </a:t>
          </a:r>
          <a:r>
            <a:rPr lang="pt-BR" sz="2100" dirty="0" smtClean="0">
              <a:solidFill>
                <a:srgbClr val="FFFF00"/>
              </a:solidFill>
              <a:latin typeface="Franklin Gothic Medium" pitchFamily="34" charset="0"/>
            </a:rPr>
            <a:t>Plano de Cultura </a:t>
          </a:r>
          <a:r>
            <a:rPr lang="pt-BR" sz="2100" dirty="0" smtClean="0">
              <a:latin typeface="Franklin Gothic Medium" pitchFamily="34" charset="0"/>
            </a:rPr>
            <a:t>têm por finalidade o planejamento e implementação de políticas de longo prazo para a proteção e promoção da diversidade cultural brasileira</a:t>
          </a:r>
          <a:endParaRPr lang="pt-BR" sz="2100" dirty="0">
            <a:latin typeface="Franklin Gothic Medium" pitchFamily="34" charset="0"/>
          </a:endParaRPr>
        </a:p>
      </dgm:t>
    </dgm:pt>
    <dgm:pt modelId="{1D7DA1B3-392B-452A-B061-CB2DCCABCC2E}" type="parTrans" cxnId="{E019BA02-F4B7-453C-B0FE-2BFCF0060593}">
      <dgm:prSet/>
      <dgm:spPr/>
      <dgm:t>
        <a:bodyPr/>
        <a:lstStyle/>
        <a:p>
          <a:endParaRPr lang="pt-BR"/>
        </a:p>
      </dgm:t>
    </dgm:pt>
    <dgm:pt modelId="{1142F2F1-D409-4EA9-9215-1A665A6C24C4}" type="sibTrans" cxnId="{E019BA02-F4B7-453C-B0FE-2BFCF0060593}">
      <dgm:prSet/>
      <dgm:spPr/>
      <dgm:t>
        <a:bodyPr/>
        <a:lstStyle/>
        <a:p>
          <a:endParaRPr lang="pt-BR"/>
        </a:p>
      </dgm:t>
    </dgm:pt>
    <dgm:pt modelId="{F058175F-F5A8-43B3-9541-1AFAF76B436E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100" dirty="0" smtClean="0">
              <a:latin typeface="Franklin Gothic Medium" pitchFamily="34" charset="0"/>
            </a:rPr>
            <a:t>Com  a aprovação do </a:t>
          </a:r>
          <a:r>
            <a:rPr lang="pt-BR" sz="2100" dirty="0" smtClean="0">
              <a:solidFill>
                <a:srgbClr val="FFFF00"/>
              </a:solidFill>
              <a:latin typeface="Franklin Gothic Medium" pitchFamily="34" charset="0"/>
            </a:rPr>
            <a:t>Plano de Cultura </a:t>
          </a:r>
          <a:r>
            <a:rPr lang="pt-BR" sz="2100" dirty="0" smtClean="0">
              <a:latin typeface="Franklin Gothic Medium" pitchFamily="34" charset="0"/>
            </a:rPr>
            <a:t>Municipal, pela câmara de Vereadores, esse processo avança politicamente, ganha estabilidade jurídica e tem assegurado a sua continuidade enquanto política de Estado.</a:t>
          </a:r>
          <a:endParaRPr lang="pt-BR" sz="2100" dirty="0">
            <a:latin typeface="Franklin Gothic Medium" pitchFamily="34" charset="0"/>
          </a:endParaRPr>
        </a:p>
      </dgm:t>
    </dgm:pt>
    <dgm:pt modelId="{C91C6E71-F9C8-407F-88D2-81717A02B30B}" type="parTrans" cxnId="{C02AA7B7-D889-4FF1-95B8-1BB4A3D3D11F}">
      <dgm:prSet/>
      <dgm:spPr/>
      <dgm:t>
        <a:bodyPr/>
        <a:lstStyle/>
        <a:p>
          <a:endParaRPr lang="pt-BR"/>
        </a:p>
      </dgm:t>
    </dgm:pt>
    <dgm:pt modelId="{BD4AC062-8D27-4CAA-AF6C-EEC1A518ECB1}" type="sibTrans" cxnId="{C02AA7B7-D889-4FF1-95B8-1BB4A3D3D11F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9B0446-DA86-4E68-9DD4-8B24E8C3EBC6}" type="pres">
      <dgm:prSet presAssocID="{09C4AB1A-3419-4346-8BB2-2585F3F80EF2}" presName="parentLin" presStyleCnt="0"/>
      <dgm:spPr/>
    </dgm:pt>
    <dgm:pt modelId="{F009642B-D7E3-4AFC-9678-4CE9C9881384}" type="pres">
      <dgm:prSet presAssocID="{09C4AB1A-3419-4346-8BB2-2585F3F80EF2}" presName="parentLeftMargin" presStyleLbl="node1" presStyleIdx="0" presStyleCnt="2"/>
      <dgm:spPr/>
      <dgm:t>
        <a:bodyPr/>
        <a:lstStyle/>
        <a:p>
          <a:endParaRPr lang="pt-BR"/>
        </a:p>
      </dgm:t>
    </dgm:pt>
    <dgm:pt modelId="{1643E2AE-CA48-43F0-9FB4-68C4E4671F40}" type="pres">
      <dgm:prSet presAssocID="{09C4AB1A-3419-4346-8BB2-2585F3F80EF2}" presName="parentText" presStyleLbl="node1" presStyleIdx="0" presStyleCnt="2" custScaleX="127553" custLinFactNeighborX="-1405" custLinFactNeighborY="-2749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5F213F-2A71-41A7-B8BA-8CA2FCB90FC7}" type="pres">
      <dgm:prSet presAssocID="{09C4AB1A-3419-4346-8BB2-2585F3F80EF2}" presName="negativeSpace" presStyleCnt="0"/>
      <dgm:spPr/>
    </dgm:pt>
    <dgm:pt modelId="{F81D787E-4EF7-4B16-A552-6F8629AB0BC3}" type="pres">
      <dgm:prSet presAssocID="{09C4AB1A-3419-4346-8BB2-2585F3F80EF2}" presName="childText" presStyleLbl="conFgAcc1" presStyleIdx="0" presStyleCnt="2" custScaleY="79880">
        <dgm:presLayoutVars>
          <dgm:bulletEnabled val="1"/>
        </dgm:presLayoutVars>
      </dgm:prSet>
      <dgm:spPr/>
    </dgm:pt>
    <dgm:pt modelId="{DC585EA5-63F0-45AD-81E1-C9E76FF1DEF2}" type="pres">
      <dgm:prSet presAssocID="{1142F2F1-D409-4EA9-9215-1A665A6C24C4}" presName="spaceBetweenRectangles" presStyleCnt="0"/>
      <dgm:spPr/>
    </dgm:pt>
    <dgm:pt modelId="{AD8FA0D9-597E-4907-B1E9-027A2724DB83}" type="pres">
      <dgm:prSet presAssocID="{F058175F-F5A8-43B3-9541-1AFAF76B436E}" presName="parentLin" presStyleCnt="0"/>
      <dgm:spPr/>
    </dgm:pt>
    <dgm:pt modelId="{804DBAA7-099F-4EC5-974E-A5195280175D}" type="pres">
      <dgm:prSet presAssocID="{F058175F-F5A8-43B3-9541-1AFAF76B436E}" presName="parentLeftMargin" presStyleLbl="node1" presStyleIdx="0" presStyleCnt="2"/>
      <dgm:spPr/>
      <dgm:t>
        <a:bodyPr/>
        <a:lstStyle/>
        <a:p>
          <a:endParaRPr lang="pt-BR"/>
        </a:p>
      </dgm:t>
    </dgm:pt>
    <dgm:pt modelId="{4627230B-C41A-4E3F-968D-763C18C0EB23}" type="pres">
      <dgm:prSet presAssocID="{F058175F-F5A8-43B3-9541-1AFAF76B436E}" presName="parentText" presStyleLbl="node1" presStyleIdx="1" presStyleCnt="2" custScaleX="12755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EA92FF-015B-495F-AC82-EC1F14419689}" type="pres">
      <dgm:prSet presAssocID="{F058175F-F5A8-43B3-9541-1AFAF76B436E}" presName="negativeSpace" presStyleCnt="0"/>
      <dgm:spPr/>
    </dgm:pt>
    <dgm:pt modelId="{A84E1210-7F6B-4F40-BC2F-612EE0D34665}" type="pres">
      <dgm:prSet presAssocID="{F058175F-F5A8-43B3-9541-1AFAF76B436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E019BA02-F4B7-453C-B0FE-2BFCF0060593}" srcId="{9ACE6417-8812-4CF7-A8FE-92577DF99B21}" destId="{09C4AB1A-3419-4346-8BB2-2585F3F80EF2}" srcOrd="0" destOrd="0" parTransId="{1D7DA1B3-392B-452A-B061-CB2DCCABCC2E}" sibTransId="{1142F2F1-D409-4EA9-9215-1A665A6C24C4}"/>
    <dgm:cxn modelId="{409D9A7F-6FE1-466C-9BB8-DDDA7DFF7BEE}" type="presOf" srcId="{F058175F-F5A8-43B3-9541-1AFAF76B436E}" destId="{804DBAA7-099F-4EC5-974E-A5195280175D}" srcOrd="0" destOrd="0" presId="urn:microsoft.com/office/officeart/2005/8/layout/list1"/>
    <dgm:cxn modelId="{5BE10826-9E92-4B86-826A-B7F51FA37B46}" type="presOf" srcId="{F058175F-F5A8-43B3-9541-1AFAF76B436E}" destId="{4627230B-C41A-4E3F-968D-763C18C0EB23}" srcOrd="1" destOrd="0" presId="urn:microsoft.com/office/officeart/2005/8/layout/list1"/>
    <dgm:cxn modelId="{A6E02566-1745-44E5-943E-96A30DBF6469}" type="presOf" srcId="{9ACE6417-8812-4CF7-A8FE-92577DF99B21}" destId="{63F68F2F-F009-4018-91EC-07427A1561E1}" srcOrd="0" destOrd="0" presId="urn:microsoft.com/office/officeart/2005/8/layout/list1"/>
    <dgm:cxn modelId="{43CCC25C-7CC4-455F-A16A-E5FAC66CF0BC}" type="presOf" srcId="{09C4AB1A-3419-4346-8BB2-2585F3F80EF2}" destId="{F009642B-D7E3-4AFC-9678-4CE9C9881384}" srcOrd="0" destOrd="0" presId="urn:microsoft.com/office/officeart/2005/8/layout/list1"/>
    <dgm:cxn modelId="{C02AA7B7-D889-4FF1-95B8-1BB4A3D3D11F}" srcId="{9ACE6417-8812-4CF7-A8FE-92577DF99B21}" destId="{F058175F-F5A8-43B3-9541-1AFAF76B436E}" srcOrd="1" destOrd="0" parTransId="{C91C6E71-F9C8-407F-88D2-81717A02B30B}" sibTransId="{BD4AC062-8D27-4CAA-AF6C-EEC1A518ECB1}"/>
    <dgm:cxn modelId="{5083DF29-8635-477F-A101-99146CCF1629}" type="presOf" srcId="{09C4AB1A-3419-4346-8BB2-2585F3F80EF2}" destId="{1643E2AE-CA48-43F0-9FB4-68C4E4671F40}" srcOrd="1" destOrd="0" presId="urn:microsoft.com/office/officeart/2005/8/layout/list1"/>
    <dgm:cxn modelId="{4B2F5BF2-CFFE-4FE4-91CF-7725ADB00312}" type="presParOf" srcId="{63F68F2F-F009-4018-91EC-07427A1561E1}" destId="{3E9B0446-DA86-4E68-9DD4-8B24E8C3EBC6}" srcOrd="0" destOrd="0" presId="urn:microsoft.com/office/officeart/2005/8/layout/list1"/>
    <dgm:cxn modelId="{10D0522D-36EA-492D-A7D0-EACF7227515A}" type="presParOf" srcId="{3E9B0446-DA86-4E68-9DD4-8B24E8C3EBC6}" destId="{F009642B-D7E3-4AFC-9678-4CE9C9881384}" srcOrd="0" destOrd="0" presId="urn:microsoft.com/office/officeart/2005/8/layout/list1"/>
    <dgm:cxn modelId="{E5CAE4AF-F117-4B2F-99D7-E7D6C01E9723}" type="presParOf" srcId="{3E9B0446-DA86-4E68-9DD4-8B24E8C3EBC6}" destId="{1643E2AE-CA48-43F0-9FB4-68C4E4671F40}" srcOrd="1" destOrd="0" presId="urn:microsoft.com/office/officeart/2005/8/layout/list1"/>
    <dgm:cxn modelId="{3428DEDE-BDA7-469A-8C16-E24AA2CB4DA7}" type="presParOf" srcId="{63F68F2F-F009-4018-91EC-07427A1561E1}" destId="{9E5F213F-2A71-41A7-B8BA-8CA2FCB90FC7}" srcOrd="1" destOrd="0" presId="urn:microsoft.com/office/officeart/2005/8/layout/list1"/>
    <dgm:cxn modelId="{E8D0200E-CCBF-4B2E-A782-267F556D6EFA}" type="presParOf" srcId="{63F68F2F-F009-4018-91EC-07427A1561E1}" destId="{F81D787E-4EF7-4B16-A552-6F8629AB0BC3}" srcOrd="2" destOrd="0" presId="urn:microsoft.com/office/officeart/2005/8/layout/list1"/>
    <dgm:cxn modelId="{94747FC2-E417-4EE9-8916-CC2E33C0997A}" type="presParOf" srcId="{63F68F2F-F009-4018-91EC-07427A1561E1}" destId="{DC585EA5-63F0-45AD-81E1-C9E76FF1DEF2}" srcOrd="3" destOrd="0" presId="urn:microsoft.com/office/officeart/2005/8/layout/list1"/>
    <dgm:cxn modelId="{4B68EFCE-3001-4730-8A87-34F9139E092E}" type="presParOf" srcId="{63F68F2F-F009-4018-91EC-07427A1561E1}" destId="{AD8FA0D9-597E-4907-B1E9-027A2724DB83}" srcOrd="4" destOrd="0" presId="urn:microsoft.com/office/officeart/2005/8/layout/list1"/>
    <dgm:cxn modelId="{E220F81C-EC3D-4CDE-8273-2308EF026DE7}" type="presParOf" srcId="{AD8FA0D9-597E-4907-B1E9-027A2724DB83}" destId="{804DBAA7-099F-4EC5-974E-A5195280175D}" srcOrd="0" destOrd="0" presId="urn:microsoft.com/office/officeart/2005/8/layout/list1"/>
    <dgm:cxn modelId="{CDA01BF8-F2AB-4A06-A06E-96EBAEE4555C}" type="presParOf" srcId="{AD8FA0D9-597E-4907-B1E9-027A2724DB83}" destId="{4627230B-C41A-4E3F-968D-763C18C0EB23}" srcOrd="1" destOrd="0" presId="urn:microsoft.com/office/officeart/2005/8/layout/list1"/>
    <dgm:cxn modelId="{81023BF6-FE9A-4205-A9E7-4B1475A68C2C}" type="presParOf" srcId="{63F68F2F-F009-4018-91EC-07427A1561E1}" destId="{27EA92FF-015B-495F-AC82-EC1F14419689}" srcOrd="5" destOrd="0" presId="urn:microsoft.com/office/officeart/2005/8/layout/list1"/>
    <dgm:cxn modelId="{BCACE32D-E94C-4B75-85D1-45837A1D665B}" type="presParOf" srcId="{63F68F2F-F009-4018-91EC-07427A1561E1}" destId="{A84E1210-7F6B-4F40-BC2F-612EE0D3466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F058175F-F5A8-43B3-9541-1AFAF76B436E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000" dirty="0" smtClean="0">
              <a:solidFill>
                <a:schemeClr val="bg1"/>
              </a:solidFill>
              <a:latin typeface="Franklin Gothic Medium" pitchFamily="34" charset="0"/>
            </a:rPr>
            <a:t>1</a:t>
          </a:r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. O processo de elaboração do Plano é participativo;</a:t>
          </a:r>
        </a:p>
        <a:p>
          <a:pPr algn="ctr"/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2.O processo de planejamento é político e técnico;</a:t>
          </a:r>
        </a:p>
        <a:p>
          <a:pPr algn="ctr"/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3. O Plano é integrado e compõe o planejamento municipal;</a:t>
          </a:r>
        </a:p>
        <a:p>
          <a:pPr algn="ctr"/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4. O Plano Municipal é alinhado aos Planos Estaduais e Nacional.</a:t>
          </a:r>
          <a:endParaRPr lang="pt-BR" sz="2200" dirty="0">
            <a:solidFill>
              <a:schemeClr val="bg1"/>
            </a:solidFill>
            <a:latin typeface="Franklin Gothic Medium" pitchFamily="34" charset="0"/>
          </a:endParaRPr>
        </a:p>
      </dgm:t>
    </dgm:pt>
    <dgm:pt modelId="{BD4AC062-8D27-4CAA-AF6C-EEC1A518ECB1}" type="sibTrans" cxnId="{C02AA7B7-D889-4FF1-95B8-1BB4A3D3D11F}">
      <dgm:prSet/>
      <dgm:spPr/>
      <dgm:t>
        <a:bodyPr/>
        <a:lstStyle/>
        <a:p>
          <a:endParaRPr lang="pt-BR"/>
        </a:p>
      </dgm:t>
    </dgm:pt>
    <dgm:pt modelId="{C91C6E71-F9C8-407F-88D2-81717A02B30B}" type="parTrans" cxnId="{C02AA7B7-D889-4FF1-95B8-1BB4A3D3D11F}">
      <dgm:prSet/>
      <dgm:spPr/>
      <dgm:t>
        <a:bodyPr/>
        <a:lstStyle/>
        <a:p>
          <a:endParaRPr lang="pt-BR"/>
        </a:p>
      </dgm:t>
    </dgm:pt>
    <dgm:pt modelId="{CEDB9ACD-D02B-4C76-96E1-23604B12E10C}">
      <dgm:prSet custT="1"/>
      <dgm:spPr/>
      <dgm:t>
        <a:bodyPr/>
        <a:lstStyle/>
        <a:p>
          <a:pPr algn="ctr"/>
          <a:r>
            <a:rPr lang="pt-BR" sz="24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Premissas</a:t>
          </a:r>
          <a:endParaRPr lang="pt-BR" sz="24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798B81F-FE70-40C3-83C4-08A9E20D94DD}" type="parTrans" cxnId="{51988865-B9DF-4BDC-ACEB-EC985A7CEBE5}">
      <dgm:prSet/>
      <dgm:spPr/>
      <dgm:t>
        <a:bodyPr/>
        <a:lstStyle/>
        <a:p>
          <a:endParaRPr lang="pt-BR"/>
        </a:p>
      </dgm:t>
    </dgm:pt>
    <dgm:pt modelId="{7FD4FFA9-A64E-4FCE-8689-5114B7600925}" type="sibTrans" cxnId="{51988865-B9DF-4BDC-ACEB-EC985A7CEBE5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D8FA0D9-597E-4907-B1E9-027A2724DB83}" type="pres">
      <dgm:prSet presAssocID="{F058175F-F5A8-43B3-9541-1AFAF76B436E}" presName="parentLin" presStyleCnt="0"/>
      <dgm:spPr/>
    </dgm:pt>
    <dgm:pt modelId="{804DBAA7-099F-4EC5-974E-A5195280175D}" type="pres">
      <dgm:prSet presAssocID="{F058175F-F5A8-43B3-9541-1AFAF76B436E}" presName="parentLeftMargin" presStyleLbl="node1" presStyleIdx="0" presStyleCnt="1"/>
      <dgm:spPr/>
      <dgm:t>
        <a:bodyPr/>
        <a:lstStyle/>
        <a:p>
          <a:endParaRPr lang="pt-BR"/>
        </a:p>
      </dgm:t>
    </dgm:pt>
    <dgm:pt modelId="{4627230B-C41A-4E3F-968D-763C18C0EB23}" type="pres">
      <dgm:prSet presAssocID="{F058175F-F5A8-43B3-9541-1AFAF76B436E}" presName="parentText" presStyleLbl="node1" presStyleIdx="0" presStyleCnt="1" custScaleX="127553" custScaleY="155107" custLinFactNeighborX="-23005" custLinFactNeighborY="-146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EA92FF-015B-495F-AC82-EC1F14419689}" type="pres">
      <dgm:prSet presAssocID="{F058175F-F5A8-43B3-9541-1AFAF76B436E}" presName="negativeSpace" presStyleCnt="0"/>
      <dgm:spPr/>
    </dgm:pt>
    <dgm:pt modelId="{A84E1210-7F6B-4F40-BC2F-612EE0D34665}" type="pres">
      <dgm:prSet presAssocID="{F058175F-F5A8-43B3-9541-1AFAF76B436E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02AA7B7-D889-4FF1-95B8-1BB4A3D3D11F}" srcId="{9ACE6417-8812-4CF7-A8FE-92577DF99B21}" destId="{F058175F-F5A8-43B3-9541-1AFAF76B436E}" srcOrd="0" destOrd="0" parTransId="{C91C6E71-F9C8-407F-88D2-81717A02B30B}" sibTransId="{BD4AC062-8D27-4CAA-AF6C-EEC1A518ECB1}"/>
    <dgm:cxn modelId="{51988865-B9DF-4BDC-ACEB-EC985A7CEBE5}" srcId="{F058175F-F5A8-43B3-9541-1AFAF76B436E}" destId="{CEDB9ACD-D02B-4C76-96E1-23604B12E10C}" srcOrd="0" destOrd="0" parTransId="{4798B81F-FE70-40C3-83C4-08A9E20D94DD}" sibTransId="{7FD4FFA9-A64E-4FCE-8689-5114B7600925}"/>
    <dgm:cxn modelId="{049A81EE-4FC3-4B42-8BB2-BEF765A75591}" type="presOf" srcId="{F058175F-F5A8-43B3-9541-1AFAF76B436E}" destId="{804DBAA7-099F-4EC5-974E-A5195280175D}" srcOrd="0" destOrd="0" presId="urn:microsoft.com/office/officeart/2005/8/layout/list1"/>
    <dgm:cxn modelId="{AC149B18-76DF-4E33-BD17-32B044716A66}" type="presOf" srcId="{F058175F-F5A8-43B3-9541-1AFAF76B436E}" destId="{4627230B-C41A-4E3F-968D-763C18C0EB23}" srcOrd="1" destOrd="0" presId="urn:microsoft.com/office/officeart/2005/8/layout/list1"/>
    <dgm:cxn modelId="{2E3146E6-2F44-474D-B7D1-6EA1223CEBEC}" type="presOf" srcId="{CEDB9ACD-D02B-4C76-96E1-23604B12E10C}" destId="{A84E1210-7F6B-4F40-BC2F-612EE0D34665}" srcOrd="0" destOrd="0" presId="urn:microsoft.com/office/officeart/2005/8/layout/list1"/>
    <dgm:cxn modelId="{C0AB6A0B-02B0-4EE7-B5CC-67080A81E9CC}" type="presOf" srcId="{9ACE6417-8812-4CF7-A8FE-92577DF99B21}" destId="{63F68F2F-F009-4018-91EC-07427A1561E1}" srcOrd="0" destOrd="0" presId="urn:microsoft.com/office/officeart/2005/8/layout/list1"/>
    <dgm:cxn modelId="{4DB537D6-1CD3-4642-ABCC-A3EF9E8944D5}" type="presParOf" srcId="{63F68F2F-F009-4018-91EC-07427A1561E1}" destId="{AD8FA0D9-597E-4907-B1E9-027A2724DB83}" srcOrd="0" destOrd="0" presId="urn:microsoft.com/office/officeart/2005/8/layout/list1"/>
    <dgm:cxn modelId="{EB51CF91-AAE5-477D-8032-ED4E874207E5}" type="presParOf" srcId="{AD8FA0D9-597E-4907-B1E9-027A2724DB83}" destId="{804DBAA7-099F-4EC5-974E-A5195280175D}" srcOrd="0" destOrd="0" presId="urn:microsoft.com/office/officeart/2005/8/layout/list1"/>
    <dgm:cxn modelId="{2A5F83F2-6C2E-4977-A07A-58A4319B074D}" type="presParOf" srcId="{AD8FA0D9-597E-4907-B1E9-027A2724DB83}" destId="{4627230B-C41A-4E3F-968D-763C18C0EB23}" srcOrd="1" destOrd="0" presId="urn:microsoft.com/office/officeart/2005/8/layout/list1"/>
    <dgm:cxn modelId="{8D39E955-8F68-4DE1-ABE4-26D6C80D7E8C}" type="presParOf" srcId="{63F68F2F-F009-4018-91EC-07427A1561E1}" destId="{27EA92FF-015B-495F-AC82-EC1F14419689}" srcOrd="1" destOrd="0" presId="urn:microsoft.com/office/officeart/2005/8/layout/list1"/>
    <dgm:cxn modelId="{690B2DE1-DEB6-4375-AF40-B9FCF26AB246}" type="presParOf" srcId="{63F68F2F-F009-4018-91EC-07427A1561E1}" destId="{A84E1210-7F6B-4F40-BC2F-612EE0D3466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CEDB9ACD-D02B-4C76-96E1-23604B12E10C}">
      <dgm:prSet custT="1"/>
      <dgm:spPr/>
      <dgm:t>
        <a:bodyPr/>
        <a:lstStyle/>
        <a:p>
          <a:pPr algn="ctr"/>
          <a:r>
            <a:rPr lang="pt-BR" sz="2400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Princípios</a:t>
          </a:r>
          <a:endParaRPr lang="pt-BR" sz="2400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798B81F-FE70-40C3-83C4-08A9E20D94DD}" type="parTrans" cxnId="{51988865-B9DF-4BDC-ACEB-EC985A7CEBE5}">
      <dgm:prSet/>
      <dgm:spPr/>
      <dgm:t>
        <a:bodyPr/>
        <a:lstStyle/>
        <a:p>
          <a:endParaRPr lang="pt-BR"/>
        </a:p>
      </dgm:t>
    </dgm:pt>
    <dgm:pt modelId="{7FD4FFA9-A64E-4FCE-8689-5114B7600925}" type="sibTrans" cxnId="{51988865-B9DF-4BDC-ACEB-EC985A7CEBE5}">
      <dgm:prSet/>
      <dgm:spPr/>
      <dgm:t>
        <a:bodyPr/>
        <a:lstStyle/>
        <a:p>
          <a:endParaRPr lang="pt-BR"/>
        </a:p>
      </dgm:t>
    </dgm:pt>
    <dgm:pt modelId="{F058175F-F5A8-43B3-9541-1AFAF76B436E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400" dirty="0" smtClean="0">
              <a:solidFill>
                <a:schemeClr val="bg1"/>
              </a:solidFill>
              <a:latin typeface="Franklin Gothic Medium" pitchFamily="34" charset="0"/>
            </a:rPr>
            <a:t>1</a:t>
          </a:r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. Protagonismo Municipal-;</a:t>
          </a:r>
        </a:p>
        <a:p>
          <a:pPr algn="ctr"/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2. Diálogo interinstitucional e social- 3.Legitimidade-;</a:t>
          </a:r>
        </a:p>
        <a:p>
          <a:pPr algn="ctr"/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4. Visão sistêmica e territorial;</a:t>
          </a:r>
        </a:p>
        <a:p>
          <a:pPr algn="ctr"/>
          <a:r>
            <a:rPr lang="pt-BR" sz="2200" dirty="0" smtClean="0">
              <a:solidFill>
                <a:schemeClr val="bg1"/>
              </a:solidFill>
              <a:latin typeface="Franklin Gothic Medium" pitchFamily="34" charset="0"/>
            </a:rPr>
            <a:t>5.Transparência e objetividade</a:t>
          </a:r>
          <a:r>
            <a:rPr lang="pt-BR" sz="2400" dirty="0" smtClean="0">
              <a:solidFill>
                <a:schemeClr val="bg1"/>
              </a:solidFill>
              <a:latin typeface="Franklin Gothic Medium" pitchFamily="34" charset="0"/>
            </a:rPr>
            <a:t>.</a:t>
          </a:r>
          <a:endParaRPr lang="pt-BR" sz="2400" dirty="0">
            <a:solidFill>
              <a:schemeClr val="bg1"/>
            </a:solidFill>
            <a:latin typeface="Franklin Gothic Medium" pitchFamily="34" charset="0"/>
          </a:endParaRPr>
        </a:p>
      </dgm:t>
    </dgm:pt>
    <dgm:pt modelId="{BD4AC062-8D27-4CAA-AF6C-EEC1A518ECB1}" type="sibTrans" cxnId="{C02AA7B7-D889-4FF1-95B8-1BB4A3D3D11F}">
      <dgm:prSet/>
      <dgm:spPr/>
      <dgm:t>
        <a:bodyPr/>
        <a:lstStyle/>
        <a:p>
          <a:endParaRPr lang="pt-BR"/>
        </a:p>
      </dgm:t>
    </dgm:pt>
    <dgm:pt modelId="{C91C6E71-F9C8-407F-88D2-81717A02B30B}" type="parTrans" cxnId="{C02AA7B7-D889-4FF1-95B8-1BB4A3D3D11F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D8FA0D9-597E-4907-B1E9-027A2724DB83}" type="pres">
      <dgm:prSet presAssocID="{F058175F-F5A8-43B3-9541-1AFAF76B436E}" presName="parentLin" presStyleCnt="0"/>
      <dgm:spPr/>
    </dgm:pt>
    <dgm:pt modelId="{804DBAA7-099F-4EC5-974E-A5195280175D}" type="pres">
      <dgm:prSet presAssocID="{F058175F-F5A8-43B3-9541-1AFAF76B436E}" presName="parentLeftMargin" presStyleLbl="node1" presStyleIdx="0" presStyleCnt="1"/>
      <dgm:spPr/>
      <dgm:t>
        <a:bodyPr/>
        <a:lstStyle/>
        <a:p>
          <a:endParaRPr lang="pt-BR"/>
        </a:p>
      </dgm:t>
    </dgm:pt>
    <dgm:pt modelId="{4627230B-C41A-4E3F-968D-763C18C0EB23}" type="pres">
      <dgm:prSet presAssocID="{F058175F-F5A8-43B3-9541-1AFAF76B436E}" presName="parentText" presStyleLbl="node1" presStyleIdx="0" presStyleCnt="1" custScaleX="127553" custScaleY="156880" custLinFactNeighborX="-1405" custLinFactNeighborY="229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7EA92FF-015B-495F-AC82-EC1F14419689}" type="pres">
      <dgm:prSet presAssocID="{F058175F-F5A8-43B3-9541-1AFAF76B436E}" presName="negativeSpace" presStyleCnt="0"/>
      <dgm:spPr/>
    </dgm:pt>
    <dgm:pt modelId="{A84E1210-7F6B-4F40-BC2F-612EE0D34665}" type="pres">
      <dgm:prSet presAssocID="{F058175F-F5A8-43B3-9541-1AFAF76B436E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277EF3D-5C85-4CB3-A58C-BEF34960B5EB}" type="presOf" srcId="{F058175F-F5A8-43B3-9541-1AFAF76B436E}" destId="{804DBAA7-099F-4EC5-974E-A5195280175D}" srcOrd="0" destOrd="0" presId="urn:microsoft.com/office/officeart/2005/8/layout/list1"/>
    <dgm:cxn modelId="{C02AA7B7-D889-4FF1-95B8-1BB4A3D3D11F}" srcId="{9ACE6417-8812-4CF7-A8FE-92577DF99B21}" destId="{F058175F-F5A8-43B3-9541-1AFAF76B436E}" srcOrd="0" destOrd="0" parTransId="{C91C6E71-F9C8-407F-88D2-81717A02B30B}" sibTransId="{BD4AC062-8D27-4CAA-AF6C-EEC1A518ECB1}"/>
    <dgm:cxn modelId="{51988865-B9DF-4BDC-ACEB-EC985A7CEBE5}" srcId="{F058175F-F5A8-43B3-9541-1AFAF76B436E}" destId="{CEDB9ACD-D02B-4C76-96E1-23604B12E10C}" srcOrd="0" destOrd="0" parTransId="{4798B81F-FE70-40C3-83C4-08A9E20D94DD}" sibTransId="{7FD4FFA9-A64E-4FCE-8689-5114B7600925}"/>
    <dgm:cxn modelId="{A1A3CB82-EF89-495A-BEAB-DD30141A48DB}" type="presOf" srcId="{F058175F-F5A8-43B3-9541-1AFAF76B436E}" destId="{4627230B-C41A-4E3F-968D-763C18C0EB23}" srcOrd="1" destOrd="0" presId="urn:microsoft.com/office/officeart/2005/8/layout/list1"/>
    <dgm:cxn modelId="{4E32FC5B-B9C1-40A9-AA50-F8101F3694B7}" type="presOf" srcId="{CEDB9ACD-D02B-4C76-96E1-23604B12E10C}" destId="{A84E1210-7F6B-4F40-BC2F-612EE0D34665}" srcOrd="0" destOrd="0" presId="urn:microsoft.com/office/officeart/2005/8/layout/list1"/>
    <dgm:cxn modelId="{554275E5-D871-4422-ABA8-F6B24764DC7B}" type="presOf" srcId="{9ACE6417-8812-4CF7-A8FE-92577DF99B21}" destId="{63F68F2F-F009-4018-91EC-07427A1561E1}" srcOrd="0" destOrd="0" presId="urn:microsoft.com/office/officeart/2005/8/layout/list1"/>
    <dgm:cxn modelId="{1F72E76F-1C8A-4CA0-BCEA-28253D136F5A}" type="presParOf" srcId="{63F68F2F-F009-4018-91EC-07427A1561E1}" destId="{AD8FA0D9-597E-4907-B1E9-027A2724DB83}" srcOrd="0" destOrd="0" presId="urn:microsoft.com/office/officeart/2005/8/layout/list1"/>
    <dgm:cxn modelId="{48C1383E-B144-4611-A524-ED9FC8708B02}" type="presParOf" srcId="{AD8FA0D9-597E-4907-B1E9-027A2724DB83}" destId="{804DBAA7-099F-4EC5-974E-A5195280175D}" srcOrd="0" destOrd="0" presId="urn:microsoft.com/office/officeart/2005/8/layout/list1"/>
    <dgm:cxn modelId="{337B77E7-7578-444A-849D-5A4AC8D5B2EA}" type="presParOf" srcId="{AD8FA0D9-597E-4907-B1E9-027A2724DB83}" destId="{4627230B-C41A-4E3F-968D-763C18C0EB23}" srcOrd="1" destOrd="0" presId="urn:microsoft.com/office/officeart/2005/8/layout/list1"/>
    <dgm:cxn modelId="{18CE585C-3921-4925-AC6E-A929A635BC72}" type="presParOf" srcId="{63F68F2F-F009-4018-91EC-07427A1561E1}" destId="{27EA92FF-015B-495F-AC82-EC1F14419689}" srcOrd="1" destOrd="0" presId="urn:microsoft.com/office/officeart/2005/8/layout/list1"/>
    <dgm:cxn modelId="{4596987D-CCC5-40A2-AD16-3AFF95AD1A10}" type="presParOf" srcId="{63F68F2F-F009-4018-91EC-07427A1561E1}" destId="{A84E1210-7F6B-4F40-BC2F-612EE0D3466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09C4AB1A-3419-4346-8BB2-2585F3F80EF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200" dirty="0" smtClean="0">
              <a:latin typeface="Franklin Gothic Medium" pitchFamily="34" charset="0"/>
            </a:rPr>
            <a:t>informações sobre a contextualização do município, incluindo aspectos históricos, físicos e geográficos, demográficos, econômicos e sociais. Situar o Município em relação a referências importantes para o desenvolvimento cultural</a:t>
          </a:r>
          <a:r>
            <a:rPr lang="pt-BR" sz="2000" dirty="0" smtClean="0">
              <a:latin typeface="Franklin Gothic Medium" pitchFamily="34" charset="0"/>
            </a:rPr>
            <a:t>.</a:t>
          </a:r>
          <a:endParaRPr lang="pt-BR" sz="2000" dirty="0">
            <a:latin typeface="Franklin Gothic Medium" pitchFamily="34" charset="0"/>
          </a:endParaRPr>
        </a:p>
      </dgm:t>
    </dgm:pt>
    <dgm:pt modelId="{1D7DA1B3-392B-452A-B061-CB2DCCABCC2E}" type="parTrans" cxnId="{E019BA02-F4B7-453C-B0FE-2BFCF0060593}">
      <dgm:prSet/>
      <dgm:spPr/>
      <dgm:t>
        <a:bodyPr/>
        <a:lstStyle/>
        <a:p>
          <a:endParaRPr lang="pt-BR"/>
        </a:p>
      </dgm:t>
    </dgm:pt>
    <dgm:pt modelId="{1142F2F1-D409-4EA9-9215-1A665A6C24C4}" type="sibTrans" cxnId="{E019BA02-F4B7-453C-B0FE-2BFCF0060593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9B0446-DA86-4E68-9DD4-8B24E8C3EBC6}" type="pres">
      <dgm:prSet presAssocID="{09C4AB1A-3419-4346-8BB2-2585F3F80EF2}" presName="parentLin" presStyleCnt="0"/>
      <dgm:spPr/>
    </dgm:pt>
    <dgm:pt modelId="{F009642B-D7E3-4AFC-9678-4CE9C9881384}" type="pres">
      <dgm:prSet presAssocID="{09C4AB1A-3419-4346-8BB2-2585F3F80EF2}" presName="parentLeftMargin" presStyleLbl="node1" presStyleIdx="0" presStyleCnt="1"/>
      <dgm:spPr/>
      <dgm:t>
        <a:bodyPr/>
        <a:lstStyle/>
        <a:p>
          <a:endParaRPr lang="pt-BR"/>
        </a:p>
      </dgm:t>
    </dgm:pt>
    <dgm:pt modelId="{1643E2AE-CA48-43F0-9FB4-68C4E4671F40}" type="pres">
      <dgm:prSet presAssocID="{09C4AB1A-3419-4346-8BB2-2585F3F80EF2}" presName="parentText" presStyleLbl="node1" presStyleIdx="0" presStyleCnt="1" custScaleX="127553" custScaleY="122249" custLinFactNeighborX="41794" custLinFactNeighborY="-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5F213F-2A71-41A7-B8BA-8CA2FCB90FC7}" type="pres">
      <dgm:prSet presAssocID="{09C4AB1A-3419-4346-8BB2-2585F3F80EF2}" presName="negativeSpace" presStyleCnt="0"/>
      <dgm:spPr/>
    </dgm:pt>
    <dgm:pt modelId="{F81D787E-4EF7-4B16-A552-6F8629AB0BC3}" type="pres">
      <dgm:prSet presAssocID="{09C4AB1A-3419-4346-8BB2-2585F3F80EF2}" presName="childText" presStyleLbl="conFgAcc1" presStyleIdx="0" presStyleCnt="1" custScaleY="79880">
        <dgm:presLayoutVars>
          <dgm:bulletEnabled val="1"/>
        </dgm:presLayoutVars>
      </dgm:prSet>
      <dgm:spPr/>
    </dgm:pt>
  </dgm:ptLst>
  <dgm:cxnLst>
    <dgm:cxn modelId="{1C053B93-4E11-4CCD-91C4-71239E1F7819}" type="presOf" srcId="{9ACE6417-8812-4CF7-A8FE-92577DF99B21}" destId="{63F68F2F-F009-4018-91EC-07427A1561E1}" srcOrd="0" destOrd="0" presId="urn:microsoft.com/office/officeart/2005/8/layout/list1"/>
    <dgm:cxn modelId="{545818E2-1B1F-4604-913C-ED88C65608C0}" type="presOf" srcId="{09C4AB1A-3419-4346-8BB2-2585F3F80EF2}" destId="{F009642B-D7E3-4AFC-9678-4CE9C9881384}" srcOrd="0" destOrd="0" presId="urn:microsoft.com/office/officeart/2005/8/layout/list1"/>
    <dgm:cxn modelId="{E019BA02-F4B7-453C-B0FE-2BFCF0060593}" srcId="{9ACE6417-8812-4CF7-A8FE-92577DF99B21}" destId="{09C4AB1A-3419-4346-8BB2-2585F3F80EF2}" srcOrd="0" destOrd="0" parTransId="{1D7DA1B3-392B-452A-B061-CB2DCCABCC2E}" sibTransId="{1142F2F1-D409-4EA9-9215-1A665A6C24C4}"/>
    <dgm:cxn modelId="{DE7BAA4B-6D24-49F6-81AD-287462FDD203}" type="presOf" srcId="{09C4AB1A-3419-4346-8BB2-2585F3F80EF2}" destId="{1643E2AE-CA48-43F0-9FB4-68C4E4671F40}" srcOrd="1" destOrd="0" presId="urn:microsoft.com/office/officeart/2005/8/layout/list1"/>
    <dgm:cxn modelId="{1544230B-DD20-4285-A080-C59E933D2376}" type="presParOf" srcId="{63F68F2F-F009-4018-91EC-07427A1561E1}" destId="{3E9B0446-DA86-4E68-9DD4-8B24E8C3EBC6}" srcOrd="0" destOrd="0" presId="urn:microsoft.com/office/officeart/2005/8/layout/list1"/>
    <dgm:cxn modelId="{94F822E8-F590-47C7-AC0F-B98CD2FE1A04}" type="presParOf" srcId="{3E9B0446-DA86-4E68-9DD4-8B24E8C3EBC6}" destId="{F009642B-D7E3-4AFC-9678-4CE9C9881384}" srcOrd="0" destOrd="0" presId="urn:microsoft.com/office/officeart/2005/8/layout/list1"/>
    <dgm:cxn modelId="{6D0E90B0-BA28-4EF6-BB48-C7F33E440429}" type="presParOf" srcId="{3E9B0446-DA86-4E68-9DD4-8B24E8C3EBC6}" destId="{1643E2AE-CA48-43F0-9FB4-68C4E4671F40}" srcOrd="1" destOrd="0" presId="urn:microsoft.com/office/officeart/2005/8/layout/list1"/>
    <dgm:cxn modelId="{8163BF95-E293-47A8-897F-BD8646342A26}" type="presParOf" srcId="{63F68F2F-F009-4018-91EC-07427A1561E1}" destId="{9E5F213F-2A71-41A7-B8BA-8CA2FCB90FC7}" srcOrd="1" destOrd="0" presId="urn:microsoft.com/office/officeart/2005/8/layout/list1"/>
    <dgm:cxn modelId="{8834C245-1218-4FAA-821D-D6129255C110}" type="presParOf" srcId="{63F68F2F-F009-4018-91EC-07427A1561E1}" destId="{F81D787E-4EF7-4B16-A552-6F8629AB0BC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09C4AB1A-3419-4346-8BB2-2585F3F80EF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sz="2200" dirty="0" smtClean="0">
              <a:latin typeface="Franklin Gothic Medium" pitchFamily="34" charset="0"/>
            </a:rPr>
            <a:t>Realidade na qual se quer atuar e mudar. Identificar fragilidades ( fraquezas) e obstáculos que precisam ser superados; vocações e potencialidades (fortalezas). O diagnóstico deve explorar, ao menos, duas dimensões :</a:t>
          </a:r>
        </a:p>
        <a:p>
          <a:pPr algn="ctr"/>
          <a:r>
            <a:rPr lang="pt-BR" sz="2200" dirty="0" smtClean="0">
              <a:latin typeface="Franklin Gothic Medium" pitchFamily="34" charset="0"/>
            </a:rPr>
            <a:t>- a institucionalização e gestão cultural no município</a:t>
          </a:r>
        </a:p>
        <a:p>
          <a:pPr algn="ctr"/>
          <a:r>
            <a:rPr lang="pt-BR" sz="2200" dirty="0" smtClean="0">
              <a:latin typeface="Franklin Gothic Medium" pitchFamily="34" charset="0"/>
            </a:rPr>
            <a:t>- Infraestrutura com uma visão dos segmentos culturais.</a:t>
          </a:r>
        </a:p>
        <a:p>
          <a:pPr algn="ctr"/>
          <a:r>
            <a:rPr lang="pt-BR" sz="2200" dirty="0" smtClean="0">
              <a:latin typeface="Franklin Gothic Medium" pitchFamily="34" charset="0"/>
            </a:rPr>
            <a:t>Quanto melhor o diagnóstico, maior a possibilidade de sucesso na formulação do cenário para cultura</a:t>
          </a:r>
          <a:r>
            <a:rPr lang="pt-BR" sz="2000" dirty="0" smtClean="0">
              <a:latin typeface="Franklin Gothic Medium" pitchFamily="34" charset="0"/>
            </a:rPr>
            <a:t>.</a:t>
          </a:r>
          <a:endParaRPr lang="pt-BR" sz="2000" dirty="0">
            <a:latin typeface="Franklin Gothic Medium" pitchFamily="34" charset="0"/>
          </a:endParaRPr>
        </a:p>
      </dgm:t>
    </dgm:pt>
    <dgm:pt modelId="{1D7DA1B3-392B-452A-B061-CB2DCCABCC2E}" type="parTrans" cxnId="{E019BA02-F4B7-453C-B0FE-2BFCF0060593}">
      <dgm:prSet/>
      <dgm:spPr/>
      <dgm:t>
        <a:bodyPr/>
        <a:lstStyle/>
        <a:p>
          <a:endParaRPr lang="pt-BR"/>
        </a:p>
      </dgm:t>
    </dgm:pt>
    <dgm:pt modelId="{1142F2F1-D409-4EA9-9215-1A665A6C24C4}" type="sibTrans" cxnId="{E019BA02-F4B7-453C-B0FE-2BFCF0060593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9B0446-DA86-4E68-9DD4-8B24E8C3EBC6}" type="pres">
      <dgm:prSet presAssocID="{09C4AB1A-3419-4346-8BB2-2585F3F80EF2}" presName="parentLin" presStyleCnt="0"/>
      <dgm:spPr/>
    </dgm:pt>
    <dgm:pt modelId="{F009642B-D7E3-4AFC-9678-4CE9C9881384}" type="pres">
      <dgm:prSet presAssocID="{09C4AB1A-3419-4346-8BB2-2585F3F80EF2}" presName="parentLeftMargin" presStyleLbl="node1" presStyleIdx="0" presStyleCnt="1"/>
      <dgm:spPr/>
      <dgm:t>
        <a:bodyPr/>
        <a:lstStyle/>
        <a:p>
          <a:endParaRPr lang="pt-BR"/>
        </a:p>
      </dgm:t>
    </dgm:pt>
    <dgm:pt modelId="{1643E2AE-CA48-43F0-9FB4-68C4E4671F40}" type="pres">
      <dgm:prSet presAssocID="{09C4AB1A-3419-4346-8BB2-2585F3F80EF2}" presName="parentText" presStyleLbl="node1" presStyleIdx="0" presStyleCnt="1" custScaleX="136810" custScaleY="233718" custLinFactNeighborX="-47399" custLinFactNeighborY="21558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5F213F-2A71-41A7-B8BA-8CA2FCB90FC7}" type="pres">
      <dgm:prSet presAssocID="{09C4AB1A-3419-4346-8BB2-2585F3F80EF2}" presName="negativeSpace" presStyleCnt="0"/>
      <dgm:spPr/>
    </dgm:pt>
    <dgm:pt modelId="{F81D787E-4EF7-4B16-A552-6F8629AB0BC3}" type="pres">
      <dgm:prSet presAssocID="{09C4AB1A-3419-4346-8BB2-2585F3F80EF2}" presName="childText" presStyleLbl="conFgAcc1" presStyleIdx="0" presStyleCnt="1" custScaleY="79880">
        <dgm:presLayoutVars>
          <dgm:bulletEnabled val="1"/>
        </dgm:presLayoutVars>
      </dgm:prSet>
      <dgm:spPr/>
    </dgm:pt>
  </dgm:ptLst>
  <dgm:cxnLst>
    <dgm:cxn modelId="{E53744E1-3BC8-409C-B389-E4FCEBF35A3F}" type="presOf" srcId="{09C4AB1A-3419-4346-8BB2-2585F3F80EF2}" destId="{F009642B-D7E3-4AFC-9678-4CE9C9881384}" srcOrd="0" destOrd="0" presId="urn:microsoft.com/office/officeart/2005/8/layout/list1"/>
    <dgm:cxn modelId="{4EA5ADF0-A880-4A0B-BB59-9013501463D9}" type="presOf" srcId="{09C4AB1A-3419-4346-8BB2-2585F3F80EF2}" destId="{1643E2AE-CA48-43F0-9FB4-68C4E4671F40}" srcOrd="1" destOrd="0" presId="urn:microsoft.com/office/officeart/2005/8/layout/list1"/>
    <dgm:cxn modelId="{40A305C4-3E34-4827-A302-C8D446509C01}" type="presOf" srcId="{9ACE6417-8812-4CF7-A8FE-92577DF99B21}" destId="{63F68F2F-F009-4018-91EC-07427A1561E1}" srcOrd="0" destOrd="0" presId="urn:microsoft.com/office/officeart/2005/8/layout/list1"/>
    <dgm:cxn modelId="{E019BA02-F4B7-453C-B0FE-2BFCF0060593}" srcId="{9ACE6417-8812-4CF7-A8FE-92577DF99B21}" destId="{09C4AB1A-3419-4346-8BB2-2585F3F80EF2}" srcOrd="0" destOrd="0" parTransId="{1D7DA1B3-392B-452A-B061-CB2DCCABCC2E}" sibTransId="{1142F2F1-D409-4EA9-9215-1A665A6C24C4}"/>
    <dgm:cxn modelId="{3B566395-C373-4EFC-998B-961A56EFE0D8}" type="presParOf" srcId="{63F68F2F-F009-4018-91EC-07427A1561E1}" destId="{3E9B0446-DA86-4E68-9DD4-8B24E8C3EBC6}" srcOrd="0" destOrd="0" presId="urn:microsoft.com/office/officeart/2005/8/layout/list1"/>
    <dgm:cxn modelId="{41CAE942-E205-4017-B541-A648D80B4621}" type="presParOf" srcId="{3E9B0446-DA86-4E68-9DD4-8B24E8C3EBC6}" destId="{F009642B-D7E3-4AFC-9678-4CE9C9881384}" srcOrd="0" destOrd="0" presId="urn:microsoft.com/office/officeart/2005/8/layout/list1"/>
    <dgm:cxn modelId="{FD65B543-9A60-4192-9E45-E2278C1AD079}" type="presParOf" srcId="{3E9B0446-DA86-4E68-9DD4-8B24E8C3EBC6}" destId="{1643E2AE-CA48-43F0-9FB4-68C4E4671F40}" srcOrd="1" destOrd="0" presId="urn:microsoft.com/office/officeart/2005/8/layout/list1"/>
    <dgm:cxn modelId="{A062CE10-FE43-4A84-B4DE-357B13C2F48E}" type="presParOf" srcId="{63F68F2F-F009-4018-91EC-07427A1561E1}" destId="{9E5F213F-2A71-41A7-B8BA-8CA2FCB90FC7}" srcOrd="1" destOrd="0" presId="urn:microsoft.com/office/officeart/2005/8/layout/list1"/>
    <dgm:cxn modelId="{D9ABEF42-D69F-43AD-97A4-81FCDCFAE0B4}" type="presParOf" srcId="{63F68F2F-F009-4018-91EC-07427A1561E1}" destId="{F81D787E-4EF7-4B16-A552-6F8629AB0BC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</dgm:ptLst>
  <dgm:cxnLst>
    <dgm:cxn modelId="{A250E812-9BC6-4C6F-952B-136108BE010B}" type="presOf" srcId="{9ACE6417-8812-4CF7-A8FE-92577DF99B21}" destId="{63F68F2F-F009-4018-91EC-07427A1561E1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DEA3789-6746-4186-8E1A-8E69C5AB144F}" type="doc">
      <dgm:prSet loTypeId="urn:microsoft.com/office/officeart/2005/8/layout/hierarchy3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52127D27-BE0A-4153-A0F7-E12C5F120C91}">
      <dgm:prSet phldrT="[Texto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>
          <a:scene3d>
            <a:camera prst="orthographicFront">
              <a:rot lat="0" lon="0" rev="0"/>
            </a:camera>
            <a:lightRig rig="glow" dir="t">
              <a:rot lat="0" lon="0" rev="3600000"/>
            </a:lightRig>
          </a:scene3d>
          <a:sp3d extrusionH="57150" prstMaterial="softEdge">
            <a:bevelT w="29210" h="16510"/>
            <a:contourClr>
              <a:schemeClr val="accent4">
                <a:alpha val="95000"/>
              </a:schemeClr>
            </a:contourClr>
          </a:sp3d>
        </a:bodyPr>
        <a:lstStyle/>
        <a:p>
          <a:r>
            <a:rPr lang="pt-BR" b="1" cap="none" spc="0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rPr>
            <a:t>Onde Coletar de dados</a:t>
          </a:r>
          <a:endParaRPr lang="pt-BR" b="1" cap="none" spc="0" dirty="0">
            <a:ln>
              <a:prstDash val="solid"/>
            </a:ln>
            <a:gradFill rotWithShape="1">
              <a:gsLst>
                <a:gs pos="0">
                  <a:schemeClr val="accent4">
                    <a:tint val="70000"/>
                    <a:satMod val="200000"/>
                  </a:schemeClr>
                </a:gs>
                <a:gs pos="40000">
                  <a:schemeClr val="accent4">
                    <a:tint val="90000"/>
                    <a:satMod val="130000"/>
                  </a:schemeClr>
                </a:gs>
                <a:gs pos="50000">
                  <a:schemeClr val="accent4">
                    <a:tint val="90000"/>
                    <a:satMod val="130000"/>
                  </a:schemeClr>
                </a:gs>
                <a:gs pos="68000">
                  <a:schemeClr val="accent4">
                    <a:tint val="90000"/>
                    <a:satMod val="130000"/>
                  </a:schemeClr>
                </a:gs>
                <a:gs pos="100000">
                  <a:schemeClr val="accent4">
                    <a:tint val="70000"/>
                    <a:satMod val="200000"/>
                  </a:schemeClr>
                </a:gs>
              </a:gsLst>
              <a:lin ang="5400000"/>
            </a:gradFill>
            <a:effectLst>
              <a:outerShdw blurRad="88000" dist="50800" dir="5040000" algn="tl">
                <a:schemeClr val="accent4">
                  <a:tint val="80000"/>
                  <a:satMod val="250000"/>
                  <a:alpha val="45000"/>
                </a:schemeClr>
              </a:outerShdw>
            </a:effectLst>
          </a:endParaRPr>
        </a:p>
      </dgm:t>
    </dgm:pt>
    <dgm:pt modelId="{282C1050-0C35-47EC-9E0F-229E587D4F1D}" type="parTrans" cxnId="{1FF84E87-9644-4F72-A9F4-3D3525CAE788}">
      <dgm:prSet/>
      <dgm:spPr/>
      <dgm:t>
        <a:bodyPr/>
        <a:lstStyle/>
        <a:p>
          <a:endParaRPr lang="pt-BR"/>
        </a:p>
      </dgm:t>
    </dgm:pt>
    <dgm:pt modelId="{C502941C-DB8A-4925-AE31-FDA49AB70A94}" type="sibTrans" cxnId="{1FF84E87-9644-4F72-A9F4-3D3525CAE788}">
      <dgm:prSet/>
      <dgm:spPr/>
      <dgm:t>
        <a:bodyPr/>
        <a:lstStyle/>
        <a:p>
          <a:endParaRPr lang="pt-BR"/>
        </a:p>
      </dgm:t>
    </dgm:pt>
    <dgm:pt modelId="{A007FB61-8C06-4926-A587-846879492CEF}">
      <dgm:prSet phldrT="[Texto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pt-BR" sz="18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Dados e estatísticas do próprio governo  </a:t>
          </a:r>
          <a:endParaRPr lang="pt-BR" sz="18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gm:t>
    </dgm:pt>
    <dgm:pt modelId="{A3486739-9725-425B-B479-7F7C6DD33167}" type="parTrans" cxnId="{D820B94B-696F-4C4B-B11D-B698796AE58E}">
      <dgm:prSet/>
      <dgm:spPr/>
      <dgm:t>
        <a:bodyPr/>
        <a:lstStyle/>
        <a:p>
          <a:endParaRPr lang="pt-BR"/>
        </a:p>
      </dgm:t>
    </dgm:pt>
    <dgm:pt modelId="{C9CDE3C6-0003-4F3D-8E9B-AA589EA27ED2}" type="sibTrans" cxnId="{D820B94B-696F-4C4B-B11D-B698796AE58E}">
      <dgm:prSet/>
      <dgm:spPr/>
      <dgm:t>
        <a:bodyPr/>
        <a:lstStyle/>
        <a:p>
          <a:endParaRPr lang="pt-BR"/>
        </a:p>
      </dgm:t>
    </dgm:pt>
    <dgm:pt modelId="{6968A76A-EB4F-4527-8B45-37F205A4159F}">
      <dgm:prSet phldrT="[Texto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18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Plano Nacional de Cultura</a:t>
          </a:r>
          <a:endParaRPr lang="pt-BR" sz="18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gm:t>
    </dgm:pt>
    <dgm:pt modelId="{D7EB553C-89C9-419E-8854-D26FD8837C39}" type="parTrans" cxnId="{47D75A16-3D3E-432A-9F64-C1ED3B23843A}">
      <dgm:prSet/>
      <dgm:spPr/>
      <dgm:t>
        <a:bodyPr/>
        <a:lstStyle/>
        <a:p>
          <a:endParaRPr lang="pt-BR"/>
        </a:p>
      </dgm:t>
    </dgm:pt>
    <dgm:pt modelId="{9FE61941-326D-4AD4-BD24-0D54C8717A7E}" type="sibTrans" cxnId="{47D75A16-3D3E-432A-9F64-C1ED3B23843A}">
      <dgm:prSet/>
      <dgm:spPr/>
      <dgm:t>
        <a:bodyPr/>
        <a:lstStyle/>
        <a:p>
          <a:endParaRPr lang="pt-BR"/>
        </a:p>
      </dgm:t>
    </dgm:pt>
    <dgm:pt modelId="{707D7BB4-6D11-43A9-AC55-C5A7990C2FFA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848990"/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17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Pesquisa e </a:t>
          </a:r>
          <a:r>
            <a:rPr lang="pt-BR" sz="1700" dirty="0" err="1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e</a:t>
          </a:r>
          <a:r>
            <a:rPr lang="pt-BR" sz="17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 estudos sobre cultura relacionados ao Município: lei orgânica, legislação cultural  local</a:t>
          </a:r>
          <a:endParaRPr lang="pt-BR" sz="17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gm:t>
    </dgm:pt>
    <dgm:pt modelId="{535CD101-8D49-422C-A420-660B9F5CFF4E}" type="parTrans" cxnId="{1155C760-35D6-4191-AA9E-1405D4C41A85}">
      <dgm:prSet/>
      <dgm:spPr/>
      <dgm:t>
        <a:bodyPr/>
        <a:lstStyle/>
        <a:p>
          <a:endParaRPr lang="pt-BR"/>
        </a:p>
      </dgm:t>
    </dgm:pt>
    <dgm:pt modelId="{EF5438F9-6325-4193-BABC-5E2ACC45C21C}" type="sibTrans" cxnId="{1155C760-35D6-4191-AA9E-1405D4C41A85}">
      <dgm:prSet/>
      <dgm:spPr/>
      <dgm:t>
        <a:bodyPr/>
        <a:lstStyle/>
        <a:p>
          <a:endParaRPr lang="pt-BR"/>
        </a:p>
      </dgm:t>
    </dgm:pt>
    <dgm:pt modelId="{54EFE290-CEB3-46E2-9204-4421971C1608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18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Deliberações do Conselho Municipal e Cultura</a:t>
          </a:r>
          <a:endParaRPr lang="pt-BR" sz="18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gm:t>
    </dgm:pt>
    <dgm:pt modelId="{39CEB11C-14A6-4C84-AE7D-A1FB54803BE1}" type="parTrans" cxnId="{54CBD196-E521-41F9-82FA-67BE90DDC22D}">
      <dgm:prSet/>
      <dgm:spPr/>
      <dgm:t>
        <a:bodyPr/>
        <a:lstStyle/>
        <a:p>
          <a:endParaRPr lang="pt-BR"/>
        </a:p>
      </dgm:t>
    </dgm:pt>
    <dgm:pt modelId="{6F349638-490E-4A4A-BE6B-859205BA7691}" type="sibTrans" cxnId="{54CBD196-E521-41F9-82FA-67BE90DDC22D}">
      <dgm:prSet/>
      <dgm:spPr/>
      <dgm:t>
        <a:bodyPr/>
        <a:lstStyle/>
        <a:p>
          <a:endParaRPr lang="pt-BR"/>
        </a:p>
      </dgm:t>
    </dgm:pt>
    <dgm:pt modelId="{A3C05902-5789-4DE9-80BD-A8DED9CCF55E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18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Câmara Municipal</a:t>
          </a:r>
          <a:endParaRPr lang="pt-BR" sz="18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gm:t>
    </dgm:pt>
    <dgm:pt modelId="{B5D75F13-90E6-4A2A-BB82-8D3A76C368CA}" type="parTrans" cxnId="{E3779C3D-0112-4522-91A2-548E68E4823E}">
      <dgm:prSet/>
      <dgm:spPr/>
      <dgm:t>
        <a:bodyPr/>
        <a:lstStyle/>
        <a:p>
          <a:endParaRPr lang="pt-BR"/>
        </a:p>
      </dgm:t>
    </dgm:pt>
    <dgm:pt modelId="{B9A86587-CBE9-447F-940E-2CE8603F53A2}" type="sibTrans" cxnId="{E3779C3D-0112-4522-91A2-548E68E4823E}">
      <dgm:prSet/>
      <dgm:spPr/>
      <dgm:t>
        <a:bodyPr/>
        <a:lstStyle/>
        <a:p>
          <a:endParaRPr lang="pt-BR"/>
        </a:p>
      </dgm:t>
    </dgm:pt>
    <dgm:pt modelId="{B24FB4CC-7414-4FBF-A606-DC659DC15088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pt-BR" sz="1800" b="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Documentos de fóruns, organizações, associações, sindicatos locais ligados à cultura</a:t>
          </a:r>
          <a:endParaRPr lang="pt-BR" sz="1800" b="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gm:t>
    </dgm:pt>
    <dgm:pt modelId="{F9A7F860-F940-4A2B-AD43-55BC46E9285A}" type="parTrans" cxnId="{13BCE146-23FC-4858-8E0F-C82BD6E7E0D4}">
      <dgm:prSet/>
      <dgm:spPr/>
      <dgm:t>
        <a:bodyPr/>
        <a:lstStyle/>
        <a:p>
          <a:endParaRPr lang="pt-BR"/>
        </a:p>
      </dgm:t>
    </dgm:pt>
    <dgm:pt modelId="{B03AEC17-94CB-4208-8651-053B517574F7}" type="sibTrans" cxnId="{13BCE146-23FC-4858-8E0F-C82BD6E7E0D4}">
      <dgm:prSet/>
      <dgm:spPr/>
      <dgm:t>
        <a:bodyPr/>
        <a:lstStyle/>
        <a:p>
          <a:endParaRPr lang="pt-BR"/>
        </a:p>
      </dgm:t>
    </dgm:pt>
    <dgm:pt modelId="{F0CDEEBA-E5C4-43FE-84FF-0CF21E8BD2FB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75000"/>
            </a:schemeClr>
          </a:solidFill>
        </a:ln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pt-BR" sz="18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Deliberações da Conferência Municipal de Cultura</a:t>
          </a:r>
        </a:p>
      </dgm:t>
    </dgm:pt>
    <dgm:pt modelId="{EB367A84-260C-4834-98B0-71453114E21C}" type="parTrans" cxnId="{5C6BA256-C59C-45C2-AD7D-0BBAE8F80293}">
      <dgm:prSet/>
      <dgm:spPr/>
      <dgm:t>
        <a:bodyPr/>
        <a:lstStyle/>
        <a:p>
          <a:endParaRPr lang="pt-BR"/>
        </a:p>
      </dgm:t>
    </dgm:pt>
    <dgm:pt modelId="{793D2E85-4E5B-4978-93D2-4341C6580F15}" type="sibTrans" cxnId="{5C6BA256-C59C-45C2-AD7D-0BBAE8F80293}">
      <dgm:prSet/>
      <dgm:spPr/>
      <dgm:t>
        <a:bodyPr/>
        <a:lstStyle/>
        <a:p>
          <a:endParaRPr lang="pt-BR"/>
        </a:p>
      </dgm:t>
    </dgm:pt>
    <dgm:pt modelId="{C3F720E3-69C0-4F99-B750-6F66652F7DC3}" type="pres">
      <dgm:prSet presAssocID="{ADEA3789-6746-4186-8E1A-8E69C5AB144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12DE0DEC-6D44-404D-8561-4A03632E62A6}" type="pres">
      <dgm:prSet presAssocID="{52127D27-BE0A-4153-A0F7-E12C5F120C91}" presName="root" presStyleCnt="0"/>
      <dgm:spPr/>
    </dgm:pt>
    <dgm:pt modelId="{CB0E6B15-2355-44D4-918F-D3A22BD91C61}" type="pres">
      <dgm:prSet presAssocID="{52127D27-BE0A-4153-A0F7-E12C5F120C91}" presName="rootComposite" presStyleCnt="0"/>
      <dgm:spPr/>
    </dgm:pt>
    <dgm:pt modelId="{CC07B8FC-2E3E-49E1-A2BF-2B0CB65E9A40}" type="pres">
      <dgm:prSet presAssocID="{52127D27-BE0A-4153-A0F7-E12C5F120C91}" presName="rootText" presStyleLbl="node1" presStyleIdx="0" presStyleCnt="1" custScaleX="245423" custScaleY="66958" custLinFactNeighborX="-92632" custLinFactNeighborY="-29917"/>
      <dgm:spPr/>
      <dgm:t>
        <a:bodyPr/>
        <a:lstStyle/>
        <a:p>
          <a:endParaRPr lang="pt-BR"/>
        </a:p>
      </dgm:t>
    </dgm:pt>
    <dgm:pt modelId="{40662B7B-E54B-43E3-8FF3-6C0B108EDDEA}" type="pres">
      <dgm:prSet presAssocID="{52127D27-BE0A-4153-A0F7-E12C5F120C91}" presName="rootConnector" presStyleLbl="node1" presStyleIdx="0" presStyleCnt="1"/>
      <dgm:spPr/>
      <dgm:t>
        <a:bodyPr/>
        <a:lstStyle/>
        <a:p>
          <a:endParaRPr lang="pt-BR"/>
        </a:p>
      </dgm:t>
    </dgm:pt>
    <dgm:pt modelId="{70B8F529-0EBB-4826-A2BC-EF21FFA93127}" type="pres">
      <dgm:prSet presAssocID="{52127D27-BE0A-4153-A0F7-E12C5F120C91}" presName="childShape" presStyleCnt="0"/>
      <dgm:spPr/>
    </dgm:pt>
    <dgm:pt modelId="{18659F5A-86DC-4444-9180-03EB9F6B32A5}" type="pres">
      <dgm:prSet presAssocID="{A3486739-9725-425B-B479-7F7C6DD33167}" presName="Name13" presStyleLbl="parChTrans1D2" presStyleIdx="0" presStyleCnt="7"/>
      <dgm:spPr/>
      <dgm:t>
        <a:bodyPr/>
        <a:lstStyle/>
        <a:p>
          <a:endParaRPr lang="pt-BR"/>
        </a:p>
      </dgm:t>
    </dgm:pt>
    <dgm:pt modelId="{30F53BC3-962B-460F-AAB4-50E1A0EF6C8D}" type="pres">
      <dgm:prSet presAssocID="{A007FB61-8C06-4926-A587-846879492CEF}" presName="childText" presStyleLbl="bgAcc1" presStyleIdx="0" presStyleCnt="7" custScaleX="605325" custScaleY="94552" custLinFactNeighborX="-18238" custLinFactNeighborY="88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F037099-C695-4622-8A8D-369BC4F1445F}" type="pres">
      <dgm:prSet presAssocID="{535CD101-8D49-422C-A420-660B9F5CFF4E}" presName="Name13" presStyleLbl="parChTrans1D2" presStyleIdx="1" presStyleCnt="7"/>
      <dgm:spPr/>
      <dgm:t>
        <a:bodyPr/>
        <a:lstStyle/>
        <a:p>
          <a:endParaRPr lang="pt-BR"/>
        </a:p>
      </dgm:t>
    </dgm:pt>
    <dgm:pt modelId="{6763F4E7-AB63-4335-ABB2-C4C6598A89DA}" type="pres">
      <dgm:prSet presAssocID="{707D7BB4-6D11-43A9-AC55-C5A7990C2FFA}" presName="childText" presStyleLbl="bgAcc1" presStyleIdx="1" presStyleCnt="7" custScaleX="609173" custLinFactNeighborX="-22566" custLinFactNeighborY="-487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5B27308-58CC-4B18-914E-13383E9BCAF5}" type="pres">
      <dgm:prSet presAssocID="{EB367A84-260C-4834-98B0-71453114E21C}" presName="Name13" presStyleLbl="parChTrans1D2" presStyleIdx="2" presStyleCnt="7"/>
      <dgm:spPr/>
      <dgm:t>
        <a:bodyPr/>
        <a:lstStyle/>
        <a:p>
          <a:endParaRPr lang="pt-BR"/>
        </a:p>
      </dgm:t>
    </dgm:pt>
    <dgm:pt modelId="{3C69E6FE-4EEF-4A79-ABBA-330D02518A8B}" type="pres">
      <dgm:prSet presAssocID="{F0CDEEBA-E5C4-43FE-84FF-0CF21E8BD2FB}" presName="childText" presStyleLbl="bgAcc1" presStyleIdx="2" presStyleCnt="7" custScaleX="603192" custLinFactNeighborX="-16105" custLinFactNeighborY="-314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1C6FFCE-9556-4F5C-8C01-BA1FD10A5AAB}" type="pres">
      <dgm:prSet presAssocID="{39CEB11C-14A6-4C84-AE7D-A1FB54803BE1}" presName="Name13" presStyleLbl="parChTrans1D2" presStyleIdx="3" presStyleCnt="7"/>
      <dgm:spPr/>
      <dgm:t>
        <a:bodyPr/>
        <a:lstStyle/>
        <a:p>
          <a:endParaRPr lang="pt-BR"/>
        </a:p>
      </dgm:t>
    </dgm:pt>
    <dgm:pt modelId="{94387630-EA7D-4C4E-8FA4-532C465236BB}" type="pres">
      <dgm:prSet presAssocID="{54EFE290-CEB3-46E2-9204-4421971C1608}" presName="childText" presStyleLbl="bgAcc1" presStyleIdx="3" presStyleCnt="7" custScaleX="607250" custLinFactNeighborX="-14215" custLinFactNeighborY="-788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9B620F3-587A-4851-AD2C-1AC4EEFD5A24}" type="pres">
      <dgm:prSet presAssocID="{F9A7F860-F940-4A2B-AD43-55BC46E9285A}" presName="Name13" presStyleLbl="parChTrans1D2" presStyleIdx="4" presStyleCnt="7"/>
      <dgm:spPr/>
      <dgm:t>
        <a:bodyPr/>
        <a:lstStyle/>
        <a:p>
          <a:endParaRPr lang="pt-BR"/>
        </a:p>
      </dgm:t>
    </dgm:pt>
    <dgm:pt modelId="{BD35327A-D5DF-40D0-9E20-1682935367CC}" type="pres">
      <dgm:prSet presAssocID="{B24FB4CC-7414-4FBF-A606-DC659DC15088}" presName="childText" presStyleLbl="bgAcc1" presStyleIdx="4" presStyleCnt="7" custScaleX="605065" custLinFactNeighborX="-9627" custLinFactNeighborY="-1262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6056665-33F7-4195-B66D-4D8A6475EE57}" type="pres">
      <dgm:prSet presAssocID="{B5D75F13-90E6-4A2A-BB82-8D3A76C368CA}" presName="Name13" presStyleLbl="parChTrans1D2" presStyleIdx="5" presStyleCnt="7"/>
      <dgm:spPr/>
      <dgm:t>
        <a:bodyPr/>
        <a:lstStyle/>
        <a:p>
          <a:endParaRPr lang="pt-BR"/>
        </a:p>
      </dgm:t>
    </dgm:pt>
    <dgm:pt modelId="{764DE38F-E8CC-4C9F-83DA-56CBF3D0AB46}" type="pres">
      <dgm:prSet presAssocID="{A3C05902-5789-4DE9-80BD-A8DED9CCF55E}" presName="childText" presStyleLbl="bgAcc1" presStyleIdx="5" presStyleCnt="7" custScaleX="607250" custLinFactNeighborX="-14215" custLinFactNeighborY="-1736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6505661-678E-4C1A-8730-462A33CFE2BF}" type="pres">
      <dgm:prSet presAssocID="{D7EB553C-89C9-419E-8854-D26FD8837C39}" presName="Name13" presStyleLbl="parChTrans1D2" presStyleIdx="6" presStyleCnt="7"/>
      <dgm:spPr/>
      <dgm:t>
        <a:bodyPr/>
        <a:lstStyle/>
        <a:p>
          <a:endParaRPr lang="pt-BR"/>
        </a:p>
      </dgm:t>
    </dgm:pt>
    <dgm:pt modelId="{449E6CD8-A790-4E3C-ADBE-57C1B093C4AA}" type="pres">
      <dgm:prSet presAssocID="{6968A76A-EB4F-4527-8B45-37F205A4159F}" presName="childText" presStyleLbl="bgAcc1" presStyleIdx="6" presStyleCnt="7" custScaleX="606337" custScaleY="97462" custLinFactNeighborX="-10899" custLinFactNeighborY="-2210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C6BA256-C59C-45C2-AD7D-0BBAE8F80293}" srcId="{52127D27-BE0A-4153-A0F7-E12C5F120C91}" destId="{F0CDEEBA-E5C4-43FE-84FF-0CF21E8BD2FB}" srcOrd="2" destOrd="0" parTransId="{EB367A84-260C-4834-98B0-71453114E21C}" sibTransId="{793D2E85-4E5B-4978-93D2-4341C6580F15}"/>
    <dgm:cxn modelId="{B650A39E-70F5-4A3F-BD03-6CFA460A315E}" type="presOf" srcId="{A007FB61-8C06-4926-A587-846879492CEF}" destId="{30F53BC3-962B-460F-AAB4-50E1A0EF6C8D}" srcOrd="0" destOrd="0" presId="urn:microsoft.com/office/officeart/2005/8/layout/hierarchy3"/>
    <dgm:cxn modelId="{E6F526C4-4626-4ADE-80FC-189250908FBA}" type="presOf" srcId="{F0CDEEBA-E5C4-43FE-84FF-0CF21E8BD2FB}" destId="{3C69E6FE-4EEF-4A79-ABBA-330D02518A8B}" srcOrd="0" destOrd="0" presId="urn:microsoft.com/office/officeart/2005/8/layout/hierarchy3"/>
    <dgm:cxn modelId="{CE1271B9-B039-4EB0-8F85-B952BB57EE07}" type="presOf" srcId="{52127D27-BE0A-4153-A0F7-E12C5F120C91}" destId="{CC07B8FC-2E3E-49E1-A2BF-2B0CB65E9A40}" srcOrd="0" destOrd="0" presId="urn:microsoft.com/office/officeart/2005/8/layout/hierarchy3"/>
    <dgm:cxn modelId="{25C12633-2D34-45C0-B1B7-EE8673DC9538}" type="presOf" srcId="{F9A7F860-F940-4A2B-AD43-55BC46E9285A}" destId="{09B620F3-587A-4851-AD2C-1AC4EEFD5A24}" srcOrd="0" destOrd="0" presId="urn:microsoft.com/office/officeart/2005/8/layout/hierarchy3"/>
    <dgm:cxn modelId="{E7A3E6E7-B812-45CC-A875-F5510D81ED13}" type="presOf" srcId="{A3C05902-5789-4DE9-80BD-A8DED9CCF55E}" destId="{764DE38F-E8CC-4C9F-83DA-56CBF3D0AB46}" srcOrd="0" destOrd="0" presId="urn:microsoft.com/office/officeart/2005/8/layout/hierarchy3"/>
    <dgm:cxn modelId="{98E2D689-0CEC-4543-844B-287453849034}" type="presOf" srcId="{707D7BB4-6D11-43A9-AC55-C5A7990C2FFA}" destId="{6763F4E7-AB63-4335-ABB2-C4C6598A89DA}" srcOrd="0" destOrd="0" presId="urn:microsoft.com/office/officeart/2005/8/layout/hierarchy3"/>
    <dgm:cxn modelId="{BD132198-30F4-48EB-AEF2-3D8B240D20A9}" type="presOf" srcId="{535CD101-8D49-422C-A420-660B9F5CFF4E}" destId="{5F037099-C695-4622-8A8D-369BC4F1445F}" srcOrd="0" destOrd="0" presId="urn:microsoft.com/office/officeart/2005/8/layout/hierarchy3"/>
    <dgm:cxn modelId="{6D6766E1-EDD8-4E4A-A9E0-45C0F07E582A}" type="presOf" srcId="{ADEA3789-6746-4186-8E1A-8E69C5AB144F}" destId="{C3F720E3-69C0-4F99-B750-6F66652F7DC3}" srcOrd="0" destOrd="0" presId="urn:microsoft.com/office/officeart/2005/8/layout/hierarchy3"/>
    <dgm:cxn modelId="{1155C760-35D6-4191-AA9E-1405D4C41A85}" srcId="{52127D27-BE0A-4153-A0F7-E12C5F120C91}" destId="{707D7BB4-6D11-43A9-AC55-C5A7990C2FFA}" srcOrd="1" destOrd="0" parTransId="{535CD101-8D49-422C-A420-660B9F5CFF4E}" sibTransId="{EF5438F9-6325-4193-BABC-5E2ACC45C21C}"/>
    <dgm:cxn modelId="{A1D99A65-8049-4D93-8185-9E2AE63A9A23}" type="presOf" srcId="{D7EB553C-89C9-419E-8854-D26FD8837C39}" destId="{B6505661-678E-4C1A-8730-462A33CFE2BF}" srcOrd="0" destOrd="0" presId="urn:microsoft.com/office/officeart/2005/8/layout/hierarchy3"/>
    <dgm:cxn modelId="{4C6F97AE-AD42-43D8-8535-D909D2FC60D2}" type="presOf" srcId="{A3486739-9725-425B-B479-7F7C6DD33167}" destId="{18659F5A-86DC-4444-9180-03EB9F6B32A5}" srcOrd="0" destOrd="0" presId="urn:microsoft.com/office/officeart/2005/8/layout/hierarchy3"/>
    <dgm:cxn modelId="{13BCE146-23FC-4858-8E0F-C82BD6E7E0D4}" srcId="{52127D27-BE0A-4153-A0F7-E12C5F120C91}" destId="{B24FB4CC-7414-4FBF-A606-DC659DC15088}" srcOrd="4" destOrd="0" parTransId="{F9A7F860-F940-4A2B-AD43-55BC46E9285A}" sibTransId="{B03AEC17-94CB-4208-8651-053B517574F7}"/>
    <dgm:cxn modelId="{E39E1C2F-85D7-4EB1-8D5F-3FFDA42826F1}" type="presOf" srcId="{52127D27-BE0A-4153-A0F7-E12C5F120C91}" destId="{40662B7B-E54B-43E3-8FF3-6C0B108EDDEA}" srcOrd="1" destOrd="0" presId="urn:microsoft.com/office/officeart/2005/8/layout/hierarchy3"/>
    <dgm:cxn modelId="{A4149D86-CB10-4D2C-855C-F3352CC79897}" type="presOf" srcId="{B5D75F13-90E6-4A2A-BB82-8D3A76C368CA}" destId="{B6056665-33F7-4195-B66D-4D8A6475EE57}" srcOrd="0" destOrd="0" presId="urn:microsoft.com/office/officeart/2005/8/layout/hierarchy3"/>
    <dgm:cxn modelId="{E3779C3D-0112-4522-91A2-548E68E4823E}" srcId="{52127D27-BE0A-4153-A0F7-E12C5F120C91}" destId="{A3C05902-5789-4DE9-80BD-A8DED9CCF55E}" srcOrd="5" destOrd="0" parTransId="{B5D75F13-90E6-4A2A-BB82-8D3A76C368CA}" sibTransId="{B9A86587-CBE9-447F-940E-2CE8603F53A2}"/>
    <dgm:cxn modelId="{247F2CAA-A85B-4C22-9F8A-5EB203B59A1F}" type="presOf" srcId="{39CEB11C-14A6-4C84-AE7D-A1FB54803BE1}" destId="{51C6FFCE-9556-4F5C-8C01-BA1FD10A5AAB}" srcOrd="0" destOrd="0" presId="urn:microsoft.com/office/officeart/2005/8/layout/hierarchy3"/>
    <dgm:cxn modelId="{E0F2ABDA-977E-4F02-8575-87B1C06DB5C3}" type="presOf" srcId="{EB367A84-260C-4834-98B0-71453114E21C}" destId="{55B27308-58CC-4B18-914E-13383E9BCAF5}" srcOrd="0" destOrd="0" presId="urn:microsoft.com/office/officeart/2005/8/layout/hierarchy3"/>
    <dgm:cxn modelId="{54CBD196-E521-41F9-82FA-67BE90DDC22D}" srcId="{52127D27-BE0A-4153-A0F7-E12C5F120C91}" destId="{54EFE290-CEB3-46E2-9204-4421971C1608}" srcOrd="3" destOrd="0" parTransId="{39CEB11C-14A6-4C84-AE7D-A1FB54803BE1}" sibTransId="{6F349638-490E-4A4A-BE6B-859205BA7691}"/>
    <dgm:cxn modelId="{47D75A16-3D3E-432A-9F64-C1ED3B23843A}" srcId="{52127D27-BE0A-4153-A0F7-E12C5F120C91}" destId="{6968A76A-EB4F-4527-8B45-37F205A4159F}" srcOrd="6" destOrd="0" parTransId="{D7EB553C-89C9-419E-8854-D26FD8837C39}" sibTransId="{9FE61941-326D-4AD4-BD24-0D54C8717A7E}"/>
    <dgm:cxn modelId="{D820B94B-696F-4C4B-B11D-B698796AE58E}" srcId="{52127D27-BE0A-4153-A0F7-E12C5F120C91}" destId="{A007FB61-8C06-4926-A587-846879492CEF}" srcOrd="0" destOrd="0" parTransId="{A3486739-9725-425B-B479-7F7C6DD33167}" sibTransId="{C9CDE3C6-0003-4F3D-8E9B-AA589EA27ED2}"/>
    <dgm:cxn modelId="{11D1D200-99B3-4C31-AC68-39196F13EE0E}" type="presOf" srcId="{B24FB4CC-7414-4FBF-A606-DC659DC15088}" destId="{BD35327A-D5DF-40D0-9E20-1682935367CC}" srcOrd="0" destOrd="0" presId="urn:microsoft.com/office/officeart/2005/8/layout/hierarchy3"/>
    <dgm:cxn modelId="{AACC909D-B502-4576-A590-A2EAB7265FAC}" type="presOf" srcId="{54EFE290-CEB3-46E2-9204-4421971C1608}" destId="{94387630-EA7D-4C4E-8FA4-532C465236BB}" srcOrd="0" destOrd="0" presId="urn:microsoft.com/office/officeart/2005/8/layout/hierarchy3"/>
    <dgm:cxn modelId="{010DC0E8-896B-435F-90BC-33C46B6E34D4}" type="presOf" srcId="{6968A76A-EB4F-4527-8B45-37F205A4159F}" destId="{449E6CD8-A790-4E3C-ADBE-57C1B093C4AA}" srcOrd="0" destOrd="0" presId="urn:microsoft.com/office/officeart/2005/8/layout/hierarchy3"/>
    <dgm:cxn modelId="{1FF84E87-9644-4F72-A9F4-3D3525CAE788}" srcId="{ADEA3789-6746-4186-8E1A-8E69C5AB144F}" destId="{52127D27-BE0A-4153-A0F7-E12C5F120C91}" srcOrd="0" destOrd="0" parTransId="{282C1050-0C35-47EC-9E0F-229E587D4F1D}" sibTransId="{C502941C-DB8A-4925-AE31-FDA49AB70A94}"/>
    <dgm:cxn modelId="{13FB3FC8-858A-41D6-9D40-0D25AA26C6FB}" type="presParOf" srcId="{C3F720E3-69C0-4F99-B750-6F66652F7DC3}" destId="{12DE0DEC-6D44-404D-8561-4A03632E62A6}" srcOrd="0" destOrd="0" presId="urn:microsoft.com/office/officeart/2005/8/layout/hierarchy3"/>
    <dgm:cxn modelId="{C35D455C-A777-4A66-882B-EE60F3A2DEE9}" type="presParOf" srcId="{12DE0DEC-6D44-404D-8561-4A03632E62A6}" destId="{CB0E6B15-2355-44D4-918F-D3A22BD91C61}" srcOrd="0" destOrd="0" presId="urn:microsoft.com/office/officeart/2005/8/layout/hierarchy3"/>
    <dgm:cxn modelId="{59E9FAAB-0563-4BAE-832C-AE53FBC55181}" type="presParOf" srcId="{CB0E6B15-2355-44D4-918F-D3A22BD91C61}" destId="{CC07B8FC-2E3E-49E1-A2BF-2B0CB65E9A40}" srcOrd="0" destOrd="0" presId="urn:microsoft.com/office/officeart/2005/8/layout/hierarchy3"/>
    <dgm:cxn modelId="{59E9D7F1-5B79-48B4-AFEA-E9EEF99C4122}" type="presParOf" srcId="{CB0E6B15-2355-44D4-918F-D3A22BD91C61}" destId="{40662B7B-E54B-43E3-8FF3-6C0B108EDDEA}" srcOrd="1" destOrd="0" presId="urn:microsoft.com/office/officeart/2005/8/layout/hierarchy3"/>
    <dgm:cxn modelId="{2404BD3C-AFA2-4B5F-AE21-A68F4C188603}" type="presParOf" srcId="{12DE0DEC-6D44-404D-8561-4A03632E62A6}" destId="{70B8F529-0EBB-4826-A2BC-EF21FFA93127}" srcOrd="1" destOrd="0" presId="urn:microsoft.com/office/officeart/2005/8/layout/hierarchy3"/>
    <dgm:cxn modelId="{B113F7E9-AE1C-4293-98B7-842F8D05C3DC}" type="presParOf" srcId="{70B8F529-0EBB-4826-A2BC-EF21FFA93127}" destId="{18659F5A-86DC-4444-9180-03EB9F6B32A5}" srcOrd="0" destOrd="0" presId="urn:microsoft.com/office/officeart/2005/8/layout/hierarchy3"/>
    <dgm:cxn modelId="{42C53BEA-6C6F-4F33-BBE6-FA16B673C7A0}" type="presParOf" srcId="{70B8F529-0EBB-4826-A2BC-EF21FFA93127}" destId="{30F53BC3-962B-460F-AAB4-50E1A0EF6C8D}" srcOrd="1" destOrd="0" presId="urn:microsoft.com/office/officeart/2005/8/layout/hierarchy3"/>
    <dgm:cxn modelId="{D0378419-BBF5-4F58-A179-350B2DC51354}" type="presParOf" srcId="{70B8F529-0EBB-4826-A2BC-EF21FFA93127}" destId="{5F037099-C695-4622-8A8D-369BC4F1445F}" srcOrd="2" destOrd="0" presId="urn:microsoft.com/office/officeart/2005/8/layout/hierarchy3"/>
    <dgm:cxn modelId="{3F736329-CAF3-483D-8367-56705A7E294B}" type="presParOf" srcId="{70B8F529-0EBB-4826-A2BC-EF21FFA93127}" destId="{6763F4E7-AB63-4335-ABB2-C4C6598A89DA}" srcOrd="3" destOrd="0" presId="urn:microsoft.com/office/officeart/2005/8/layout/hierarchy3"/>
    <dgm:cxn modelId="{71DEFBF8-84B2-40DF-9ED3-3B2E6B61907C}" type="presParOf" srcId="{70B8F529-0EBB-4826-A2BC-EF21FFA93127}" destId="{55B27308-58CC-4B18-914E-13383E9BCAF5}" srcOrd="4" destOrd="0" presId="urn:microsoft.com/office/officeart/2005/8/layout/hierarchy3"/>
    <dgm:cxn modelId="{07695165-6049-4759-90D7-B6F871E19280}" type="presParOf" srcId="{70B8F529-0EBB-4826-A2BC-EF21FFA93127}" destId="{3C69E6FE-4EEF-4A79-ABBA-330D02518A8B}" srcOrd="5" destOrd="0" presId="urn:microsoft.com/office/officeart/2005/8/layout/hierarchy3"/>
    <dgm:cxn modelId="{DE9914DE-EE82-4F56-B8FD-A1BDCFEE0B7F}" type="presParOf" srcId="{70B8F529-0EBB-4826-A2BC-EF21FFA93127}" destId="{51C6FFCE-9556-4F5C-8C01-BA1FD10A5AAB}" srcOrd="6" destOrd="0" presId="urn:microsoft.com/office/officeart/2005/8/layout/hierarchy3"/>
    <dgm:cxn modelId="{7B221A67-B3F1-490E-9A70-22FE5A152B64}" type="presParOf" srcId="{70B8F529-0EBB-4826-A2BC-EF21FFA93127}" destId="{94387630-EA7D-4C4E-8FA4-532C465236BB}" srcOrd="7" destOrd="0" presId="urn:microsoft.com/office/officeart/2005/8/layout/hierarchy3"/>
    <dgm:cxn modelId="{45804241-C7D4-4766-9F61-96DAB539497E}" type="presParOf" srcId="{70B8F529-0EBB-4826-A2BC-EF21FFA93127}" destId="{09B620F3-587A-4851-AD2C-1AC4EEFD5A24}" srcOrd="8" destOrd="0" presId="urn:microsoft.com/office/officeart/2005/8/layout/hierarchy3"/>
    <dgm:cxn modelId="{92DEFB72-FBC5-47A6-A370-00C41D986ED1}" type="presParOf" srcId="{70B8F529-0EBB-4826-A2BC-EF21FFA93127}" destId="{BD35327A-D5DF-40D0-9E20-1682935367CC}" srcOrd="9" destOrd="0" presId="urn:microsoft.com/office/officeart/2005/8/layout/hierarchy3"/>
    <dgm:cxn modelId="{7634E73E-0343-4476-BC53-A964B8EA2BAF}" type="presParOf" srcId="{70B8F529-0EBB-4826-A2BC-EF21FFA93127}" destId="{B6056665-33F7-4195-B66D-4D8A6475EE57}" srcOrd="10" destOrd="0" presId="urn:microsoft.com/office/officeart/2005/8/layout/hierarchy3"/>
    <dgm:cxn modelId="{10275D37-B5C2-4E47-973B-7282047107D3}" type="presParOf" srcId="{70B8F529-0EBB-4826-A2BC-EF21FFA93127}" destId="{764DE38F-E8CC-4C9F-83DA-56CBF3D0AB46}" srcOrd="11" destOrd="0" presId="urn:microsoft.com/office/officeart/2005/8/layout/hierarchy3"/>
    <dgm:cxn modelId="{E6ACD87B-9853-40DB-BE00-1FC10F4D91B8}" type="presParOf" srcId="{70B8F529-0EBB-4826-A2BC-EF21FFA93127}" destId="{B6505661-678E-4C1A-8730-462A33CFE2BF}" srcOrd="12" destOrd="0" presId="urn:microsoft.com/office/officeart/2005/8/layout/hierarchy3"/>
    <dgm:cxn modelId="{2376EABD-1DF1-4E54-8FCC-D138455651E6}" type="presParOf" srcId="{70B8F529-0EBB-4826-A2BC-EF21FFA93127}" destId="{449E6CD8-A790-4E3C-ADBE-57C1B093C4AA}" srcOrd="13" destOrd="0" presId="urn:microsoft.com/office/officeart/2005/8/layout/hierarchy3"/>
  </dgm:cxnLst>
  <dgm:bg/>
  <dgm:whole>
    <a:ln>
      <a:solidFill>
        <a:srgbClr val="9A9EA4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ACE6417-8812-4CF7-A8FE-92577DF99B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pt-BR"/>
        </a:p>
      </dgm:t>
    </dgm:pt>
    <dgm:pt modelId="{09C4AB1A-3419-4346-8BB2-2585F3F80EF2}">
      <dgm:prSet phldrT="[Texto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olidFill>
          <a:schemeClr val="bg1">
            <a:lumMod val="50000"/>
          </a:schemeClr>
        </a:solidFill>
      </dgm:spPr>
      <dgm:t>
        <a:bodyPr/>
        <a:lstStyle/>
        <a:p>
          <a:pPr algn="just"/>
          <a:r>
            <a:rPr lang="pt-BR" sz="2200" dirty="0" smtClean="0">
              <a:latin typeface="Franklin Gothic Medium" pitchFamily="34" charset="0"/>
            </a:rPr>
            <a:t>É a percepção do que precisa ser superado e potencializado. Preferencialmente usar frases curtas e claras.  Oportunidades emergem do Diagnóstico</a:t>
          </a:r>
        </a:p>
        <a:p>
          <a:pPr algn="just"/>
          <a:r>
            <a:rPr lang="pt-BR" sz="2200" dirty="0" smtClean="0">
              <a:latin typeface="Franklin Gothic Medium" pitchFamily="34" charset="0"/>
            </a:rPr>
            <a:t>Por exemplo :</a:t>
          </a:r>
        </a:p>
        <a:p>
          <a:pPr algn="just"/>
          <a:r>
            <a:rPr lang="pt-BR" sz="2200" dirty="0" smtClean="0">
              <a:latin typeface="Franklin Gothic Medium" pitchFamily="34" charset="0"/>
            </a:rPr>
            <a:t>Promover a diversidade cultural;</a:t>
          </a:r>
        </a:p>
        <a:p>
          <a:pPr algn="just"/>
          <a:r>
            <a:rPr lang="pt-BR" sz="2200" dirty="0" smtClean="0">
              <a:latin typeface="Franklin Gothic Medium" pitchFamily="34" charset="0"/>
            </a:rPr>
            <a:t>Ampliar o público nos espaços de cultura.  </a:t>
          </a:r>
        </a:p>
        <a:p>
          <a:pPr algn="just"/>
          <a:r>
            <a:rPr lang="pt-BR" sz="2200" dirty="0" smtClean="0">
              <a:latin typeface="Franklin Gothic Medium" pitchFamily="34" charset="0"/>
            </a:rPr>
            <a:t>Tornar o município um centro de referência em formação cultural na região.</a:t>
          </a:r>
        </a:p>
        <a:p>
          <a:pPr algn="just"/>
          <a:r>
            <a:rPr lang="pt-BR" sz="2200" dirty="0" smtClean="0">
              <a:latin typeface="Franklin Gothic Medium" pitchFamily="34" charset="0"/>
            </a:rPr>
            <a:t>..........</a:t>
          </a:r>
          <a:endParaRPr lang="pt-BR" sz="2200" dirty="0">
            <a:latin typeface="Franklin Gothic Medium" pitchFamily="34" charset="0"/>
          </a:endParaRPr>
        </a:p>
      </dgm:t>
    </dgm:pt>
    <dgm:pt modelId="{1D7DA1B3-392B-452A-B061-CB2DCCABCC2E}" type="parTrans" cxnId="{E019BA02-F4B7-453C-B0FE-2BFCF0060593}">
      <dgm:prSet/>
      <dgm:spPr/>
      <dgm:t>
        <a:bodyPr/>
        <a:lstStyle/>
        <a:p>
          <a:endParaRPr lang="pt-BR"/>
        </a:p>
      </dgm:t>
    </dgm:pt>
    <dgm:pt modelId="{1142F2F1-D409-4EA9-9215-1A665A6C24C4}" type="sibTrans" cxnId="{E019BA02-F4B7-453C-B0FE-2BFCF0060593}">
      <dgm:prSet/>
      <dgm:spPr/>
      <dgm:t>
        <a:bodyPr/>
        <a:lstStyle/>
        <a:p>
          <a:endParaRPr lang="pt-BR"/>
        </a:p>
      </dgm:t>
    </dgm:pt>
    <dgm:pt modelId="{63F68F2F-F009-4018-91EC-07427A1561E1}" type="pres">
      <dgm:prSet presAssocID="{9ACE6417-8812-4CF7-A8FE-92577DF99B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9B0446-DA86-4E68-9DD4-8B24E8C3EBC6}" type="pres">
      <dgm:prSet presAssocID="{09C4AB1A-3419-4346-8BB2-2585F3F80EF2}" presName="parentLin" presStyleCnt="0"/>
      <dgm:spPr/>
    </dgm:pt>
    <dgm:pt modelId="{F009642B-D7E3-4AFC-9678-4CE9C9881384}" type="pres">
      <dgm:prSet presAssocID="{09C4AB1A-3419-4346-8BB2-2585F3F80EF2}" presName="parentLeftMargin" presStyleLbl="node1" presStyleIdx="0" presStyleCnt="1"/>
      <dgm:spPr/>
      <dgm:t>
        <a:bodyPr/>
        <a:lstStyle/>
        <a:p>
          <a:endParaRPr lang="pt-BR"/>
        </a:p>
      </dgm:t>
    </dgm:pt>
    <dgm:pt modelId="{1643E2AE-CA48-43F0-9FB4-68C4E4671F40}" type="pres">
      <dgm:prSet presAssocID="{09C4AB1A-3419-4346-8BB2-2585F3F80EF2}" presName="parentText" presStyleLbl="node1" presStyleIdx="0" presStyleCnt="1" custScaleX="136810" custScaleY="215108" custLinFactX="-111" custLinFactNeighborX="-100000" custLinFactNeighborY="-3248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5F213F-2A71-41A7-B8BA-8CA2FCB90FC7}" type="pres">
      <dgm:prSet presAssocID="{09C4AB1A-3419-4346-8BB2-2585F3F80EF2}" presName="negativeSpace" presStyleCnt="0"/>
      <dgm:spPr/>
    </dgm:pt>
    <dgm:pt modelId="{F81D787E-4EF7-4B16-A552-6F8629AB0BC3}" type="pres">
      <dgm:prSet presAssocID="{09C4AB1A-3419-4346-8BB2-2585F3F80EF2}" presName="childText" presStyleLbl="conFgAcc1" presStyleIdx="0" presStyleCnt="1" custScaleY="79880">
        <dgm:presLayoutVars>
          <dgm:bulletEnabled val="1"/>
        </dgm:presLayoutVars>
      </dgm:prSet>
      <dgm:spPr/>
    </dgm:pt>
  </dgm:ptLst>
  <dgm:cxnLst>
    <dgm:cxn modelId="{EAB0AF81-C607-463E-9CC3-F942472B217B}" type="presOf" srcId="{09C4AB1A-3419-4346-8BB2-2585F3F80EF2}" destId="{1643E2AE-CA48-43F0-9FB4-68C4E4671F40}" srcOrd="1" destOrd="0" presId="urn:microsoft.com/office/officeart/2005/8/layout/list1"/>
    <dgm:cxn modelId="{67D7252A-238A-4108-B81C-4C2C0FA99F1E}" type="presOf" srcId="{09C4AB1A-3419-4346-8BB2-2585F3F80EF2}" destId="{F009642B-D7E3-4AFC-9678-4CE9C9881384}" srcOrd="0" destOrd="0" presId="urn:microsoft.com/office/officeart/2005/8/layout/list1"/>
    <dgm:cxn modelId="{FF31EAA9-1DF6-4DDF-842C-44492B132CAA}" type="presOf" srcId="{9ACE6417-8812-4CF7-A8FE-92577DF99B21}" destId="{63F68F2F-F009-4018-91EC-07427A1561E1}" srcOrd="0" destOrd="0" presId="urn:microsoft.com/office/officeart/2005/8/layout/list1"/>
    <dgm:cxn modelId="{E019BA02-F4B7-453C-B0FE-2BFCF0060593}" srcId="{9ACE6417-8812-4CF7-A8FE-92577DF99B21}" destId="{09C4AB1A-3419-4346-8BB2-2585F3F80EF2}" srcOrd="0" destOrd="0" parTransId="{1D7DA1B3-392B-452A-B061-CB2DCCABCC2E}" sibTransId="{1142F2F1-D409-4EA9-9215-1A665A6C24C4}"/>
    <dgm:cxn modelId="{1EAAAB31-7126-40AC-80BB-1F5A481B6891}" type="presParOf" srcId="{63F68F2F-F009-4018-91EC-07427A1561E1}" destId="{3E9B0446-DA86-4E68-9DD4-8B24E8C3EBC6}" srcOrd="0" destOrd="0" presId="urn:microsoft.com/office/officeart/2005/8/layout/list1"/>
    <dgm:cxn modelId="{12589B9C-FB4D-4CD0-8C33-2287839DF96E}" type="presParOf" srcId="{3E9B0446-DA86-4E68-9DD4-8B24E8C3EBC6}" destId="{F009642B-D7E3-4AFC-9678-4CE9C9881384}" srcOrd="0" destOrd="0" presId="urn:microsoft.com/office/officeart/2005/8/layout/list1"/>
    <dgm:cxn modelId="{19D802B0-4B72-47D0-BAD2-5F80574026F7}" type="presParOf" srcId="{3E9B0446-DA86-4E68-9DD4-8B24E8C3EBC6}" destId="{1643E2AE-CA48-43F0-9FB4-68C4E4671F40}" srcOrd="1" destOrd="0" presId="urn:microsoft.com/office/officeart/2005/8/layout/list1"/>
    <dgm:cxn modelId="{27C73421-2ED5-4304-878B-0D0061B942A6}" type="presParOf" srcId="{63F68F2F-F009-4018-91EC-07427A1561E1}" destId="{9E5F213F-2A71-41A7-B8BA-8CA2FCB90FC7}" srcOrd="1" destOrd="0" presId="urn:microsoft.com/office/officeart/2005/8/layout/list1"/>
    <dgm:cxn modelId="{4F624622-E908-4EB8-9798-7FBC5AE73BF8}" type="presParOf" srcId="{63F68F2F-F009-4018-91EC-07427A1561E1}" destId="{F81D787E-4EF7-4B16-A552-6F8629AB0BC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43F7E2-4800-4358-BF93-23428282DEAA}">
      <dsp:nvSpPr>
        <dsp:cNvPr id="0" name=""/>
        <dsp:cNvSpPr/>
      </dsp:nvSpPr>
      <dsp:spPr>
        <a:xfrm>
          <a:off x="0" y="-94151"/>
          <a:ext cx="3943377" cy="394337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51B357-D0EC-43F1-990B-1AA7F930727A}">
      <dsp:nvSpPr>
        <dsp:cNvPr id="0" name=""/>
        <dsp:cNvSpPr/>
      </dsp:nvSpPr>
      <dsp:spPr>
        <a:xfrm>
          <a:off x="1971688" y="-94151"/>
          <a:ext cx="4600607" cy="3943377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 dirty="0"/>
        </a:p>
      </dsp:txBody>
      <dsp:txXfrm>
        <a:off x="1971688" y="-94151"/>
        <a:ext cx="4600607" cy="1873104"/>
      </dsp:txXfrm>
    </dsp:sp>
    <dsp:sp modelId="{B5DDB439-B341-44D8-A508-B5F75696435E}">
      <dsp:nvSpPr>
        <dsp:cNvPr id="0" name=""/>
        <dsp:cNvSpPr/>
      </dsp:nvSpPr>
      <dsp:spPr>
        <a:xfrm>
          <a:off x="1035136" y="1778952"/>
          <a:ext cx="1873104" cy="187310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dk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dk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dk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dk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4468A7-396F-4283-8B78-73B0F2BF44A2}">
      <dsp:nvSpPr>
        <dsp:cNvPr id="0" name=""/>
        <dsp:cNvSpPr/>
      </dsp:nvSpPr>
      <dsp:spPr>
        <a:xfrm>
          <a:off x="1971688" y="420652"/>
          <a:ext cx="4600607" cy="2885292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b="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Os planos emergem como instrumentos de </a:t>
          </a:r>
          <a:r>
            <a:rPr lang="pt-BR" sz="2200" b="0" kern="1200" dirty="0" err="1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pactuação</a:t>
          </a:r>
          <a:r>
            <a:rPr lang="pt-BR" sz="2200" b="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 institucional e política, envolvendo governantes, agentes públicos e sociais, comunidade artístico-cultural e sociedade em geral  atuando como cartas de navegação para nortear a política cultural e sua execução nas três instâncias de governo sintonizados com o PNC.</a:t>
          </a:r>
          <a:endParaRPr lang="pt-BR" sz="2200" b="0" kern="12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sp:txBody>
      <dsp:txXfrm>
        <a:off x="1971688" y="420652"/>
        <a:ext cx="4600607" cy="28852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D787E-4EF7-4B16-A552-6F8629AB0BC3}">
      <dsp:nvSpPr>
        <dsp:cNvPr id="0" name=""/>
        <dsp:cNvSpPr/>
      </dsp:nvSpPr>
      <dsp:spPr>
        <a:xfrm>
          <a:off x="0" y="763756"/>
          <a:ext cx="6667504" cy="1006488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43E2AE-CA48-43F0-9FB4-68C4E4671F40}">
      <dsp:nvSpPr>
        <dsp:cNvPr id="0" name=""/>
        <dsp:cNvSpPr/>
      </dsp:nvSpPr>
      <dsp:spPr>
        <a:xfrm>
          <a:off x="328691" y="0"/>
          <a:ext cx="5953220" cy="1476000"/>
        </a:xfrm>
        <a:prstGeom prst="roundRect">
          <a:avLst/>
        </a:prstGeom>
        <a:solidFill>
          <a:schemeClr val="accent6"/>
        </a:solidFill>
        <a:ln w="31800" cap="flat" cmpd="sng" algn="ctr">
          <a:solidFill>
            <a:schemeClr val="lt1"/>
          </a:solidFill>
          <a:prstDash val="solid"/>
        </a:ln>
        <a:effectLst>
          <a:outerShdw blurRad="50800" dist="25000" dir="5400000" rotWithShape="0">
            <a:schemeClr val="accent6">
              <a:shade val="30000"/>
              <a:satMod val="150000"/>
              <a:alpha val="38000"/>
            </a:scheme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76411" tIns="0" rIns="176411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>
              <a:latin typeface="Franklin Gothic Medium" pitchFamily="34" charset="0"/>
            </a:rPr>
            <a:t>O  </a:t>
          </a:r>
          <a:r>
            <a:rPr lang="pt-BR" sz="2100" kern="1200" dirty="0" smtClean="0">
              <a:solidFill>
                <a:srgbClr val="FFFF00"/>
              </a:solidFill>
              <a:latin typeface="Franklin Gothic Medium" pitchFamily="34" charset="0"/>
            </a:rPr>
            <a:t>Plano de Cultura </a:t>
          </a:r>
          <a:r>
            <a:rPr lang="pt-BR" sz="2100" kern="1200" dirty="0" smtClean="0">
              <a:latin typeface="Franklin Gothic Medium" pitchFamily="34" charset="0"/>
            </a:rPr>
            <a:t>têm por finalidade o planejamento e implementação de políticas de longo prazo para a proteção e promoção da diversidade cultural brasileira</a:t>
          </a:r>
          <a:endParaRPr lang="pt-BR" sz="2100" kern="1200" dirty="0">
            <a:latin typeface="Franklin Gothic Medium" pitchFamily="34" charset="0"/>
          </a:endParaRPr>
        </a:p>
      </dsp:txBody>
      <dsp:txXfrm>
        <a:off x="400743" y="72052"/>
        <a:ext cx="5809116" cy="1331896"/>
      </dsp:txXfrm>
    </dsp:sp>
    <dsp:sp modelId="{A84E1210-7F6B-4F40-BC2F-612EE0D34665}">
      <dsp:nvSpPr>
        <dsp:cNvPr id="0" name=""/>
        <dsp:cNvSpPr/>
      </dsp:nvSpPr>
      <dsp:spPr>
        <a:xfrm>
          <a:off x="0" y="2778244"/>
          <a:ext cx="6667504" cy="1260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27230B-C41A-4E3F-968D-763C18C0EB23}">
      <dsp:nvSpPr>
        <dsp:cNvPr id="0" name=""/>
        <dsp:cNvSpPr/>
      </dsp:nvSpPr>
      <dsp:spPr>
        <a:xfrm>
          <a:off x="333375" y="2040244"/>
          <a:ext cx="5953220" cy="1476000"/>
        </a:xfrm>
        <a:prstGeom prst="roundRect">
          <a:avLst/>
        </a:prstGeom>
        <a:solidFill>
          <a:schemeClr val="accent6"/>
        </a:solidFill>
        <a:ln w="31800" cap="flat" cmpd="sng" algn="ctr">
          <a:solidFill>
            <a:schemeClr val="lt1"/>
          </a:solidFill>
          <a:prstDash val="solid"/>
        </a:ln>
        <a:effectLst>
          <a:outerShdw blurRad="50800" dist="25000" dir="5400000" rotWithShape="0">
            <a:schemeClr val="accent6">
              <a:shade val="30000"/>
              <a:satMod val="150000"/>
              <a:alpha val="38000"/>
            </a:scheme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76411" tIns="0" rIns="176411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>
              <a:latin typeface="Franklin Gothic Medium" pitchFamily="34" charset="0"/>
            </a:rPr>
            <a:t>Com  a aprovação do </a:t>
          </a:r>
          <a:r>
            <a:rPr lang="pt-BR" sz="2100" kern="1200" dirty="0" smtClean="0">
              <a:solidFill>
                <a:srgbClr val="FFFF00"/>
              </a:solidFill>
              <a:latin typeface="Franklin Gothic Medium" pitchFamily="34" charset="0"/>
            </a:rPr>
            <a:t>Plano de Cultura </a:t>
          </a:r>
          <a:r>
            <a:rPr lang="pt-BR" sz="2100" kern="1200" dirty="0" smtClean="0">
              <a:latin typeface="Franklin Gothic Medium" pitchFamily="34" charset="0"/>
            </a:rPr>
            <a:t>Municipal, pela câmara de Vereadores, esse processo avança politicamente, ganha estabilidade jurídica e tem assegurado a sua continuidade enquanto política de Estado.</a:t>
          </a:r>
          <a:endParaRPr lang="pt-BR" sz="2100" kern="1200" dirty="0">
            <a:latin typeface="Franklin Gothic Medium" pitchFamily="34" charset="0"/>
          </a:endParaRPr>
        </a:p>
      </dsp:txBody>
      <dsp:txXfrm>
        <a:off x="405427" y="2112296"/>
        <a:ext cx="5809116" cy="13318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E1210-7F6B-4F40-BC2F-612EE0D34665}">
      <dsp:nvSpPr>
        <dsp:cNvPr id="0" name=""/>
        <dsp:cNvSpPr/>
      </dsp:nvSpPr>
      <dsp:spPr>
        <a:xfrm>
          <a:off x="0" y="2092482"/>
          <a:ext cx="6667504" cy="1864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72" tIns="1332992" rIns="517472" bIns="170688" numCol="1" spcCol="1270" anchor="t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Premissas</a:t>
          </a:r>
          <a:endParaRPr lang="pt-BR" sz="2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0" y="2092482"/>
        <a:ext cx="6667504" cy="1864800"/>
      </dsp:txXfrm>
    </dsp:sp>
    <dsp:sp modelId="{4627230B-C41A-4E3F-968D-763C18C0EB23}">
      <dsp:nvSpPr>
        <dsp:cNvPr id="0" name=""/>
        <dsp:cNvSpPr/>
      </dsp:nvSpPr>
      <dsp:spPr>
        <a:xfrm>
          <a:off x="256682" y="79114"/>
          <a:ext cx="5953220" cy="2930405"/>
        </a:xfrm>
        <a:prstGeom prst="roundRect">
          <a:avLst/>
        </a:prstGeom>
        <a:solidFill>
          <a:schemeClr val="accent6"/>
        </a:solidFill>
        <a:ln w="31800" cap="flat" cmpd="sng" algn="ctr">
          <a:solidFill>
            <a:schemeClr val="lt1"/>
          </a:solidFill>
          <a:prstDash val="solid"/>
        </a:ln>
        <a:effectLst>
          <a:outerShdw blurRad="50800" dist="25000" dir="5400000" rotWithShape="0">
            <a:schemeClr val="accent6">
              <a:shade val="30000"/>
              <a:satMod val="150000"/>
              <a:alpha val="38000"/>
            </a:scheme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76411" tIns="0" rIns="176411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>
              <a:solidFill>
                <a:schemeClr val="bg1"/>
              </a:solidFill>
              <a:latin typeface="Franklin Gothic Medium" pitchFamily="34" charset="0"/>
            </a:rPr>
            <a:t>1</a:t>
          </a:r>
          <a:r>
            <a:rPr lang="pt-BR" sz="2200" kern="1200" dirty="0" smtClean="0">
              <a:solidFill>
                <a:schemeClr val="bg1"/>
              </a:solidFill>
              <a:latin typeface="Franklin Gothic Medium" pitchFamily="34" charset="0"/>
            </a:rPr>
            <a:t>. O processo de elaboração do Plano é participativo;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solidFill>
                <a:schemeClr val="bg1"/>
              </a:solidFill>
              <a:latin typeface="Franklin Gothic Medium" pitchFamily="34" charset="0"/>
            </a:rPr>
            <a:t>2.O processo de planejamento é político e técnico;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solidFill>
                <a:schemeClr val="bg1"/>
              </a:solidFill>
              <a:latin typeface="Franklin Gothic Medium" pitchFamily="34" charset="0"/>
            </a:rPr>
            <a:t>3. O Plano é integrado e compõe o planejamento municipal;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solidFill>
                <a:schemeClr val="bg1"/>
              </a:solidFill>
              <a:latin typeface="Franklin Gothic Medium" pitchFamily="34" charset="0"/>
            </a:rPr>
            <a:t>4. O Plano Municipal é alinhado aos Planos Estaduais e Nacional.</a:t>
          </a:r>
          <a:endParaRPr lang="pt-BR" sz="2200" kern="1200" dirty="0">
            <a:solidFill>
              <a:schemeClr val="bg1"/>
            </a:solidFill>
            <a:latin typeface="Franklin Gothic Medium" pitchFamily="34" charset="0"/>
          </a:endParaRPr>
        </a:p>
      </dsp:txBody>
      <dsp:txXfrm>
        <a:off x="399733" y="222165"/>
        <a:ext cx="5667118" cy="26443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E1210-7F6B-4F40-BC2F-612EE0D34665}">
      <dsp:nvSpPr>
        <dsp:cNvPr id="0" name=""/>
        <dsp:cNvSpPr/>
      </dsp:nvSpPr>
      <dsp:spPr>
        <a:xfrm>
          <a:off x="0" y="2109231"/>
          <a:ext cx="6667504" cy="18648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72" tIns="1332992" rIns="517472" bIns="170688" numCol="1" spcCol="1270" anchor="t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Princípios</a:t>
          </a:r>
          <a:endParaRPr lang="pt-BR" sz="2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0" y="2109231"/>
        <a:ext cx="6667504" cy="1864800"/>
      </dsp:txXfrm>
    </dsp:sp>
    <dsp:sp modelId="{4627230B-C41A-4E3F-968D-763C18C0EB23}">
      <dsp:nvSpPr>
        <dsp:cNvPr id="0" name=""/>
        <dsp:cNvSpPr/>
      </dsp:nvSpPr>
      <dsp:spPr>
        <a:xfrm>
          <a:off x="328691" y="133271"/>
          <a:ext cx="5953220" cy="2963902"/>
        </a:xfrm>
        <a:prstGeom prst="roundRect">
          <a:avLst/>
        </a:prstGeom>
        <a:solidFill>
          <a:schemeClr val="accent6"/>
        </a:solidFill>
        <a:ln w="31800" cap="flat" cmpd="sng" algn="ctr">
          <a:solidFill>
            <a:schemeClr val="lt1"/>
          </a:solidFill>
          <a:prstDash val="solid"/>
        </a:ln>
        <a:effectLst>
          <a:outerShdw blurRad="50800" dist="25000" dir="5400000" rotWithShape="0">
            <a:schemeClr val="accent6">
              <a:shade val="30000"/>
              <a:satMod val="150000"/>
              <a:alpha val="38000"/>
            </a:scheme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76411" tIns="0" rIns="176411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>
              <a:solidFill>
                <a:schemeClr val="bg1"/>
              </a:solidFill>
              <a:latin typeface="Franklin Gothic Medium" pitchFamily="34" charset="0"/>
            </a:rPr>
            <a:t>1</a:t>
          </a:r>
          <a:r>
            <a:rPr lang="pt-BR" sz="2200" kern="1200" dirty="0" smtClean="0">
              <a:solidFill>
                <a:schemeClr val="bg1"/>
              </a:solidFill>
              <a:latin typeface="Franklin Gothic Medium" pitchFamily="34" charset="0"/>
            </a:rPr>
            <a:t>. Protagonismo Municipal-;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solidFill>
                <a:schemeClr val="bg1"/>
              </a:solidFill>
              <a:latin typeface="Franklin Gothic Medium" pitchFamily="34" charset="0"/>
            </a:rPr>
            <a:t>2. Diálogo interinstitucional e social- 3.Legitimidade-;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solidFill>
                <a:schemeClr val="bg1"/>
              </a:solidFill>
              <a:latin typeface="Franklin Gothic Medium" pitchFamily="34" charset="0"/>
            </a:rPr>
            <a:t>4. Visão sistêmica e territorial;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solidFill>
                <a:schemeClr val="bg1"/>
              </a:solidFill>
              <a:latin typeface="Franklin Gothic Medium" pitchFamily="34" charset="0"/>
            </a:rPr>
            <a:t>5.Transparência e objetividade</a:t>
          </a:r>
          <a:r>
            <a:rPr lang="pt-BR" sz="2400" kern="1200" dirty="0" smtClean="0">
              <a:solidFill>
                <a:schemeClr val="bg1"/>
              </a:solidFill>
              <a:latin typeface="Franklin Gothic Medium" pitchFamily="34" charset="0"/>
            </a:rPr>
            <a:t>.</a:t>
          </a:r>
          <a:endParaRPr lang="pt-BR" sz="2400" kern="1200" dirty="0">
            <a:solidFill>
              <a:schemeClr val="bg1"/>
            </a:solidFill>
            <a:latin typeface="Franklin Gothic Medium" pitchFamily="34" charset="0"/>
          </a:endParaRPr>
        </a:p>
      </dsp:txBody>
      <dsp:txXfrm>
        <a:off x="473377" y="277957"/>
        <a:ext cx="5663848" cy="26745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D787E-4EF7-4B16-A552-6F8629AB0BC3}">
      <dsp:nvSpPr>
        <dsp:cNvPr id="0" name=""/>
        <dsp:cNvSpPr/>
      </dsp:nvSpPr>
      <dsp:spPr>
        <a:xfrm>
          <a:off x="0" y="2070340"/>
          <a:ext cx="6667504" cy="1288304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43E2AE-CA48-43F0-9FB4-68C4E4671F40}">
      <dsp:nvSpPr>
        <dsp:cNvPr id="0" name=""/>
        <dsp:cNvSpPr/>
      </dsp:nvSpPr>
      <dsp:spPr>
        <a:xfrm>
          <a:off x="472706" y="705260"/>
          <a:ext cx="5953220" cy="2309625"/>
        </a:xfrm>
        <a:prstGeom prst="roundRect">
          <a:avLst/>
        </a:prstGeom>
        <a:solidFill>
          <a:schemeClr val="accent6"/>
        </a:solidFill>
        <a:ln w="31800" cap="flat" cmpd="sng" algn="ctr">
          <a:solidFill>
            <a:schemeClr val="lt1"/>
          </a:solidFill>
          <a:prstDash val="solid"/>
        </a:ln>
        <a:effectLst>
          <a:outerShdw blurRad="50800" dist="25000" dir="5400000" rotWithShape="0">
            <a:schemeClr val="accent6">
              <a:shade val="30000"/>
              <a:satMod val="150000"/>
              <a:alpha val="38000"/>
            </a:scheme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76411" tIns="0" rIns="176411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latin typeface="Franklin Gothic Medium" pitchFamily="34" charset="0"/>
            </a:rPr>
            <a:t>informações sobre a contextualização do município, incluindo aspectos históricos, físicos e geográficos, demográficos, econômicos e sociais. Situar o Município em relação a referências importantes para o desenvolvimento cultural</a:t>
          </a:r>
          <a:r>
            <a:rPr lang="pt-BR" sz="2000" kern="1200" dirty="0" smtClean="0">
              <a:latin typeface="Franklin Gothic Medium" pitchFamily="34" charset="0"/>
            </a:rPr>
            <a:t>.</a:t>
          </a:r>
          <a:endParaRPr lang="pt-BR" sz="2000" kern="1200" dirty="0">
            <a:latin typeface="Franklin Gothic Medium" pitchFamily="34" charset="0"/>
          </a:endParaRPr>
        </a:p>
      </dsp:txBody>
      <dsp:txXfrm>
        <a:off x="585453" y="818007"/>
        <a:ext cx="5727726" cy="20841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D787E-4EF7-4B16-A552-6F8629AB0BC3}">
      <dsp:nvSpPr>
        <dsp:cNvPr id="0" name=""/>
        <dsp:cNvSpPr/>
      </dsp:nvSpPr>
      <dsp:spPr>
        <a:xfrm>
          <a:off x="0" y="3308417"/>
          <a:ext cx="6667504" cy="1227915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43E2AE-CA48-43F0-9FB4-68C4E4671F40}">
      <dsp:nvSpPr>
        <dsp:cNvPr id="0" name=""/>
        <dsp:cNvSpPr/>
      </dsp:nvSpPr>
      <dsp:spPr>
        <a:xfrm>
          <a:off x="173988" y="327897"/>
          <a:ext cx="6335383" cy="4208606"/>
        </a:xfrm>
        <a:prstGeom prst="roundRect">
          <a:avLst/>
        </a:prstGeom>
        <a:solidFill>
          <a:schemeClr val="accent6"/>
        </a:solidFill>
        <a:ln w="31800" cap="flat" cmpd="sng" algn="ctr">
          <a:solidFill>
            <a:schemeClr val="lt1"/>
          </a:solidFill>
          <a:prstDash val="solid"/>
        </a:ln>
        <a:effectLst>
          <a:outerShdw blurRad="50800" dist="25000" dir="5400000" rotWithShape="0">
            <a:schemeClr val="accent6">
              <a:shade val="30000"/>
              <a:satMod val="150000"/>
              <a:alpha val="38000"/>
            </a:scheme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76411" tIns="0" rIns="176411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latin typeface="Franklin Gothic Medium" pitchFamily="34" charset="0"/>
            </a:rPr>
            <a:t>Realidade na qual se quer atuar e mudar. Identificar fragilidades ( fraquezas) e obstáculos que precisam ser superados; vocações e potencialidades (fortalezas). O diagnóstico deve explorar, ao menos, duas dimensões :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latin typeface="Franklin Gothic Medium" pitchFamily="34" charset="0"/>
            </a:rPr>
            <a:t>- a institucionalização e gestão cultural no município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latin typeface="Franklin Gothic Medium" pitchFamily="34" charset="0"/>
            </a:rPr>
            <a:t>- Infraestrutura com uma visão dos segmentos culturais.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>
              <a:latin typeface="Franklin Gothic Medium" pitchFamily="34" charset="0"/>
            </a:rPr>
            <a:t>Quanto melhor o diagnóstico, maior a possibilidade de sucesso na formulação do cenário para cultura</a:t>
          </a:r>
          <a:r>
            <a:rPr lang="pt-BR" sz="2000" kern="1200" dirty="0" smtClean="0">
              <a:latin typeface="Franklin Gothic Medium" pitchFamily="34" charset="0"/>
            </a:rPr>
            <a:t>.</a:t>
          </a:r>
          <a:endParaRPr lang="pt-BR" sz="2000" kern="1200" dirty="0">
            <a:latin typeface="Franklin Gothic Medium" pitchFamily="34" charset="0"/>
          </a:endParaRPr>
        </a:p>
      </dsp:txBody>
      <dsp:txXfrm>
        <a:off x="379435" y="533344"/>
        <a:ext cx="5924489" cy="37977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07B8FC-2E3E-49E1-A2BF-2B0CB65E9A40}">
      <dsp:nvSpPr>
        <dsp:cNvPr id="0" name=""/>
        <dsp:cNvSpPr/>
      </dsp:nvSpPr>
      <dsp:spPr>
        <a:xfrm>
          <a:off x="0" y="0"/>
          <a:ext cx="2624186" cy="35797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74000"/>
              </a:schemeClr>
            </a:gs>
            <a:gs pos="49000">
              <a:schemeClr val="accent6">
                <a:tint val="96000"/>
                <a:shade val="84000"/>
                <a:satMod val="110000"/>
              </a:schemeClr>
            </a:gs>
            <a:gs pos="49100">
              <a:schemeClr val="accent6">
                <a:shade val="55000"/>
                <a:satMod val="150000"/>
              </a:schemeClr>
            </a:gs>
            <a:gs pos="92000">
              <a:schemeClr val="accent6">
                <a:tint val="98000"/>
                <a:shade val="90000"/>
                <a:satMod val="128000"/>
              </a:schemeClr>
            </a:gs>
            <a:gs pos="100000">
              <a:schemeClr val="accent6">
                <a:tint val="90000"/>
                <a:shade val="97000"/>
                <a:satMod val="128000"/>
              </a:schemeClr>
            </a:gs>
          </a:gsLst>
          <a:lin ang="5400000" scaled="1"/>
        </a:gradFill>
        <a:ln w="11430" cap="flat" cmpd="sng" algn="ctr">
          <a:solidFill>
            <a:schemeClr val="accent6"/>
          </a:solidFill>
          <a:prstDash val="solid"/>
        </a:ln>
        <a:effectLst>
          <a:outerShdw blurRad="39000" dist="25400" dir="5400000" rotWithShape="0">
            <a:schemeClr val="accent6">
              <a:shade val="33000"/>
              <a:alpha val="83000"/>
            </a:scheme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  <a:scene3d>
            <a:camera prst="orthographicFront">
              <a:rot lat="0" lon="0" rev="0"/>
            </a:camera>
            <a:lightRig rig="glow" dir="t">
              <a:rot lat="0" lon="0" rev="3600000"/>
            </a:lightRig>
          </a:scene3d>
          <a:sp3d extrusionH="57150" prstMaterial="softEdge">
            <a:bevelT w="29210" h="16510"/>
            <a:contourClr>
              <a:schemeClr val="accent4">
                <a:alpha val="95000"/>
              </a:schemeClr>
            </a:contourClr>
          </a:sp3d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cap="none" spc="0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rPr>
            <a:t>Onde Coletar de dados</a:t>
          </a:r>
          <a:endParaRPr lang="pt-BR" sz="1800" b="1" kern="1200" cap="none" spc="0" dirty="0">
            <a:ln>
              <a:prstDash val="solid"/>
            </a:ln>
            <a:gradFill rotWithShape="1">
              <a:gsLst>
                <a:gs pos="0">
                  <a:schemeClr val="accent4">
                    <a:tint val="70000"/>
                    <a:satMod val="200000"/>
                  </a:schemeClr>
                </a:gs>
                <a:gs pos="40000">
                  <a:schemeClr val="accent4">
                    <a:tint val="90000"/>
                    <a:satMod val="130000"/>
                  </a:schemeClr>
                </a:gs>
                <a:gs pos="50000">
                  <a:schemeClr val="accent4">
                    <a:tint val="90000"/>
                    <a:satMod val="130000"/>
                  </a:schemeClr>
                </a:gs>
                <a:gs pos="68000">
                  <a:schemeClr val="accent4">
                    <a:tint val="90000"/>
                    <a:satMod val="130000"/>
                  </a:schemeClr>
                </a:gs>
                <a:gs pos="100000">
                  <a:schemeClr val="accent4">
                    <a:tint val="70000"/>
                    <a:satMod val="200000"/>
                  </a:schemeClr>
                </a:gs>
              </a:gsLst>
              <a:lin ang="5400000"/>
            </a:gradFill>
            <a:effectLst>
              <a:outerShdw blurRad="88000" dist="50800" dir="5040000" algn="tl">
                <a:schemeClr val="accent4">
                  <a:tint val="80000"/>
                  <a:satMod val="250000"/>
                  <a:alpha val="45000"/>
                </a:schemeClr>
              </a:outerShdw>
            </a:effectLst>
          </a:endParaRPr>
        </a:p>
      </dsp:txBody>
      <dsp:txXfrm>
        <a:off x="10485" y="10485"/>
        <a:ext cx="2603216" cy="337004"/>
      </dsp:txXfrm>
    </dsp:sp>
    <dsp:sp modelId="{18659F5A-86DC-4444-9180-03EB9F6B32A5}">
      <dsp:nvSpPr>
        <dsp:cNvPr id="0" name=""/>
        <dsp:cNvSpPr/>
      </dsp:nvSpPr>
      <dsp:spPr>
        <a:xfrm>
          <a:off x="262418" y="357974"/>
          <a:ext cx="846177" cy="39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842"/>
              </a:lnTo>
              <a:lnTo>
                <a:pt x="846177" y="394842"/>
              </a:lnTo>
            </a:path>
          </a:pathLst>
        </a:custGeom>
        <a:noFill/>
        <a:ln w="4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F53BC3-962B-460F-AAB4-50E1A0EF6C8D}">
      <dsp:nvSpPr>
        <dsp:cNvPr id="0" name=""/>
        <dsp:cNvSpPr/>
      </dsp:nvSpPr>
      <dsp:spPr>
        <a:xfrm>
          <a:off x="1108595" y="500067"/>
          <a:ext cx="5177951" cy="505498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40000" cap="flat" cmpd="sng" algn="ctr">
          <a:solidFill>
            <a:schemeClr val="accent6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Dados e estatísticas do próprio governo  </a:t>
          </a:r>
          <a:endParaRPr lang="pt-BR" sz="1800" kern="12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sp:txBody>
      <dsp:txXfrm>
        <a:off x="1123401" y="514873"/>
        <a:ext cx="5148339" cy="475886"/>
      </dsp:txXfrm>
    </dsp:sp>
    <dsp:sp modelId="{5F037099-C695-4622-8A8D-369BC4F1445F}">
      <dsp:nvSpPr>
        <dsp:cNvPr id="0" name=""/>
        <dsp:cNvSpPr/>
      </dsp:nvSpPr>
      <dsp:spPr>
        <a:xfrm>
          <a:off x="262418" y="357974"/>
          <a:ext cx="809155" cy="1017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7787"/>
              </a:lnTo>
              <a:lnTo>
                <a:pt x="809155" y="1017787"/>
              </a:lnTo>
            </a:path>
          </a:pathLst>
        </a:custGeom>
        <a:noFill/>
        <a:ln w="4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63F4E7-AB63-4335-ABB2-C4C6598A89DA}">
      <dsp:nvSpPr>
        <dsp:cNvPr id="0" name=""/>
        <dsp:cNvSpPr/>
      </dsp:nvSpPr>
      <dsp:spPr>
        <a:xfrm>
          <a:off x="1071574" y="1108449"/>
          <a:ext cx="5210867" cy="534625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40000" cap="flat" cmpd="sng" algn="ctr">
          <a:solidFill>
            <a:srgbClr val="848990"/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Pesquisa e </a:t>
          </a:r>
          <a:r>
            <a:rPr lang="pt-BR" sz="1700" kern="1200" dirty="0" err="1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e</a:t>
          </a:r>
          <a:r>
            <a:rPr lang="pt-BR" sz="170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 estudos sobre cultura relacionados ao Município: lei orgânica, legislação cultural  local</a:t>
          </a:r>
          <a:endParaRPr lang="pt-BR" sz="1700" kern="12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sp:txBody>
      <dsp:txXfrm>
        <a:off x="1087233" y="1124108"/>
        <a:ext cx="5179549" cy="503307"/>
      </dsp:txXfrm>
    </dsp:sp>
    <dsp:sp modelId="{55B27308-58CC-4B18-914E-13383E9BCAF5}">
      <dsp:nvSpPr>
        <dsp:cNvPr id="0" name=""/>
        <dsp:cNvSpPr/>
      </dsp:nvSpPr>
      <dsp:spPr>
        <a:xfrm>
          <a:off x="262418" y="357974"/>
          <a:ext cx="864422" cy="16952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5286"/>
              </a:lnTo>
              <a:lnTo>
                <a:pt x="864422" y="1695286"/>
              </a:lnTo>
            </a:path>
          </a:pathLst>
        </a:custGeom>
        <a:noFill/>
        <a:ln w="4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69E6FE-4EEF-4A79-ABBA-330D02518A8B}">
      <dsp:nvSpPr>
        <dsp:cNvPr id="0" name=""/>
        <dsp:cNvSpPr/>
      </dsp:nvSpPr>
      <dsp:spPr>
        <a:xfrm>
          <a:off x="1126841" y="1785947"/>
          <a:ext cx="5159706" cy="534625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40000" cap="flat" cmpd="sng" algn="ctr">
          <a:solidFill>
            <a:schemeClr val="accent6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Deliberações da Conferência Municipal de Cultura</a:t>
          </a:r>
        </a:p>
      </dsp:txBody>
      <dsp:txXfrm>
        <a:off x="1142500" y="1801606"/>
        <a:ext cx="5128388" cy="503307"/>
      </dsp:txXfrm>
    </dsp:sp>
    <dsp:sp modelId="{51C6FFCE-9556-4F5C-8C01-BA1FD10A5AAB}">
      <dsp:nvSpPr>
        <dsp:cNvPr id="0" name=""/>
        <dsp:cNvSpPr/>
      </dsp:nvSpPr>
      <dsp:spPr>
        <a:xfrm>
          <a:off x="262418" y="357974"/>
          <a:ext cx="880590" cy="23382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8231"/>
              </a:lnTo>
              <a:lnTo>
                <a:pt x="880590" y="2338231"/>
              </a:lnTo>
            </a:path>
          </a:pathLst>
        </a:custGeom>
        <a:noFill/>
        <a:ln w="4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387630-EA7D-4C4E-8FA4-532C465236BB}">
      <dsp:nvSpPr>
        <dsp:cNvPr id="0" name=""/>
        <dsp:cNvSpPr/>
      </dsp:nvSpPr>
      <dsp:spPr>
        <a:xfrm>
          <a:off x="1143008" y="2428893"/>
          <a:ext cx="5194418" cy="534625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400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Deliberações do Conselho Municipal e Cultura</a:t>
          </a:r>
          <a:endParaRPr lang="pt-BR" sz="1800" kern="12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sp:txBody>
      <dsp:txXfrm>
        <a:off x="1158667" y="2444552"/>
        <a:ext cx="5163100" cy="503307"/>
      </dsp:txXfrm>
    </dsp:sp>
    <dsp:sp modelId="{09B620F3-587A-4851-AD2C-1AC4EEFD5A24}">
      <dsp:nvSpPr>
        <dsp:cNvPr id="0" name=""/>
        <dsp:cNvSpPr/>
      </dsp:nvSpPr>
      <dsp:spPr>
        <a:xfrm>
          <a:off x="262418" y="357974"/>
          <a:ext cx="919835" cy="2981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1171"/>
              </a:lnTo>
              <a:lnTo>
                <a:pt x="919835" y="2981171"/>
              </a:lnTo>
            </a:path>
          </a:pathLst>
        </a:custGeom>
        <a:noFill/>
        <a:ln w="4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35327A-D5DF-40D0-9E20-1682935367CC}">
      <dsp:nvSpPr>
        <dsp:cNvPr id="0" name=""/>
        <dsp:cNvSpPr/>
      </dsp:nvSpPr>
      <dsp:spPr>
        <a:xfrm>
          <a:off x="1182254" y="3071833"/>
          <a:ext cx="5175727" cy="534625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40000" cap="flat" cmpd="sng" algn="ctr">
          <a:solidFill>
            <a:schemeClr val="accent6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Documentos de fóruns, organizações, associações, sindicatos locais ligados à cultura</a:t>
          </a:r>
          <a:endParaRPr lang="pt-BR" sz="1800" b="0" kern="12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sp:txBody>
      <dsp:txXfrm>
        <a:off x="1197913" y="3087492"/>
        <a:ext cx="5144409" cy="503307"/>
      </dsp:txXfrm>
    </dsp:sp>
    <dsp:sp modelId="{B6056665-33F7-4195-B66D-4D8A6475EE57}">
      <dsp:nvSpPr>
        <dsp:cNvPr id="0" name=""/>
        <dsp:cNvSpPr/>
      </dsp:nvSpPr>
      <dsp:spPr>
        <a:xfrm>
          <a:off x="262418" y="357974"/>
          <a:ext cx="880590" cy="3624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4117"/>
              </a:lnTo>
              <a:lnTo>
                <a:pt x="880590" y="3624117"/>
              </a:lnTo>
            </a:path>
          </a:pathLst>
        </a:custGeom>
        <a:noFill/>
        <a:ln w="4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DE38F-E8CC-4C9F-83DA-56CBF3D0AB46}">
      <dsp:nvSpPr>
        <dsp:cNvPr id="0" name=""/>
        <dsp:cNvSpPr/>
      </dsp:nvSpPr>
      <dsp:spPr>
        <a:xfrm>
          <a:off x="1143008" y="3714779"/>
          <a:ext cx="5194418" cy="534625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40000" cap="flat" cmpd="sng" algn="ctr">
          <a:solidFill>
            <a:schemeClr val="accent6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Câmara Municipal</a:t>
          </a:r>
          <a:endParaRPr lang="pt-BR" sz="1800" kern="12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sp:txBody>
      <dsp:txXfrm>
        <a:off x="1158667" y="3730438"/>
        <a:ext cx="5163100" cy="503307"/>
      </dsp:txXfrm>
    </dsp:sp>
    <dsp:sp modelId="{B6505661-678E-4C1A-8730-462A33CFE2BF}">
      <dsp:nvSpPr>
        <dsp:cNvPr id="0" name=""/>
        <dsp:cNvSpPr/>
      </dsp:nvSpPr>
      <dsp:spPr>
        <a:xfrm>
          <a:off x="262418" y="357974"/>
          <a:ext cx="908955" cy="4260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0273"/>
              </a:lnTo>
              <a:lnTo>
                <a:pt x="908955" y="4260273"/>
              </a:lnTo>
            </a:path>
          </a:pathLst>
        </a:custGeom>
        <a:noFill/>
        <a:ln w="4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9E6CD8-A790-4E3C-ADBE-57C1B093C4AA}">
      <dsp:nvSpPr>
        <dsp:cNvPr id="0" name=""/>
        <dsp:cNvSpPr/>
      </dsp:nvSpPr>
      <dsp:spPr>
        <a:xfrm>
          <a:off x="1171373" y="4357719"/>
          <a:ext cx="5186608" cy="521056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40000" cap="flat" cmpd="sng" algn="ctr">
          <a:solidFill>
            <a:schemeClr val="accent6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chemeClr val="accent6">
                  <a:lumMod val="75000"/>
                </a:schemeClr>
              </a:solidFill>
              <a:latin typeface="Franklin Gothic Medium" pitchFamily="34" charset="0"/>
            </a:rPr>
            <a:t>Plano Nacional de Cultura</a:t>
          </a:r>
          <a:endParaRPr lang="pt-BR" sz="1800" kern="1200" dirty="0">
            <a:solidFill>
              <a:schemeClr val="accent6">
                <a:lumMod val="75000"/>
              </a:schemeClr>
            </a:solidFill>
            <a:latin typeface="Franklin Gothic Medium" pitchFamily="34" charset="0"/>
          </a:endParaRPr>
        </a:p>
      </dsp:txBody>
      <dsp:txXfrm>
        <a:off x="1186634" y="4372980"/>
        <a:ext cx="5156086" cy="49053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9AB34-37B1-4FB9-B373-0470FFCDF5BC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1D6B2-129C-4F3C-8732-1ADD6AFF6CF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908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19</a:t>
            </a:fld>
            <a:endParaRPr lang="pt-B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20</a:t>
            </a:fld>
            <a:endParaRPr lang="pt-B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1D6B2-129C-4F3C-8732-1ADD6AFF6CF5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5" name="Subtítu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1" name="Espaço Reservado para Dat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18" name="Espaço Reservado para Rodapé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Imagem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Espaço Reservado para Título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1" name="Espaço Reservado para Texto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7" name="Espaço Reservado para Dat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AFA965C-4B37-42C0-B676-A6B821CAB254}" type="datetimeFigureOut">
              <a:rPr lang="pt-BR" smtClean="0"/>
              <a:pPr/>
              <a:t>06/08/2013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1BBFB80-4407-4DAF-9A29-4D0A88ECA0E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8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8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8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8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8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8.png"/><Relationship Id="rId9" Type="http://schemas.microsoft.com/office/2007/relationships/diagramDrawing" Target="../diagrams/drawin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Sistema municipal de cultura</a:t>
            </a:r>
            <a:endParaRPr lang="pt-BR" dirty="0"/>
          </a:p>
        </p:txBody>
      </p:sp>
      <p:sp>
        <p:nvSpPr>
          <p:cNvPr id="4" name="Subtítulo 2"/>
          <p:cNvSpPr>
            <a:spLocks noGrp="1"/>
          </p:cNvSpPr>
          <p:nvPr>
            <p:ph type="subTitle" idx="1"/>
          </p:nvPr>
        </p:nvSpPr>
        <p:spPr>
          <a:xfrm>
            <a:off x="3354442" y="3717032"/>
            <a:ext cx="5114778" cy="1080120"/>
          </a:xfrm>
          <a:solidFill>
            <a:srgbClr val="FFFF99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pt-BR" b="1" dirty="0" smtClean="0">
              <a:ln w="11430">
                <a:solidFill>
                  <a:schemeClr val="accent6">
                    <a:lumMod val="50000"/>
                  </a:schemeClr>
                </a:solidFill>
              </a:ln>
              <a:noFill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pt-BR" b="1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noFill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PLANO MUNICIPAL DE CULTURA</a:t>
            </a:r>
            <a:endParaRPr lang="pt-BR" b="1" dirty="0">
              <a:ln w="11430">
                <a:solidFill>
                  <a:schemeClr val="accent6">
                    <a:lumMod val="50000"/>
                  </a:schemeClr>
                </a:solidFill>
              </a:ln>
              <a:noFill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600" cy="6858000"/>
          </a:xfrm>
          <a:prstGeom prst="rect">
            <a:avLst/>
          </a:prstGeom>
          <a:noFill/>
        </p:spPr>
      </p:pic>
      <p:grpSp>
        <p:nvGrpSpPr>
          <p:cNvPr id="3" name="Grupo 11"/>
          <p:cNvGrpSpPr/>
          <p:nvPr/>
        </p:nvGrpSpPr>
        <p:grpSpPr>
          <a:xfrm>
            <a:off x="857224" y="0"/>
            <a:ext cx="1857389" cy="6857999"/>
            <a:chOff x="857224" y="0"/>
            <a:chExt cx="1857389" cy="6857999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3" y="0"/>
              <a:ext cx="1785950" cy="1485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4" descr="C:\Users\Acer\Pictures\Festa crianças\festa crianças 10.11.09 145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57224" y="5569094"/>
              <a:ext cx="1857387" cy="1288905"/>
            </a:xfrm>
            <a:prstGeom prst="rect">
              <a:avLst/>
            </a:prstGeom>
            <a:noFill/>
          </p:spPr>
        </p:pic>
        <p:pic>
          <p:nvPicPr>
            <p:cNvPr id="15" name="Picture 2" descr="C:\Users\Acer\Pictures\Caps Clinicas\IMG_2380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28662" y="1500174"/>
              <a:ext cx="1785950" cy="1344609"/>
            </a:xfrm>
            <a:prstGeom prst="rect">
              <a:avLst/>
            </a:prstGeom>
            <a:noFill/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28662" y="2857496"/>
              <a:ext cx="1757362" cy="1316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4" descr="C:\Users\Acer\Pictures\mostra oficinas centro sul e sul\IMG_0786 - Cópia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57224" y="4143380"/>
              <a:ext cx="1857388" cy="1408883"/>
            </a:xfrm>
            <a:prstGeom prst="rect">
              <a:avLst/>
            </a:prstGeom>
            <a:noFill/>
          </p:spPr>
        </p:pic>
      </p:grpSp>
      <p:pic>
        <p:nvPicPr>
          <p:cNvPr id="11" name="Imagem 1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6286520"/>
            <a:ext cx="1285884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1816236980"/>
              </p:ext>
            </p:extLst>
          </p:nvPr>
        </p:nvGraphicFramePr>
        <p:xfrm>
          <a:off x="611560" y="548680"/>
          <a:ext cx="7215238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upo 11"/>
          <p:cNvGrpSpPr/>
          <p:nvPr/>
        </p:nvGrpSpPr>
        <p:grpSpPr>
          <a:xfrm>
            <a:off x="1214142" y="5756329"/>
            <a:ext cx="6085965" cy="663069"/>
            <a:chOff x="729186" y="218561"/>
            <a:chExt cx="6085965" cy="772198"/>
          </a:xfrm>
          <a:scene3d>
            <a:camera prst="orthographicFront"/>
            <a:lightRig rig="threePt" dir="t"/>
          </a:scene3d>
        </p:grpSpPr>
        <p:sp>
          <p:nvSpPr>
            <p:cNvPr id="13" name="Retângulo de cantos arredondados 12"/>
            <p:cNvSpPr/>
            <p:nvPr/>
          </p:nvSpPr>
          <p:spPr>
            <a:xfrm>
              <a:off x="1314425" y="218561"/>
              <a:ext cx="5500726" cy="505498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sp3d>
              <a:bevelT w="114300" prst="artDeco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pt-BR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Reunidos os subsídios, realizar o DIAGNÓSTICO</a:t>
              </a:r>
              <a:endParaRPr lang="pt-BR" dirty="0">
                <a:solidFill>
                  <a:schemeClr val="accent6">
                    <a:lumMod val="75000"/>
                  </a:schemeClr>
                </a:solidFill>
                <a:latin typeface="Franklin Gothic Medium" pitchFamily="34" charset="0"/>
              </a:endParaRP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729186" y="514873"/>
              <a:ext cx="5148339" cy="47588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1800" kern="1200" dirty="0">
                <a:solidFill>
                  <a:schemeClr val="accent6">
                    <a:lumMod val="75000"/>
                  </a:schemeClr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10" name="Imagem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6357958"/>
            <a:ext cx="1285884" cy="357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38686219"/>
              </p:ext>
            </p:extLst>
          </p:nvPr>
        </p:nvGraphicFramePr>
        <p:xfrm>
          <a:off x="899592" y="1397000"/>
          <a:ext cx="66675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572116" y="144238"/>
            <a:ext cx="7242048" cy="53437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3.DESAFIOS E OPORTUNIDADES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m 5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6357958"/>
            <a:ext cx="1285884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4329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sp>
        <p:nvSpPr>
          <p:cNvPr id="13" name="CaixaDeTexto 12"/>
          <p:cNvSpPr txBox="1"/>
          <p:nvPr/>
        </p:nvSpPr>
        <p:spPr>
          <a:xfrm>
            <a:off x="2206793" y="742874"/>
            <a:ext cx="3929090" cy="400110"/>
          </a:xfrm>
          <a:prstGeom prst="rect">
            <a:avLst/>
          </a:prstGeom>
          <a:ln/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 prst="coolSlant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ONDE QUEREMOS CHEGAR</a:t>
            </a:r>
            <a:r>
              <a:rPr lang="pt-B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pt-B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3366946294"/>
              </p:ext>
            </p:extLst>
          </p:nvPr>
        </p:nvGraphicFramePr>
        <p:xfrm>
          <a:off x="599438" y="1556792"/>
          <a:ext cx="714380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m 5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6357958"/>
            <a:ext cx="1285884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 noGrp="1"/>
          </p:cNvSpPr>
          <p:nvPr>
            <p:ph type="title"/>
          </p:nvPr>
        </p:nvSpPr>
        <p:spPr>
          <a:xfrm>
            <a:off x="467544" y="404664"/>
            <a:ext cx="7314056" cy="410304"/>
          </a:xfrm>
          <a:prstGeom prst="rect">
            <a:avLst/>
          </a:prstGeom>
          <a:ln w="11430" cap="flat" cmpd="sng" algn="ctr">
            <a:solidFill>
              <a:schemeClr val="bg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45720" tIns="0" rIns="45720" bIns="0" anchor="b" anchorCtr="0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 Diretrizes e Prioridades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99954082"/>
              </p:ext>
            </p:extLst>
          </p:nvPr>
        </p:nvGraphicFramePr>
        <p:xfrm>
          <a:off x="899592" y="1412776"/>
          <a:ext cx="666750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m 5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6357958"/>
            <a:ext cx="1285884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86813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 noGrp="1"/>
          </p:cNvSpPr>
          <p:nvPr>
            <p:ph type="title"/>
          </p:nvPr>
        </p:nvSpPr>
        <p:spPr>
          <a:xfrm>
            <a:off x="467544" y="404664"/>
            <a:ext cx="7314056" cy="410304"/>
          </a:xfrm>
          <a:prstGeom prst="rect">
            <a:avLst/>
          </a:prstGeom>
          <a:ln w="11430" cap="flat" cmpd="sng" algn="ctr">
            <a:solidFill>
              <a:schemeClr val="bg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45720" tIns="0" rIns="45720" bIns="0" anchor="b" anchorCtr="0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t-BR" sz="28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Estratégias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34117852"/>
              </p:ext>
            </p:extLst>
          </p:nvPr>
        </p:nvGraphicFramePr>
        <p:xfrm>
          <a:off x="899592" y="1412776"/>
          <a:ext cx="666750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m 5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6357958"/>
            <a:ext cx="1285884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0358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 noGrp="1"/>
          </p:cNvSpPr>
          <p:nvPr>
            <p:ph type="title"/>
          </p:nvPr>
        </p:nvSpPr>
        <p:spPr>
          <a:xfrm>
            <a:off x="467544" y="404664"/>
            <a:ext cx="7314056" cy="410304"/>
          </a:xfrm>
          <a:prstGeom prst="rect">
            <a:avLst/>
          </a:prstGeom>
          <a:ln w="11430" cap="flat" cmpd="sng" algn="ctr">
            <a:solidFill>
              <a:schemeClr val="bg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45720" tIns="0" rIns="45720" bIns="0" anchor="b" anchorCtr="0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t-BR" sz="28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Objetivos, Metas e Ações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213531418"/>
              </p:ext>
            </p:extLst>
          </p:nvPr>
        </p:nvGraphicFramePr>
        <p:xfrm>
          <a:off x="899592" y="1412776"/>
          <a:ext cx="666750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m 5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6357958"/>
            <a:ext cx="1285884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3549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 noGrp="1"/>
          </p:cNvSpPr>
          <p:nvPr>
            <p:ph type="title"/>
          </p:nvPr>
        </p:nvSpPr>
        <p:spPr>
          <a:xfrm>
            <a:off x="467544" y="404664"/>
            <a:ext cx="7314056" cy="410304"/>
          </a:xfrm>
          <a:prstGeom prst="rect">
            <a:avLst/>
          </a:prstGeom>
          <a:ln w="11430" cap="flat" cmpd="sng" algn="ctr">
            <a:solidFill>
              <a:schemeClr val="bg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45720" tIns="0" rIns="45720" bIns="0" anchor="b" anchorCtr="0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t-BR" sz="28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Objetivos, Metas e Ações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725549291"/>
              </p:ext>
            </p:extLst>
          </p:nvPr>
        </p:nvGraphicFramePr>
        <p:xfrm>
          <a:off x="395536" y="1340768"/>
          <a:ext cx="735982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m 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6357958"/>
            <a:ext cx="1285884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1470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678916807"/>
              </p:ext>
            </p:extLst>
          </p:nvPr>
        </p:nvGraphicFramePr>
        <p:xfrm>
          <a:off x="251520" y="548680"/>
          <a:ext cx="741682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395535" y="994582"/>
            <a:ext cx="6106031" cy="40011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 prst="artDeco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COMO FAZER E QUANDO CHEGARESMOS LÁ</a:t>
            </a:r>
            <a:r>
              <a:rPr lang="pt-B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pt-BR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Imagem 5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6357958"/>
            <a:ext cx="1285884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 txBox="1">
            <a:spLocks noGrp="1"/>
          </p:cNvSpPr>
          <p:nvPr>
            <p:ph type="title"/>
          </p:nvPr>
        </p:nvSpPr>
        <p:spPr>
          <a:xfrm>
            <a:off x="593961" y="404664"/>
            <a:ext cx="7002375" cy="410304"/>
          </a:xfrm>
          <a:prstGeom prst="rect">
            <a:avLst/>
          </a:prstGeom>
          <a:ln w="11430" cap="flat" cmpd="sng" algn="ctr">
            <a:solidFill>
              <a:schemeClr val="bg2">
                <a:lumMod val="5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45720" tIns="0" rIns="45720" bIns="0" anchor="b" anchorCtr="0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7. Como gerir os avanços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61880247"/>
              </p:ext>
            </p:extLst>
          </p:nvPr>
        </p:nvGraphicFramePr>
        <p:xfrm>
          <a:off x="1043608" y="1340768"/>
          <a:ext cx="666750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m 5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6357958"/>
            <a:ext cx="1285884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5090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sp>
        <p:nvSpPr>
          <p:cNvPr id="7" name="Título 3"/>
          <p:cNvSpPr txBox="1">
            <a:spLocks/>
          </p:cNvSpPr>
          <p:nvPr/>
        </p:nvSpPr>
        <p:spPr>
          <a:xfrm>
            <a:off x="500034" y="428604"/>
            <a:ext cx="7159696" cy="4823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Plano Setorial Municipal de Cultura</a:t>
            </a:r>
            <a:endParaRPr kumimoji="0" lang="pt-BR" sz="28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749090976"/>
              </p:ext>
            </p:extLst>
          </p:nvPr>
        </p:nvGraphicFramePr>
        <p:xfrm>
          <a:off x="1000100" y="1397000"/>
          <a:ext cx="64770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Imagem 7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6357958"/>
            <a:ext cx="1285884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sp>
        <p:nvSpPr>
          <p:cNvPr id="6" name="Título 3"/>
          <p:cNvSpPr>
            <a:spLocks noGrp="1"/>
          </p:cNvSpPr>
          <p:nvPr>
            <p:ph type="title"/>
          </p:nvPr>
        </p:nvSpPr>
        <p:spPr>
          <a:xfrm>
            <a:off x="642910" y="357166"/>
            <a:ext cx="7143800" cy="53437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PLANO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2" name="Diagrama 11"/>
          <p:cNvGraphicFramePr/>
          <p:nvPr>
            <p:extLst>
              <p:ext uri="{D42A27DB-BD31-4B8C-83A1-F6EECF244321}">
                <p14:modId xmlns:p14="http://schemas.microsoft.com/office/powerpoint/2010/main" val="1751040582"/>
              </p:ext>
            </p:extLst>
          </p:nvPr>
        </p:nvGraphicFramePr>
        <p:xfrm>
          <a:off x="928662" y="2000240"/>
          <a:ext cx="65722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539552" y="1071546"/>
            <a:ext cx="7247158" cy="338554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chemeClr val="accent6">
                    <a:lumMod val="75000"/>
                  </a:schemeClr>
                </a:solidFill>
              </a:rPr>
              <a:t>Organiza, regula e norteia a execução da política Municipal de Cultura</a:t>
            </a:r>
            <a:endParaRPr lang="pt-BR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Imagem 6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6357958"/>
            <a:ext cx="1285884" cy="357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pic>
        <p:nvPicPr>
          <p:cNvPr id="8" name="Imagem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3429000"/>
            <a:ext cx="3384376" cy="940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075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023420694"/>
              </p:ext>
            </p:extLst>
          </p:nvPr>
        </p:nvGraphicFramePr>
        <p:xfrm>
          <a:off x="642910" y="1571612"/>
          <a:ext cx="66675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7242048" cy="53437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PLANO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m 5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6357958"/>
            <a:ext cx="1285884" cy="357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9848824"/>
              </p:ext>
            </p:extLst>
          </p:nvPr>
        </p:nvGraphicFramePr>
        <p:xfrm>
          <a:off x="642910" y="1571612"/>
          <a:ext cx="66675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7242048" cy="53437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PLANO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m 5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6357958"/>
            <a:ext cx="1285884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753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21070063"/>
              </p:ext>
            </p:extLst>
          </p:nvPr>
        </p:nvGraphicFramePr>
        <p:xfrm>
          <a:off x="642910" y="1571612"/>
          <a:ext cx="66675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7242048" cy="53437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PLANO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m 5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6357958"/>
            <a:ext cx="1285884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6715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pic>
        <p:nvPicPr>
          <p:cNvPr id="6" name="Imagem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6357958"/>
            <a:ext cx="1285884" cy="35719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959" y="2270877"/>
            <a:ext cx="7242048" cy="1143000"/>
          </a:xfrm>
        </p:spPr>
        <p:txBody>
          <a:bodyPr/>
          <a:lstStyle/>
          <a:p>
            <a:pPr algn="ctr"/>
            <a:r>
              <a:rPr lang="pt-BR" dirty="0" smtClean="0">
                <a:solidFill>
                  <a:schemeClr val="accent6">
                    <a:lumMod val="75000"/>
                  </a:schemeClr>
                </a:solidFill>
              </a:rPr>
              <a:t>ORIENTAÇÕES</a:t>
            </a:r>
            <a:endParaRPr lang="pt-BR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892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21075874"/>
              </p:ext>
            </p:extLst>
          </p:nvPr>
        </p:nvGraphicFramePr>
        <p:xfrm>
          <a:off x="642910" y="1571612"/>
          <a:ext cx="66675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7242048" cy="53437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1. CARACTERIZAÇÃO DO MUNICIPIO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m 5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6357958"/>
            <a:ext cx="1285884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9693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755515"/>
              </p:ext>
            </p:extLst>
          </p:nvPr>
        </p:nvGraphicFramePr>
        <p:xfrm>
          <a:off x="899592" y="1412776"/>
          <a:ext cx="666750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572116" y="144238"/>
            <a:ext cx="7242048" cy="53437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2.DIAGNÓSTICO CULTURAL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m 5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6357958"/>
            <a:ext cx="1285884" cy="357190"/>
          </a:xfrm>
          <a:prstGeom prst="rect">
            <a:avLst/>
          </a:prstGeom>
          <a:noFill/>
        </p:spPr>
      </p:pic>
      <p:sp>
        <p:nvSpPr>
          <p:cNvPr id="7" name="Título 3"/>
          <p:cNvSpPr txBox="1">
            <a:spLocks/>
          </p:cNvSpPr>
          <p:nvPr/>
        </p:nvSpPr>
        <p:spPr>
          <a:xfrm>
            <a:off x="2123728" y="764704"/>
            <a:ext cx="3960440" cy="4221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45720" tIns="0" rIns="45720" bIns="0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Como estamos ?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3017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C:\Users\User\Pictures\recortes\2802979066_28a9994b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0"/>
            <a:ext cx="971600" cy="6858000"/>
          </a:xfrm>
          <a:prstGeom prst="rect">
            <a:avLst/>
          </a:prstGeom>
          <a:noFill/>
        </p:spPr>
      </p:pic>
      <p:sp>
        <p:nvSpPr>
          <p:cNvPr id="5" name="Título 3"/>
          <p:cNvSpPr>
            <a:spLocks noGrp="1"/>
          </p:cNvSpPr>
          <p:nvPr>
            <p:ph type="title"/>
          </p:nvPr>
        </p:nvSpPr>
        <p:spPr>
          <a:xfrm>
            <a:off x="572116" y="144238"/>
            <a:ext cx="7242048" cy="53437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2. DIAGNÓSTICO CULTURAL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Imagem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6456186"/>
            <a:ext cx="1285884" cy="357190"/>
          </a:xfrm>
          <a:prstGeom prst="rect">
            <a:avLst/>
          </a:prstGeom>
          <a:noFill/>
        </p:spPr>
      </p:pic>
      <p:sp>
        <p:nvSpPr>
          <p:cNvPr id="7" name="Título 3"/>
          <p:cNvSpPr txBox="1">
            <a:spLocks/>
          </p:cNvSpPr>
          <p:nvPr/>
        </p:nvSpPr>
        <p:spPr>
          <a:xfrm>
            <a:off x="2123728" y="764704"/>
            <a:ext cx="3960440" cy="4221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45720" tIns="0" rIns="45720" bIns="0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pt-BR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Como estamos ?</a:t>
            </a:r>
            <a:endParaRPr lang="pt-BR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1" name="Diagrama 10"/>
          <p:cNvGraphicFramePr/>
          <p:nvPr>
            <p:extLst>
              <p:ext uri="{D42A27DB-BD31-4B8C-83A1-F6EECF244321}">
                <p14:modId xmlns:p14="http://schemas.microsoft.com/office/powerpoint/2010/main" val="2215383263"/>
              </p:ext>
            </p:extLst>
          </p:nvPr>
        </p:nvGraphicFramePr>
        <p:xfrm>
          <a:off x="770196" y="1556791"/>
          <a:ext cx="7673582" cy="4660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2" name="Grupo 11"/>
          <p:cNvGrpSpPr/>
          <p:nvPr/>
        </p:nvGrpSpPr>
        <p:grpSpPr>
          <a:xfrm>
            <a:off x="254160" y="975758"/>
            <a:ext cx="3741776" cy="5480428"/>
            <a:chOff x="-163589" y="1950210"/>
            <a:chExt cx="1593156" cy="2113014"/>
          </a:xfrm>
          <a:scene3d>
            <a:camera prst="orthographicFront"/>
            <a:lightRig rig="threePt" dir="t"/>
          </a:scene3d>
        </p:grpSpPr>
        <p:sp>
          <p:nvSpPr>
            <p:cNvPr id="13" name="Retângulo 12"/>
            <p:cNvSpPr/>
            <p:nvPr/>
          </p:nvSpPr>
          <p:spPr>
            <a:xfrm>
              <a:off x="-163589" y="2140664"/>
              <a:ext cx="1552145" cy="192256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bg2">
                  <a:lumMod val="75000"/>
                </a:schemeClr>
              </a:solidFill>
            </a:ln>
            <a:sp3d>
              <a:bevelT w="165100" prst="coolSlant"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pt-BR" sz="20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Ex</a:t>
              </a:r>
              <a:r>
                <a:rPr lang="pt-BR" sz="2000" b="1" dirty="0" smtClean="0">
                  <a:solidFill>
                    <a:schemeClr val="accent6">
                      <a:lumMod val="75000"/>
                    </a:schemeClr>
                  </a:solidFill>
                </a:rPr>
                <a:t> :Fragilidades</a:t>
              </a:r>
            </a:p>
            <a:p>
              <a:endParaRPr lang="pt-BR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342900" indent="-342900">
                <a:buFontTx/>
                <a:buChar char="-"/>
              </a:pP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a maioria das ações são                                                                      concentradas no teatro e na      literatura;</a:t>
              </a:r>
            </a:p>
            <a:p>
              <a:pPr marL="342900" indent="-342900">
                <a:buFontTx/>
                <a:buChar char="-"/>
              </a:pP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80% do alunos da rede publica nunca frequentaram  museus, bibliotecas, teatros e cinemas.</a:t>
              </a:r>
            </a:p>
            <a:p>
              <a:pPr marL="342900" indent="-342900">
                <a:buFontTx/>
                <a:buChar char="-"/>
              </a:pP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muitas ações estão concentrados somente em equipamentos no centro da cidade.</a:t>
              </a:r>
            </a:p>
            <a:p>
              <a:pPr marL="342900" indent="-342900">
                <a:buFontTx/>
                <a:buChar char="-"/>
              </a:pP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Baixo investimento  na cultura –aplicação média do orçamento</a:t>
              </a:r>
              <a:endParaRPr lang="pt-BR" sz="2000" dirty="0">
                <a:solidFill>
                  <a:schemeClr val="accent6">
                    <a:lumMod val="75000"/>
                  </a:schemeClr>
                </a:solidFill>
                <a:latin typeface="Franklin Gothic Medium" pitchFamily="34" charset="0"/>
              </a:endParaRPr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71440" y="1950210"/>
              <a:ext cx="1358127" cy="176169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2000" kern="1200" dirty="0">
                <a:latin typeface="Franklin Gothic Medium" pitchFamily="34" charset="0"/>
              </a:endParaRP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4103949" y="1484784"/>
            <a:ext cx="4068451" cy="4971402"/>
            <a:chOff x="-232599" y="1730266"/>
            <a:chExt cx="1662166" cy="2201584"/>
          </a:xfrm>
          <a:scene3d>
            <a:camera prst="orthographicFront"/>
            <a:lightRig rig="threePt" dir="t"/>
          </a:scene3d>
        </p:grpSpPr>
        <p:sp>
          <p:nvSpPr>
            <p:cNvPr id="16" name="Retângulo 15"/>
            <p:cNvSpPr/>
            <p:nvPr/>
          </p:nvSpPr>
          <p:spPr>
            <a:xfrm>
              <a:off x="-232599" y="1730266"/>
              <a:ext cx="1552145" cy="2201584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bg2">
                  <a:lumMod val="75000"/>
                </a:schemeClr>
              </a:solidFill>
            </a:ln>
            <a:sp3d>
              <a:bevelT w="165100" prst="coolSlant"/>
            </a:sp3d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pt-BR" sz="2000" b="1" dirty="0" smtClean="0">
                  <a:solidFill>
                    <a:schemeClr val="accent6">
                      <a:lumMod val="75000"/>
                    </a:schemeClr>
                  </a:solidFill>
                </a:rPr>
                <a:t>Fortalezas</a:t>
              </a:r>
            </a:p>
            <a:p>
              <a:endParaRPr lang="pt-BR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just"/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-    presença marcante de</a:t>
              </a:r>
            </a:p>
            <a:p>
              <a:pPr algn="just"/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    conjuntos arquitetônicos e</a:t>
              </a:r>
            </a:p>
            <a:p>
              <a:pPr algn="just"/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    bens de grande valor </a:t>
              </a:r>
            </a:p>
            <a:p>
              <a:pPr algn="just"/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    histórico/cultural.</a:t>
              </a:r>
            </a:p>
            <a:p>
              <a:pPr marL="342900" indent="-342900" algn="just">
                <a:buFontTx/>
                <a:buChar char="-"/>
              </a:pPr>
              <a:r>
                <a:rPr lang="pt-BR" sz="2000" dirty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f</a:t>
              </a: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orte atuação de grupos</a:t>
              </a:r>
            </a:p>
            <a:p>
              <a:pPr algn="just"/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    tradicionalistas</a:t>
              </a:r>
            </a:p>
            <a:p>
              <a:pPr algn="just"/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-    vários espaços físicos com</a:t>
              </a:r>
            </a:p>
            <a:p>
              <a:pPr algn="just"/>
              <a:r>
                <a:rPr lang="pt-BR" sz="2000" dirty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</a:t>
              </a: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   auditórios, propiciando o uso </a:t>
              </a:r>
            </a:p>
            <a:p>
              <a:pPr algn="just"/>
              <a:r>
                <a:rPr lang="pt-BR" sz="2000" dirty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</a:t>
              </a: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   ações culturais.</a:t>
              </a:r>
            </a:p>
            <a:p>
              <a:pPr marL="342900" indent="-342900">
                <a:buFontTx/>
                <a:buChar char="-"/>
              </a:pP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presença marcante do </a:t>
              </a:r>
            </a:p>
            <a:p>
              <a:r>
                <a:rPr lang="pt-BR" sz="2000" dirty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</a:t>
              </a: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   artesanato  na economia da   </a:t>
              </a:r>
            </a:p>
            <a:p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    cultura... </a:t>
              </a:r>
            </a:p>
            <a:p>
              <a:pPr marL="342900" indent="-342900">
                <a:buFontTx/>
                <a:buChar char="-"/>
              </a:pP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Conselho de Políticas</a:t>
              </a:r>
            </a:p>
            <a:p>
              <a:r>
                <a:rPr lang="pt-BR" sz="2000" dirty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</a:t>
              </a:r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    Culturais  atuante...</a:t>
              </a:r>
            </a:p>
            <a:p>
              <a:pPr algn="just"/>
              <a:r>
                <a:rPr lang="pt-BR" sz="2000" dirty="0" smtClean="0">
                  <a:solidFill>
                    <a:schemeClr val="accent6">
                      <a:lumMod val="75000"/>
                    </a:schemeClr>
                  </a:solidFill>
                  <a:latin typeface="Franklin Gothic Medium" pitchFamily="34" charset="0"/>
                </a:rPr>
                <a:t>-      </a:t>
              </a:r>
            </a:p>
            <a:p>
              <a:pPr algn="just"/>
              <a:endParaRPr lang="pt-BR" sz="2000" dirty="0" smtClean="0">
                <a:solidFill>
                  <a:schemeClr val="accent6">
                    <a:lumMod val="75000"/>
                  </a:schemeClr>
                </a:solidFill>
                <a:latin typeface="Franklin Gothic Medium" pitchFamily="34" charset="0"/>
              </a:endParaRPr>
            </a:p>
            <a:p>
              <a:pPr algn="just"/>
              <a:endParaRPr lang="pt-BR" sz="2000" dirty="0">
                <a:solidFill>
                  <a:schemeClr val="accent6">
                    <a:lumMod val="75000"/>
                  </a:schemeClr>
                </a:solidFill>
                <a:latin typeface="Franklin Gothic Medium" pitchFamily="34" charset="0"/>
              </a:endParaRPr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71440" y="1950210"/>
              <a:ext cx="1358127" cy="176169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2000" kern="1200" dirty="0">
                <a:latin typeface="Franklin Gothic Medium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04984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Balcão Envidraçado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scritório Clássico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1470</TotalTime>
  <Words>1088</Words>
  <Application>Microsoft Office PowerPoint</Application>
  <PresentationFormat>Apresentação na tela (4:3)</PresentationFormat>
  <Paragraphs>130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Opulento</vt:lpstr>
      <vt:lpstr>Sistema municipal de cultura</vt:lpstr>
      <vt:lpstr> PLANO</vt:lpstr>
      <vt:lpstr> PLANO</vt:lpstr>
      <vt:lpstr> PLANO</vt:lpstr>
      <vt:lpstr> PLANO</vt:lpstr>
      <vt:lpstr>ORIENTAÇÕES</vt:lpstr>
      <vt:lpstr> 1. CARACTERIZAÇÃO DO MUNICIPIO</vt:lpstr>
      <vt:lpstr> 2.DIAGNÓSTICO CULTURAL</vt:lpstr>
      <vt:lpstr> 2. DIAGNÓSTICO CULTURAL</vt:lpstr>
      <vt:lpstr>Apresentação do PowerPoint</vt:lpstr>
      <vt:lpstr> 3.DESAFIOS E OPORTUNIDADES</vt:lpstr>
      <vt:lpstr>Apresentação do PowerPoint</vt:lpstr>
      <vt:lpstr>4. Diretrizes e Prioridades</vt:lpstr>
      <vt:lpstr>5. Estratégias</vt:lpstr>
      <vt:lpstr>5. Objetivos, Metas e Ações</vt:lpstr>
      <vt:lpstr>5. Objetivos, Metas e Ações</vt:lpstr>
      <vt:lpstr>Apresentação do PowerPoint</vt:lpstr>
      <vt:lpstr>7. Como gerir os avanços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municipal de cultura</dc:title>
  <dc:creator>User</dc:creator>
  <cp:lastModifiedBy>Nora</cp:lastModifiedBy>
  <cp:revision>125</cp:revision>
  <dcterms:created xsi:type="dcterms:W3CDTF">2011-02-23T16:27:45Z</dcterms:created>
  <dcterms:modified xsi:type="dcterms:W3CDTF">2013-08-06T14:38:48Z</dcterms:modified>
</cp:coreProperties>
</file>