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13"/>
  </p:notesMasterIdLst>
  <p:handoutMasterIdLst>
    <p:handoutMasterId r:id="rId14"/>
  </p:handoutMasterIdLst>
  <p:sldIdLst>
    <p:sldId id="262" r:id="rId2"/>
    <p:sldId id="272" r:id="rId3"/>
    <p:sldId id="273" r:id="rId4"/>
    <p:sldId id="258" r:id="rId5"/>
    <p:sldId id="274" r:id="rId6"/>
    <p:sldId id="257" r:id="rId7"/>
    <p:sldId id="275" r:id="rId8"/>
    <p:sldId id="277" r:id="rId9"/>
    <p:sldId id="278" r:id="rId10"/>
    <p:sldId id="279" r:id="rId11"/>
    <p:sldId id="280" r:id="rId12"/>
  </p:sldIdLst>
  <p:sldSz cx="9144000" cy="6858000" type="screen4x3"/>
  <p:notesSz cx="6870700" cy="9653588"/>
  <p:defaultTextStyle>
    <a:defPPr>
      <a:defRPr lang="pt-BR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0" d="100"/>
          <a:sy n="80" d="100"/>
        </p:scale>
        <p:origin x="-216" y="4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notesMaster" Target="notesMasters/notesMaster1.xml"/><Relationship Id="rId1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presProps" Target="pres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1"/>
            <a:ext cx="2977303" cy="482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quarter" idx="1"/>
          </p:nvPr>
        </p:nvSpPr>
        <p:spPr>
          <a:xfrm>
            <a:off x="3891807" y="1"/>
            <a:ext cx="2977303" cy="482679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5DEE6AD-3F8D-4D96-BC94-1DB395BF30D0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2"/>
          </p:nvPr>
        </p:nvSpPr>
        <p:spPr>
          <a:xfrm>
            <a:off x="0" y="9169234"/>
            <a:ext cx="2977303" cy="482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3"/>
          </p:nvPr>
        </p:nvSpPr>
        <p:spPr>
          <a:xfrm>
            <a:off x="3891807" y="9169234"/>
            <a:ext cx="2977303" cy="482679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73CA74E-7A8D-465C-B3B5-8B87094E85FD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Espaço Reservado para Cabeçalho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6563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3" name="Espaço Reservado para Data 2"/>
          <p:cNvSpPr>
            <a:spLocks noGrp="1"/>
          </p:cNvSpPr>
          <p:nvPr>
            <p:ph type="dt" idx="1"/>
          </p:nvPr>
        </p:nvSpPr>
        <p:spPr>
          <a:xfrm>
            <a:off x="3892550" y="0"/>
            <a:ext cx="2976563" cy="4826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B9AF8D8-2E37-422B-9FED-DB2031982514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4" name="Espaço Reservado para Imagem de Slide 3"/>
          <p:cNvSpPr>
            <a:spLocks noGrp="1" noRot="1" noChangeAspect="1"/>
          </p:cNvSpPr>
          <p:nvPr>
            <p:ph type="sldImg" idx="2"/>
          </p:nvPr>
        </p:nvSpPr>
        <p:spPr>
          <a:xfrm>
            <a:off x="1022350" y="723900"/>
            <a:ext cx="4826000" cy="36195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pt-BR"/>
          </a:p>
        </p:txBody>
      </p:sp>
      <p:sp>
        <p:nvSpPr>
          <p:cNvPr id="5" name="Espaço Reservado para Anotações 4"/>
          <p:cNvSpPr>
            <a:spLocks noGrp="1"/>
          </p:cNvSpPr>
          <p:nvPr>
            <p:ph type="body" sz="quarter" idx="3"/>
          </p:nvPr>
        </p:nvSpPr>
        <p:spPr>
          <a:xfrm>
            <a:off x="687388" y="4584700"/>
            <a:ext cx="5495925" cy="434498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t-BR" smtClean="0"/>
              <a:t>Clique para editar os estilos do texto mestre</a:t>
            </a:r>
          </a:p>
          <a:p>
            <a:pPr lvl="1"/>
            <a:r>
              <a:rPr lang="pt-BR" smtClean="0"/>
              <a:t>Segundo nível</a:t>
            </a:r>
          </a:p>
          <a:p>
            <a:pPr lvl="2"/>
            <a:r>
              <a:rPr lang="pt-BR" smtClean="0"/>
              <a:t>Terceiro nível</a:t>
            </a:r>
          </a:p>
          <a:p>
            <a:pPr lvl="3"/>
            <a:r>
              <a:rPr lang="pt-BR" smtClean="0"/>
              <a:t>Quarto nível</a:t>
            </a:r>
          </a:p>
          <a:p>
            <a:pPr lvl="4"/>
            <a:r>
              <a:rPr lang="pt-BR" smtClean="0"/>
              <a:t>Quinto nível</a:t>
            </a:r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4"/>
          </p:nvPr>
        </p:nvSpPr>
        <p:spPr>
          <a:xfrm>
            <a:off x="0" y="9169400"/>
            <a:ext cx="2976563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5"/>
          </p:nvPr>
        </p:nvSpPr>
        <p:spPr>
          <a:xfrm>
            <a:off x="3892550" y="9169400"/>
            <a:ext cx="2976563" cy="4826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D918FE1-8712-4C6E-9B49-597A1F52CEC7}" type="slidenum">
              <a:rPr lang="pt-BR" smtClean="0"/>
              <a:pPr/>
              <a:t>‹nº›</a:t>
            </a:fld>
            <a:endParaRPr lang="pt-BR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Slide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Título 13"/>
          <p:cNvSpPr>
            <a:spLocks noGrp="1"/>
          </p:cNvSpPr>
          <p:nvPr>
            <p:ph type="ctrTitle"/>
          </p:nvPr>
        </p:nvSpPr>
        <p:spPr>
          <a:xfrm>
            <a:off x="1432560" y="359898"/>
            <a:ext cx="7406640" cy="1472184"/>
          </a:xfrm>
        </p:spPr>
        <p:txBody>
          <a:bodyPr anchor="b"/>
          <a:lstStyle>
            <a:lvl1pPr algn="l">
              <a:defRPr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22" name="Subtítulo 21"/>
          <p:cNvSpPr>
            <a:spLocks noGrp="1"/>
          </p:cNvSpPr>
          <p:nvPr>
            <p:ph type="subTitle" idx="1"/>
          </p:nvPr>
        </p:nvSpPr>
        <p:spPr>
          <a:xfrm>
            <a:off x="1432560" y="1850064"/>
            <a:ext cx="7406640" cy="1752600"/>
          </a:xfrm>
        </p:spPr>
        <p:txBody>
          <a:bodyPr tIns="0"/>
          <a:lstStyle>
            <a:lvl1pPr marL="27432" indent="0" algn="l">
              <a:buNone/>
              <a:defRPr sz="26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pt-BR" smtClean="0"/>
              <a:t>Clique para editar o estilo do subtítulo mestre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20" name="Espaço Reservado para Rodapé 19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10" name="Espaço Reservado para Número de Slide 9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Elipse 7"/>
          <p:cNvSpPr/>
          <p:nvPr/>
        </p:nvSpPr>
        <p:spPr>
          <a:xfrm>
            <a:off x="921433" y="1413802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1157176" y="1345016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e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e texto vertica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Vertical 1"/>
          <p:cNvSpPr>
            <a:spLocks noGrp="1"/>
          </p:cNvSpPr>
          <p:nvPr>
            <p:ph type="title" orient="vert"/>
          </p:nvPr>
        </p:nvSpPr>
        <p:spPr>
          <a:xfrm>
            <a:off x="6858000" y="274639"/>
            <a:ext cx="1828800" cy="5851525"/>
          </a:xfrm>
        </p:spPr>
        <p:txBody>
          <a:bodyPr vert="eaVert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Vertical 2"/>
          <p:cNvSpPr>
            <a:spLocks noGrp="1"/>
          </p:cNvSpPr>
          <p:nvPr>
            <p:ph type="body" orient="vert" idx="1"/>
          </p:nvPr>
        </p:nvSpPr>
        <p:spPr>
          <a:xfrm>
            <a:off x="1143000" y="274640"/>
            <a:ext cx="55626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Cabeçalho da Se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tângulo 6"/>
          <p:cNvSpPr/>
          <p:nvPr/>
        </p:nvSpPr>
        <p:spPr>
          <a:xfrm>
            <a:off x="2282890" y="-54"/>
            <a:ext cx="68580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2578392" y="2600325"/>
            <a:ext cx="6400800" cy="2286000"/>
          </a:xfrm>
        </p:spPr>
        <p:txBody>
          <a:bodyPr anchor="t"/>
          <a:lstStyle>
            <a:lvl1pPr algn="l">
              <a:lnSpc>
                <a:spcPts val="4500"/>
              </a:lnSpc>
              <a:buNone/>
              <a:defRPr sz="4000" b="1" cap="all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2578392" y="1066800"/>
            <a:ext cx="6400800" cy="1509712"/>
          </a:xfrm>
        </p:spPr>
        <p:txBody>
          <a:bodyPr anchor="b"/>
          <a:lstStyle>
            <a:lvl1pPr marL="18288" indent="0">
              <a:lnSpc>
                <a:spcPts val="2300"/>
              </a:lnSpc>
              <a:spcBef>
                <a:spcPts val="0"/>
              </a:spcBef>
              <a:buNone/>
              <a:defRPr sz="2000">
                <a:solidFill>
                  <a:schemeClr val="tx2">
                    <a:shade val="30000"/>
                    <a:satMod val="150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Data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5" name="Espaço Reservado para Rodapé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6" name="Espaço Reservado para Número de Slid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0" name="Retângulo 9"/>
          <p:cNvSpPr/>
          <p:nvPr/>
        </p:nvSpPr>
        <p:spPr bwMode="invGray">
          <a:xfrm>
            <a:off x="2286000" y="0"/>
            <a:ext cx="76200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2172321" y="2814656"/>
            <a:ext cx="210312" cy="210312"/>
          </a:xfrm>
          <a:prstGeom prst="ellipse">
            <a:avLst/>
          </a:prstGeom>
          <a:gradFill rotWithShape="1">
            <a:gsLst>
              <a:gs pos="0">
                <a:schemeClr val="accent1">
                  <a:tint val="20000"/>
                  <a:satMod val="450000"/>
                  <a:alpha val="95000"/>
                </a:schemeClr>
              </a:gs>
              <a:gs pos="50000">
                <a:schemeClr val="accent1">
                  <a:tint val="38000"/>
                  <a:satMod val="250000"/>
                  <a:alpha val="90000"/>
                </a:schemeClr>
              </a:gs>
              <a:gs pos="95000">
                <a:schemeClr val="accent1">
                  <a:tint val="75000"/>
                  <a:satMod val="255000"/>
                  <a:alpha val="88000"/>
                </a:schemeClr>
              </a:gs>
              <a:gs pos="100000">
                <a:schemeClr val="accent1">
                  <a:tint val="100000"/>
                  <a:shade val="90000"/>
                  <a:satMod val="255000"/>
                  <a:alpha val="85000"/>
                </a:schemeClr>
              </a:gs>
            </a:gsLst>
            <a:path path="circle">
              <a:fillToRect l="25000" t="12500" r="75000" b="87500"/>
            </a:path>
          </a:gradFill>
          <a:ln w="2000" cap="rnd" cmpd="sng" algn="ctr">
            <a:solidFill>
              <a:schemeClr val="accent1">
                <a:shade val="90000"/>
                <a:satMod val="110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9" name="Elipse 8"/>
          <p:cNvSpPr/>
          <p:nvPr/>
        </p:nvSpPr>
        <p:spPr>
          <a:xfrm>
            <a:off x="2408064" y="2745870"/>
            <a:ext cx="64008" cy="64008"/>
          </a:xfrm>
          <a:prstGeom prst="ellipse">
            <a:avLst/>
          </a:prstGeom>
          <a:noFill/>
          <a:ln w="12700" cap="rnd" cmpd="sng" algn="ctr">
            <a:solidFill>
              <a:schemeClr val="accent1">
                <a:shade val="75000"/>
                <a:alpha val="60000"/>
              </a:schemeClr>
            </a:solidFill>
            <a:prstDash val="solid"/>
          </a:ln>
          <a:effectLst/>
        </p:spPr>
        <p:style>
          <a:lnRef idx="1">
            <a:schemeClr val="accent1"/>
          </a:lnRef>
          <a:fillRef idx="2">
            <a:schemeClr val="accent1"/>
          </a:fillRef>
          <a:effectRef idx="1">
            <a:schemeClr val="accent1"/>
          </a:effectRef>
          <a:fontRef idx="minor">
            <a:schemeClr val="dk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uas Partes de Conteúd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Conteúdo 2"/>
          <p:cNvSpPr>
            <a:spLocks noGrp="1"/>
          </p:cNvSpPr>
          <p:nvPr>
            <p:ph sz="half" idx="1"/>
          </p:nvPr>
        </p:nvSpPr>
        <p:spPr>
          <a:xfrm>
            <a:off x="143560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2"/>
          </p:nvPr>
        </p:nvSpPr>
        <p:spPr>
          <a:xfrm>
            <a:off x="5276088" y="1524000"/>
            <a:ext cx="3657600" cy="466344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Comparaçã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5160336"/>
            <a:ext cx="8229600" cy="1143000"/>
          </a:xfrm>
        </p:spPr>
        <p:txBody>
          <a:bodyPr anchor="ctr"/>
          <a:lstStyle>
            <a:lvl1pPr algn="ctr">
              <a:defRPr sz="4500" b="1" cap="none" baseline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1"/>
          </p:nvPr>
        </p:nvSpPr>
        <p:spPr>
          <a:xfrm>
            <a:off x="45720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3"/>
          </p:nvPr>
        </p:nvSpPr>
        <p:spPr>
          <a:xfrm>
            <a:off x="4663440" y="328278"/>
            <a:ext cx="4023360" cy="640080"/>
          </a:xfrm>
          <a:solidFill>
            <a:schemeClr val="bg1"/>
          </a:solidFill>
          <a:ln w="10795">
            <a:solidFill>
              <a:schemeClr val="bg1"/>
            </a:solidFill>
            <a:miter lim="800000"/>
          </a:ln>
        </p:spPr>
        <p:txBody>
          <a:bodyPr anchor="ctr"/>
          <a:lstStyle>
            <a:lvl1pPr marL="64008" indent="0" algn="l">
              <a:lnSpc>
                <a:spcPct val="100000"/>
              </a:lnSpc>
              <a:spcBef>
                <a:spcPts val="100"/>
              </a:spcBef>
              <a:buNone/>
              <a:defRPr sz="1900" b="0">
                <a:solidFill>
                  <a:schemeClr val="tx1"/>
                </a:solidFill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5" name="Espaço Reservado para Conteúdo 4"/>
          <p:cNvSpPr>
            <a:spLocks noGrp="1"/>
          </p:cNvSpPr>
          <p:nvPr>
            <p:ph sz="quarter" idx="2"/>
          </p:nvPr>
        </p:nvSpPr>
        <p:spPr>
          <a:xfrm>
            <a:off x="45720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6" name="Espaço Reservado para Conteúdo 5"/>
          <p:cNvSpPr>
            <a:spLocks noGrp="1"/>
          </p:cNvSpPr>
          <p:nvPr>
            <p:ph sz="quarter" idx="4"/>
          </p:nvPr>
        </p:nvSpPr>
        <p:spPr>
          <a:xfrm>
            <a:off x="4663440" y="969336"/>
            <a:ext cx="4023360" cy="4114800"/>
          </a:xfrm>
          <a:ln w="10795">
            <a:solidFill>
              <a:schemeClr val="bg1"/>
            </a:solidFill>
            <a:prstDash val="dash"/>
            <a:miter lim="800000"/>
          </a:ln>
        </p:spPr>
        <p:txBody>
          <a:bodyPr/>
          <a:lstStyle>
            <a:lvl1pPr marL="393192" indent="-274320">
              <a:lnSpc>
                <a:spcPct val="100000"/>
              </a:lnSpc>
              <a:spcBef>
                <a:spcPts val="700"/>
              </a:spcBef>
              <a:defRPr sz="2400"/>
            </a:lvl1pPr>
            <a:lvl2pPr>
              <a:lnSpc>
                <a:spcPct val="100000"/>
              </a:lnSpc>
              <a:spcBef>
                <a:spcPts val="700"/>
              </a:spcBef>
              <a:defRPr sz="2000"/>
            </a:lvl2pPr>
            <a:lvl3pPr>
              <a:lnSpc>
                <a:spcPct val="100000"/>
              </a:lnSpc>
              <a:spcBef>
                <a:spcPts val="700"/>
              </a:spcBef>
              <a:defRPr sz="1800"/>
            </a:lvl3pPr>
            <a:lvl4pPr>
              <a:lnSpc>
                <a:spcPct val="100000"/>
              </a:lnSpc>
              <a:spcBef>
                <a:spcPts val="700"/>
              </a:spcBef>
              <a:defRPr sz="1600"/>
            </a:lvl4pPr>
            <a:lvl5pPr>
              <a:lnSpc>
                <a:spcPct val="100000"/>
              </a:lnSpc>
              <a:spcBef>
                <a:spcPts val="700"/>
              </a:spcBef>
              <a:defRPr sz="16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7" name="Espaço Reservado para Data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8" name="Espaço Reservado para Rodapé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9" name="Espaço Reservado para Número de Slide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oment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435608" y="274320"/>
            <a:ext cx="7498080" cy="1143000"/>
          </a:xfrm>
        </p:spPr>
        <p:txBody>
          <a:bodyPr anchor="ctr"/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Data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4" name="Espaço Reservado para Rodapé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5" name="Espaço Reservado para Número de Slid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Em br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tângulo 4"/>
          <p:cNvSpPr/>
          <p:nvPr/>
        </p:nvSpPr>
        <p:spPr>
          <a:xfrm>
            <a:off x="1014984" y="0"/>
            <a:ext cx="8129016" cy="6858000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2" name="Espaço Reservado para Data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3" name="Espaço Reservado para Rodapé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4" name="Espaço Reservado para Número de Slide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6" name="Retângulo 5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Conteúdo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457200" y="216778"/>
            <a:ext cx="3810000" cy="1162050"/>
          </a:xfrm>
          <a:ln>
            <a:noFill/>
          </a:ln>
        </p:spPr>
        <p:txBody>
          <a:bodyPr anchor="b"/>
          <a:lstStyle>
            <a:lvl1pPr algn="l">
              <a:lnSpc>
                <a:spcPts val="2000"/>
              </a:lnSpc>
              <a:buNone/>
              <a:defRPr sz="2200" b="1" cap="all" baseline="0"/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3" name="Espaço Reservado para Texto 2"/>
          <p:cNvSpPr>
            <a:spLocks noGrp="1"/>
          </p:cNvSpPr>
          <p:nvPr>
            <p:ph type="body" idx="2"/>
          </p:nvPr>
        </p:nvSpPr>
        <p:spPr>
          <a:xfrm>
            <a:off x="457200" y="1406964"/>
            <a:ext cx="3810000" cy="698500"/>
          </a:xfrm>
        </p:spPr>
        <p:txBody>
          <a:bodyPr/>
          <a:lstStyle>
            <a:lvl1pPr marL="45720" indent="0">
              <a:lnSpc>
                <a:spcPct val="100000"/>
              </a:lnSpc>
              <a:spcBef>
                <a:spcPts val="0"/>
              </a:spcBef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  <p:sp>
        <p:nvSpPr>
          <p:cNvPr id="4" name="Espaço Reservado para Conteúdo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8153400" cy="399256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pt-BR" smtClean="0"/>
              <a:t>Clique para editar os estilos do texto mestre</a:t>
            </a:r>
          </a:p>
          <a:p>
            <a:pPr lvl="1" eaLnBrk="1" latinLnBrk="0" hangingPunct="1"/>
            <a:r>
              <a:rPr lang="pt-BR" smtClean="0"/>
              <a:t>Segundo nível</a:t>
            </a:r>
          </a:p>
          <a:p>
            <a:pPr lvl="2" eaLnBrk="1" latinLnBrk="0" hangingPunct="1"/>
            <a:r>
              <a:rPr lang="pt-BR" smtClean="0"/>
              <a:t>Terceiro nível</a:t>
            </a:r>
          </a:p>
          <a:p>
            <a:pPr lvl="3" eaLnBrk="1" latinLnBrk="0" hangingPunct="1"/>
            <a:r>
              <a:rPr lang="pt-BR" smtClean="0"/>
              <a:t>Quarto nível</a:t>
            </a:r>
          </a:p>
          <a:p>
            <a:pPr lvl="4" eaLnBrk="1" latinLnBrk="0" hangingPunct="1"/>
            <a:r>
              <a:rPr lang="pt-BR" smtClean="0"/>
              <a:t>Quinto nível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m com Legenda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5886896" y="1066800"/>
            <a:ext cx="2743200" cy="1981200"/>
          </a:xfrm>
        </p:spPr>
        <p:txBody>
          <a:bodyPr anchor="b">
            <a:noAutofit/>
          </a:bodyPr>
          <a:lstStyle>
            <a:lvl1pPr algn="l">
              <a:buNone/>
              <a:defRPr sz="2100" b="1">
                <a:effectLst/>
              </a:defRPr>
            </a:lvl1pPr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5" name="Espaço Reservado para Data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6" name="Espaço Reservado para Rodapé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endParaRPr lang="pt-BR"/>
          </a:p>
        </p:txBody>
      </p:sp>
      <p:sp>
        <p:nvSpPr>
          <p:cNvPr id="7" name="Espaço Reservado para Número de Slid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8" name="Retângulo 7"/>
          <p:cNvSpPr/>
          <p:nvPr/>
        </p:nvSpPr>
        <p:spPr>
          <a:xfrm>
            <a:off x="762000" y="1066800"/>
            <a:ext cx="4572000" cy="4572000"/>
          </a:xfrm>
          <a:prstGeom prst="rect">
            <a:avLst/>
          </a:prstGeom>
          <a:solidFill>
            <a:srgbClr val="FFFFFF"/>
          </a:solidFill>
          <a:ln w="88900" cap="sq">
            <a:solidFill>
              <a:srgbClr val="FFFFFF"/>
            </a:solidFill>
            <a:miter lim="800000"/>
          </a:ln>
          <a:effectLst>
            <a:outerShdw blurRad="55500" dist="18500" dir="5400000" algn="tl" rotWithShape="0">
              <a:srgbClr val="000000">
                <a:alpha val="35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 contourW="635">
            <a:bevelT w="25400" h="19050"/>
            <a:contourClr>
              <a:srgbClr val="969696"/>
            </a:contourClr>
          </a:sp3d>
        </p:spPr>
        <p:txBody>
          <a:bodyPr lIns="91440" tIns="274320" rtlCol="0" anchor="t">
            <a:normAutofit/>
          </a:bodyPr>
          <a:lstStyle>
            <a:extLst/>
          </a:lstStyle>
          <a:p>
            <a:pPr marL="0" indent="-283464" algn="l" rtl="0" eaLnBrk="1" latinLnBrk="0" hangingPunct="1">
              <a:lnSpc>
                <a:spcPts val="3000"/>
              </a:lnSpc>
              <a:spcBef>
                <a:spcPts val="600"/>
              </a:spcBef>
              <a:buClr>
                <a:schemeClr val="accent1"/>
              </a:buClr>
              <a:buSzPct val="80000"/>
              <a:buFont typeface="Wingdings 2"/>
              <a:buNone/>
            </a:pPr>
            <a:endParaRPr kumimoji="0" lang="en-US" sz="3200" kern="1200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3" name="Espaço Reservado para Imagem 2"/>
          <p:cNvSpPr>
            <a:spLocks noGrp="1"/>
          </p:cNvSpPr>
          <p:nvPr>
            <p:ph type="pic" idx="1"/>
          </p:nvPr>
        </p:nvSpPr>
        <p:spPr>
          <a:xfrm>
            <a:off x="838200" y="1143003"/>
            <a:ext cx="4419600" cy="3514531"/>
          </a:xfrm>
          <a:prstGeom prst="roundRect">
            <a:avLst>
              <a:gd name="adj" fmla="val 783"/>
            </a:avLst>
          </a:prstGeom>
          <a:solidFill>
            <a:schemeClr val="bg2"/>
          </a:solidFill>
          <a:ln w="127000">
            <a:noFill/>
            <a:miter lim="800000"/>
          </a:ln>
          <a:effectLst/>
        </p:spPr>
        <p:txBody>
          <a:bodyPr lIns="91440" tIns="274320" anchor="t"/>
          <a:lstStyle>
            <a:lvl1pPr indent="0">
              <a:buNone/>
              <a:defRPr sz="3200"/>
            </a:lvl1pPr>
            <a:extLst/>
          </a:lstStyle>
          <a:p>
            <a:pPr marL="0" algn="l" eaLnBrk="1" latinLnBrk="0" hangingPunct="1"/>
            <a:r>
              <a:rPr kumimoji="0" lang="pt-BR" smtClean="0"/>
              <a:t>Clique no ícone para adicionar uma imagem</a:t>
            </a:r>
            <a:endParaRPr kumimoji="0" lang="en-US" dirty="0"/>
          </a:p>
        </p:txBody>
      </p:sp>
      <p:sp>
        <p:nvSpPr>
          <p:cNvPr id="9" name="Fluxograma: Processo 8"/>
          <p:cNvSpPr/>
          <p:nvPr/>
        </p:nvSpPr>
        <p:spPr>
          <a:xfrm rot="19468671">
            <a:off x="396725" y="954341"/>
            <a:ext cx="685800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shade val="90000"/>
                <a:satMod val="200000"/>
                <a:alpha val="4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0" name="Fluxograma: Processo 9"/>
          <p:cNvSpPr/>
          <p:nvPr/>
        </p:nvSpPr>
        <p:spPr>
          <a:xfrm rot="2103354" flipH="1">
            <a:off x="5003667" y="936786"/>
            <a:ext cx="649224" cy="204310"/>
          </a:xfrm>
          <a:prstGeom prst="flowChartProcess">
            <a:avLst/>
          </a:prstGeom>
          <a:solidFill>
            <a:srgbClr val="FBFBFB">
              <a:alpha val="45098"/>
            </a:srgbClr>
          </a:solidFill>
          <a:ln w="6350" cap="rnd" cmpd="sng" algn="ctr">
            <a:solidFill>
              <a:srgbClr val="FFFFFF">
                <a:alpha val="100000"/>
              </a:srgbClr>
            </a:solidFill>
            <a:prstDash val="solid"/>
          </a:ln>
          <a:effectLst>
            <a:outerShdw blurRad="25400" dist="25400" dir="3300000" sx="96000" sy="96000" algn="tl" rotWithShape="0">
              <a:schemeClr val="bg2">
                <a:alpha val="20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/>
          </a:p>
        </p:txBody>
      </p:sp>
      <p:sp>
        <p:nvSpPr>
          <p:cNvPr id="4" name="Espaço Reservado para Texto 3"/>
          <p:cNvSpPr>
            <a:spLocks noGrp="1"/>
          </p:cNvSpPr>
          <p:nvPr>
            <p:ph type="body" sz="half" idx="2"/>
          </p:nvPr>
        </p:nvSpPr>
        <p:spPr>
          <a:xfrm>
            <a:off x="838200" y="4800600"/>
            <a:ext cx="4419600" cy="762000"/>
          </a:xfrm>
        </p:spPr>
        <p:txBody>
          <a:bodyPr anchor="ctr"/>
          <a:lstStyle>
            <a:lvl1pPr marL="0" indent="0" algn="l">
              <a:lnSpc>
                <a:spcPts val="1600"/>
              </a:lnSpc>
              <a:spcBef>
                <a:spcPts val="0"/>
              </a:spcBef>
              <a:buNone/>
              <a:defRPr sz="1400">
                <a:solidFill>
                  <a:srgbClr val="777777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Pizza 6"/>
          <p:cNvSpPr/>
          <p:nvPr/>
        </p:nvSpPr>
        <p:spPr>
          <a:xfrm>
            <a:off x="-815927" y="-815922"/>
            <a:ext cx="1638887" cy="1638887"/>
          </a:xfrm>
          <a:prstGeom prst="pie">
            <a:avLst>
              <a:gd name="adj1" fmla="val 0"/>
              <a:gd name="adj2" fmla="val 5402120"/>
            </a:avLst>
          </a:prstGeom>
          <a:solidFill>
            <a:schemeClr val="bg2">
              <a:tint val="18000"/>
              <a:satMod val="220000"/>
              <a:alpha val="33000"/>
            </a:schemeClr>
          </a:solidFill>
          <a:ln w="3175" cap="rnd" cmpd="sng" algn="ctr">
            <a:solidFill>
              <a:schemeClr val="bg2">
                <a:shade val="70000"/>
                <a:satMod val="200000"/>
                <a:alpha val="100000"/>
              </a:schemeClr>
            </a:solidFill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8" name="Elipse 7"/>
          <p:cNvSpPr/>
          <p:nvPr/>
        </p:nvSpPr>
        <p:spPr>
          <a:xfrm>
            <a:off x="168816" y="21102"/>
            <a:ext cx="1702191" cy="1702191"/>
          </a:xfrm>
          <a:prstGeom prst="ellipse">
            <a:avLst/>
          </a:prstGeom>
          <a:noFill/>
          <a:ln w="27305" cap="rnd" cmpd="sng" algn="ctr">
            <a:solidFill>
              <a:schemeClr val="bg2">
                <a:tint val="45000"/>
                <a:satMod val="325000"/>
                <a:alpha val="100000"/>
              </a:schemeClr>
            </a:solidFill>
            <a:prstDash val="solid"/>
          </a:ln>
          <a:effectLst>
            <a:outerShdw blurRad="25400" dist="25400" dir="5400000" algn="tl" rotWithShape="0">
              <a:schemeClr val="bg2">
                <a:shade val="50000"/>
                <a:satMod val="150000"/>
                <a:alpha val="8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1" name="Rosca 10"/>
          <p:cNvSpPr/>
          <p:nvPr/>
        </p:nvSpPr>
        <p:spPr>
          <a:xfrm rot="2315675">
            <a:off x="182881" y="1055077"/>
            <a:ext cx="1125717" cy="1102624"/>
          </a:xfrm>
          <a:prstGeom prst="donut">
            <a:avLst>
              <a:gd name="adj" fmla="val 11833"/>
            </a:avLst>
          </a:prstGeom>
          <a:gradFill rotWithShape="1">
            <a:gsLst>
              <a:gs pos="0">
                <a:schemeClr val="bg2">
                  <a:tint val="10000"/>
                  <a:shade val="99000"/>
                  <a:satMod val="355000"/>
                  <a:alpha val="70000"/>
                </a:schemeClr>
              </a:gs>
              <a:gs pos="70000">
                <a:schemeClr val="bg2">
                  <a:tint val="6000"/>
                  <a:shade val="100000"/>
                  <a:satMod val="400000"/>
                  <a:alpha val="55000"/>
                </a:schemeClr>
              </a:gs>
              <a:gs pos="100000">
                <a:schemeClr val="bg2">
                  <a:tint val="100000"/>
                  <a:shade val="75000"/>
                  <a:satMod val="370000"/>
                  <a:alpha val="60000"/>
                </a:schemeClr>
              </a:gs>
            </a:gsLst>
            <a:path path="circle">
              <a:fillToRect l="-407500" t="-50000" r="507500" b="150000"/>
            </a:path>
          </a:gradFill>
          <a:ln w="7350" cap="rnd" cmpd="sng" algn="ctr">
            <a:solidFill>
              <a:schemeClr val="bg2">
                <a:shade val="60000"/>
                <a:satMod val="220000"/>
                <a:alpha val="100000"/>
              </a:schemeClr>
            </a:solidFill>
            <a:prstDash val="solid"/>
          </a:ln>
          <a:effectLst>
            <a:outerShdw blurRad="12700" dist="15000" dir="4500000" algn="tl" rotWithShape="0">
              <a:schemeClr val="bg2">
                <a:shade val="10000"/>
                <a:satMod val="200000"/>
                <a:alpha val="3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12" name="Retângulo 11"/>
          <p:cNvSpPr/>
          <p:nvPr/>
        </p:nvSpPr>
        <p:spPr>
          <a:xfrm>
            <a:off x="1012873" y="-54"/>
            <a:ext cx="8131127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/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  <p:sp>
        <p:nvSpPr>
          <p:cNvPr id="5" name="Espaço Reservado para Título 4"/>
          <p:cNvSpPr>
            <a:spLocks noGrp="1"/>
          </p:cNvSpPr>
          <p:nvPr>
            <p:ph type="title"/>
          </p:nvPr>
        </p:nvSpPr>
        <p:spPr>
          <a:xfrm>
            <a:off x="1435608" y="274638"/>
            <a:ext cx="7498080" cy="1143000"/>
          </a:xfrm>
          <a:prstGeom prst="rect">
            <a:avLst/>
          </a:prstGeom>
        </p:spPr>
        <p:txBody>
          <a:bodyPr anchor="ctr">
            <a:normAutofit/>
          </a:bodyPr>
          <a:lstStyle>
            <a:extLst/>
          </a:lstStyle>
          <a:p>
            <a:r>
              <a:rPr kumimoji="0" lang="pt-BR" smtClean="0"/>
              <a:t>Clique para editar o estilo do título mestre</a:t>
            </a:r>
            <a:endParaRPr kumimoji="0" lang="en-US"/>
          </a:p>
        </p:txBody>
      </p:sp>
      <p:sp>
        <p:nvSpPr>
          <p:cNvPr id="9" name="Espaço Reservado para Texto 8"/>
          <p:cNvSpPr>
            <a:spLocks noGrp="1"/>
          </p:cNvSpPr>
          <p:nvPr>
            <p:ph type="body" idx="1"/>
          </p:nvPr>
        </p:nvSpPr>
        <p:spPr>
          <a:xfrm>
            <a:off x="1435608" y="1447800"/>
            <a:ext cx="7498080" cy="4800600"/>
          </a:xfrm>
          <a:prstGeom prst="rect">
            <a:avLst/>
          </a:prstGeom>
        </p:spPr>
        <p:txBody>
          <a:bodyPr>
            <a:normAutofit/>
          </a:bodyPr>
          <a:lstStyle>
            <a:extLst/>
          </a:lstStyle>
          <a:p>
            <a:pPr lvl="0" eaLnBrk="1" latinLnBrk="0" hangingPunct="1"/>
            <a:r>
              <a:rPr kumimoji="0" lang="pt-BR" smtClean="0"/>
              <a:t>Clique para editar os estilos do texto mestre</a:t>
            </a:r>
          </a:p>
          <a:p>
            <a:pPr lvl="1" eaLnBrk="1" latinLnBrk="0" hangingPunct="1"/>
            <a:r>
              <a:rPr kumimoji="0" lang="pt-BR" smtClean="0"/>
              <a:t>Segundo nível</a:t>
            </a:r>
          </a:p>
          <a:p>
            <a:pPr lvl="2" eaLnBrk="1" latinLnBrk="0" hangingPunct="1"/>
            <a:r>
              <a:rPr kumimoji="0" lang="pt-BR" smtClean="0"/>
              <a:t>Terceiro nível</a:t>
            </a:r>
          </a:p>
          <a:p>
            <a:pPr lvl="3" eaLnBrk="1" latinLnBrk="0" hangingPunct="1"/>
            <a:r>
              <a:rPr kumimoji="0" lang="pt-BR" smtClean="0"/>
              <a:t>Quarto nível</a:t>
            </a:r>
          </a:p>
          <a:p>
            <a:pPr lvl="4" eaLnBrk="1" latinLnBrk="0" hangingPunct="1"/>
            <a:r>
              <a:rPr kumimoji="0" lang="pt-BR" smtClean="0"/>
              <a:t>Quinto nível</a:t>
            </a:r>
            <a:endParaRPr kumimoji="0" lang="en-US"/>
          </a:p>
        </p:txBody>
      </p:sp>
      <p:sp>
        <p:nvSpPr>
          <p:cNvPr id="24" name="Espaço Reservado para Data 23"/>
          <p:cNvSpPr>
            <a:spLocks noGrp="1"/>
          </p:cNvSpPr>
          <p:nvPr>
            <p:ph type="dt" sz="half" idx="2"/>
          </p:nvPr>
        </p:nvSpPr>
        <p:spPr>
          <a:xfrm>
            <a:off x="3581400" y="6305550"/>
            <a:ext cx="2133600" cy="476250"/>
          </a:xfrm>
          <a:prstGeom prst="rect">
            <a:avLst/>
          </a:prstGeom>
        </p:spPr>
        <p:txBody>
          <a:bodyPr anchor="b"/>
          <a:lstStyle>
            <a:lvl1pPr algn="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</a:defRPr>
            </a:lvl1pPr>
            <a:extLst/>
          </a:lstStyle>
          <a:p>
            <a:fld id="{CBB2CCD4-1CB5-43CF-8D39-F24F10E90D22}" type="datetimeFigureOut">
              <a:rPr lang="pt-BR" smtClean="0"/>
              <a:pPr/>
              <a:t>19/10/2010</a:t>
            </a:fld>
            <a:endParaRPr lang="pt-BR"/>
          </a:p>
        </p:txBody>
      </p:sp>
      <p:sp>
        <p:nvSpPr>
          <p:cNvPr id="10" name="Espaço Reservado para Rodapé 9"/>
          <p:cNvSpPr>
            <a:spLocks noGrp="1"/>
          </p:cNvSpPr>
          <p:nvPr>
            <p:ph type="ftr" sz="quarter" idx="3"/>
          </p:nvPr>
        </p:nvSpPr>
        <p:spPr>
          <a:xfrm>
            <a:off x="5715000" y="6305550"/>
            <a:ext cx="2895600" cy="476250"/>
          </a:xfrm>
          <a:prstGeom prst="rect">
            <a:avLst/>
          </a:prstGeom>
        </p:spPr>
        <p:txBody>
          <a:bodyPr anchor="b"/>
          <a:lstStyle>
            <a:lvl1pPr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endParaRPr lang="pt-BR"/>
          </a:p>
        </p:txBody>
      </p:sp>
      <p:sp>
        <p:nvSpPr>
          <p:cNvPr id="22" name="Espaço Reservado para Número de Slide 21"/>
          <p:cNvSpPr>
            <a:spLocks noGrp="1"/>
          </p:cNvSpPr>
          <p:nvPr>
            <p:ph type="sldNum" sz="quarter" idx="4"/>
          </p:nvPr>
        </p:nvSpPr>
        <p:spPr>
          <a:xfrm>
            <a:off x="8613648" y="6305550"/>
            <a:ext cx="457200" cy="476250"/>
          </a:xfrm>
          <a:prstGeom prst="rect">
            <a:avLst/>
          </a:prstGeom>
        </p:spPr>
        <p:txBody>
          <a:bodyPr anchor="b"/>
          <a:lstStyle>
            <a:lvl1pPr algn="ctr" eaLnBrk="1" latinLnBrk="0" hangingPunct="1">
              <a:defRPr kumimoji="0" sz="1200">
                <a:solidFill>
                  <a:schemeClr val="bg2">
                    <a:shade val="50000"/>
                    <a:satMod val="200000"/>
                  </a:schemeClr>
                </a:solidFill>
                <a:effectLst/>
              </a:defRPr>
            </a:lvl1pPr>
            <a:extLst/>
          </a:lstStyle>
          <a:p>
            <a:fld id="{4DB3C94C-D24C-41E6-B3CE-E8E3A549A512}" type="slidenum">
              <a:rPr lang="pt-BR" smtClean="0"/>
              <a:pPr/>
              <a:t>‹nº›</a:t>
            </a:fld>
            <a:endParaRPr lang="pt-BR"/>
          </a:p>
        </p:txBody>
      </p:sp>
      <p:sp>
        <p:nvSpPr>
          <p:cNvPr id="15" name="Retângulo 14"/>
          <p:cNvSpPr/>
          <p:nvPr/>
        </p:nvSpPr>
        <p:spPr bwMode="invGray">
          <a:xfrm>
            <a:off x="1014984" y="-54"/>
            <a:ext cx="73152" cy="6858054"/>
          </a:xfrm>
          <a:prstGeom prst="rect">
            <a:avLst/>
          </a:prstGeom>
          <a:solidFill>
            <a:schemeClr val="bg1"/>
          </a:solidFill>
          <a:ln w="25400" cap="rnd" cmpd="sng" algn="ctr">
            <a:noFill/>
            <a:prstDash val="solid"/>
          </a:ln>
          <a:effectLst>
            <a:outerShdw blurRad="38550" dist="38000" dir="10800000" algn="tl" rotWithShape="0">
              <a:schemeClr val="bg2">
                <a:shade val="20000"/>
                <a:satMod val="110000"/>
                <a:alpha val="25000"/>
              </a:schemeClr>
            </a:out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>
    <p:dissolve/>
  </p:transition>
  <p:timing>
    <p:tnLst>
      <p:par>
        <p:cTn id="1" dur="indefinite" restart="never" nodeType="tmRoot"/>
      </p:par>
    </p:tnLst>
  </p:timing>
  <p:txStyles>
    <p:titleStyle>
      <a:lvl1pPr algn="l" rtl="0" eaLnBrk="1" latinLnBrk="0" hangingPunct="1">
        <a:spcBef>
          <a:spcPct val="0"/>
        </a:spcBef>
        <a:buNone/>
        <a:defRPr kumimoji="0" sz="4300" kern="1200">
          <a:solidFill>
            <a:schemeClr val="tx2">
              <a:satMod val="130000"/>
            </a:schemeClr>
          </a:solidFill>
          <a:effectLst>
            <a:outerShdw blurRad="50000" dist="30000" dir="5400000" algn="tl" rotWithShape="0">
              <a:srgbClr val="000000">
                <a:alpha val="30000"/>
              </a:srgbClr>
            </a:outerShdw>
          </a:effectLst>
          <a:latin typeface="+mj-lt"/>
          <a:ea typeface="+mj-ea"/>
          <a:cs typeface="+mj-cs"/>
        </a:defRPr>
      </a:lvl1pPr>
      <a:extLst/>
    </p:titleStyle>
    <p:bodyStyle>
      <a:lvl1pPr marL="365760" indent="-283464" algn="l" rtl="0" eaLnBrk="1" latinLnBrk="0" hangingPunct="1">
        <a:lnSpc>
          <a:spcPct val="100000"/>
        </a:lnSpc>
        <a:spcBef>
          <a:spcPts val="600"/>
        </a:spcBef>
        <a:buClr>
          <a:schemeClr val="accent1"/>
        </a:buClr>
        <a:buSzPct val="80000"/>
        <a:buFont typeface="Wingdings 2"/>
        <a:buChar char=""/>
        <a:defRPr kumimoji="0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37744" algn="l" rtl="0" eaLnBrk="1" latinLnBrk="0" hangingPunct="1">
        <a:lnSpc>
          <a:spcPct val="100000"/>
        </a:lnSpc>
        <a:spcBef>
          <a:spcPts val="550"/>
        </a:spcBef>
        <a:buClr>
          <a:schemeClr val="accent1"/>
        </a:buClr>
        <a:buFont typeface="Verdana"/>
        <a:buChar char="◦"/>
        <a:defRPr kumimoji="0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886968" indent="-228600" algn="l" rtl="0" eaLnBrk="1" latinLnBrk="0" hangingPunct="1">
        <a:lnSpc>
          <a:spcPct val="100000"/>
        </a:lnSpc>
        <a:spcBef>
          <a:spcPct val="20000"/>
        </a:spcBef>
        <a:buClr>
          <a:schemeClr val="accent2"/>
        </a:buClr>
        <a:buFont typeface="Wingdings 2"/>
        <a:buChar char="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097280" indent="-173736" algn="l" rtl="0" eaLnBrk="1" latinLnBrk="0" hangingPunct="1">
        <a:lnSpc>
          <a:spcPct val="100000"/>
        </a:lnSpc>
        <a:spcBef>
          <a:spcPct val="20000"/>
        </a:spcBef>
        <a:buClr>
          <a:schemeClr val="accent3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298448" indent="-182880" algn="l" rtl="0" eaLnBrk="1" latinLnBrk="0" hangingPunct="1">
        <a:lnSpc>
          <a:spcPct val="100000"/>
        </a:lnSpc>
        <a:spcBef>
          <a:spcPct val="20000"/>
        </a:spcBef>
        <a:buClr>
          <a:schemeClr val="accent4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508760" indent="-182880" algn="l" rtl="0" eaLnBrk="1" latinLnBrk="0" hangingPunct="1">
        <a:lnSpc>
          <a:spcPct val="100000"/>
        </a:lnSpc>
        <a:spcBef>
          <a:spcPct val="20000"/>
        </a:spcBef>
        <a:buClr>
          <a:schemeClr val="accent5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171907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1920240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2130552" indent="-182880" algn="l" rtl="0" eaLnBrk="1" latinLnBrk="0" hangingPunct="1">
        <a:lnSpc>
          <a:spcPct val="100000"/>
        </a:lnSpc>
        <a:spcBef>
          <a:spcPct val="20000"/>
        </a:spcBef>
        <a:buClr>
          <a:schemeClr val="accent6"/>
        </a:buClr>
        <a:buFont typeface="Wingdings 2"/>
        <a:buChar char="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214414" y="1571612"/>
            <a:ext cx="7286676" cy="2786082"/>
          </a:xfrm>
        </p:spPr>
        <p:txBody>
          <a:bodyPr>
            <a:noAutofit/>
          </a:bodyPr>
          <a:lstStyle/>
          <a:p>
            <a:pPr algn="ctr"/>
            <a:r>
              <a:rPr lang="pt-BR" sz="3200" b="1" dirty="0" smtClean="0">
                <a:latin typeface="Calibri" pitchFamily="34" charset="0"/>
                <a:cs typeface="Calibri" pitchFamily="34" charset="0"/>
              </a:rPr>
              <a:t>PROJETO</a:t>
            </a:r>
            <a:r>
              <a:rPr lang="pt-BR" sz="4800" b="1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t-BR" sz="4800" b="1" dirty="0" smtClean="0">
                <a:latin typeface="Calibri" pitchFamily="34" charset="0"/>
                <a:cs typeface="Calibri" pitchFamily="34" charset="0"/>
              </a:rPr>
            </a:br>
            <a:r>
              <a:rPr lang="pt-BR" sz="4800" b="1" dirty="0" smtClean="0">
                <a:latin typeface="Calibri" pitchFamily="34" charset="0"/>
                <a:cs typeface="Calibri" pitchFamily="34" charset="0"/>
              </a:rPr>
              <a:t>“ECA NA SALA DE AULA”</a:t>
            </a:r>
            <a:r>
              <a:rPr lang="pt-BR" sz="6000" b="1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t-BR" sz="6000" b="1" dirty="0" smtClean="0">
                <a:latin typeface="Calibri" pitchFamily="34" charset="0"/>
                <a:cs typeface="Calibri" pitchFamily="34" charset="0"/>
              </a:rPr>
            </a:br>
            <a:endParaRPr lang="pt-BR" sz="6000" b="1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0" name="Picture 6" descr="C:\Users\AUREO GIUNCO\Desktop\FOTOS ECA\re (2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71538" y="1000108"/>
            <a:ext cx="8008173" cy="4500594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7" name="Picture 3" descr="C:\Users\AUREO GIUNCO\Desktop\FOTOS ECA\ç (9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000108"/>
            <a:ext cx="8135287" cy="457203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ítulo 1"/>
          <p:cNvSpPr>
            <a:spLocks noGrp="1"/>
          </p:cNvSpPr>
          <p:nvPr>
            <p:ph type="title"/>
          </p:nvPr>
        </p:nvSpPr>
        <p:spPr>
          <a:xfrm>
            <a:off x="1428728" y="857232"/>
            <a:ext cx="3400452" cy="560406"/>
          </a:xfrm>
        </p:spPr>
        <p:txBody>
          <a:bodyPr>
            <a:normAutofit/>
          </a:bodyPr>
          <a:lstStyle/>
          <a:p>
            <a:r>
              <a:rPr lang="pt-BR" sz="24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 Objetivo Geral:</a:t>
            </a:r>
            <a:endParaRPr lang="pt-BR" sz="24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243018" y="2000240"/>
            <a:ext cx="7186634" cy="1900238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pt-BR" sz="2000" dirty="0" smtClean="0">
                <a:latin typeface="Calibri" pitchFamily="34" charset="0"/>
              </a:rPr>
              <a:t>		Inserir o Estatuto da Criança e Adolescente no currículo do Ensino Fundamental através de Jovens Protagonistas, ao mesmo tempo em que forma e orienta professores da rede pública para dar continuidade a esse prática, cumprindo assim a lei n° 11.525 de 25 de setembro de 2007.</a:t>
            </a:r>
            <a:endParaRPr lang="pt-BR" sz="2000" dirty="0">
              <a:latin typeface="Calibri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ctrTitle"/>
          </p:nvPr>
        </p:nvSpPr>
        <p:spPr>
          <a:xfrm>
            <a:off x="1785918" y="1500174"/>
            <a:ext cx="6286544" cy="2786082"/>
          </a:xfrm>
        </p:spPr>
        <p:txBody>
          <a:bodyPr>
            <a:noAutofit/>
          </a:bodyPr>
          <a:lstStyle/>
          <a:p>
            <a:pPr algn="ctr"/>
            <a:r>
              <a:rPr lang="pt-BR" sz="3200" dirty="0" smtClean="0">
                <a:latin typeface="Calibri" pitchFamily="34" charset="0"/>
                <a:cs typeface="Calibri" pitchFamily="34" charset="0"/>
              </a:rPr>
              <a:t>Curso </a:t>
            </a:r>
            <a:r>
              <a:rPr lang="pt-BR" sz="48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t-BR" sz="4800" dirty="0" smtClean="0">
                <a:latin typeface="Calibri" pitchFamily="34" charset="0"/>
                <a:cs typeface="Calibri" pitchFamily="34" charset="0"/>
              </a:rPr>
            </a:br>
            <a:r>
              <a:rPr lang="pt-BR" sz="5400" b="1" dirty="0" smtClean="0">
                <a:latin typeface="Calibri" pitchFamily="34" charset="0"/>
                <a:cs typeface="Calibri" pitchFamily="34" charset="0"/>
              </a:rPr>
              <a:t>Eca na Sala de Aula </a:t>
            </a:r>
            <a:r>
              <a:rPr lang="pt-BR" sz="48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t-BR" sz="4800" dirty="0" smtClean="0">
                <a:latin typeface="Calibri" pitchFamily="34" charset="0"/>
                <a:cs typeface="Calibri" pitchFamily="34" charset="0"/>
              </a:rPr>
            </a:br>
            <a:r>
              <a:rPr lang="pt-BR" sz="2400" b="1" dirty="0" smtClean="0">
                <a:latin typeface="Calibri" pitchFamily="34" charset="0"/>
                <a:cs typeface="Calibri" pitchFamily="34" charset="0"/>
              </a:rPr>
              <a:t>para Professores</a:t>
            </a:r>
            <a:r>
              <a:rPr lang="pt-BR" sz="4800" dirty="0" smtClean="0">
                <a:latin typeface="Calibri" pitchFamily="34" charset="0"/>
                <a:cs typeface="Calibri" pitchFamily="34" charset="0"/>
              </a:rPr>
              <a:t/>
            </a:r>
            <a:br>
              <a:rPr lang="pt-BR" sz="4800" dirty="0" smtClean="0">
                <a:latin typeface="Calibri" pitchFamily="34" charset="0"/>
                <a:cs typeface="Calibri" pitchFamily="34" charset="0"/>
              </a:rPr>
            </a:br>
            <a:endParaRPr lang="pt-BR" sz="48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ítulo 1"/>
          <p:cNvSpPr>
            <a:spLocks noGrp="1"/>
          </p:cNvSpPr>
          <p:nvPr>
            <p:ph type="title"/>
          </p:nvPr>
        </p:nvSpPr>
        <p:spPr>
          <a:xfrm>
            <a:off x="1428728" y="571480"/>
            <a:ext cx="5429288" cy="571504"/>
          </a:xfrm>
        </p:spPr>
        <p:txBody>
          <a:bodyPr>
            <a:noAutofit/>
          </a:bodyPr>
          <a:lstStyle/>
          <a:p>
            <a:r>
              <a:rPr lang="pt-BR" sz="2400" b="1" dirty="0" smtClean="0">
                <a:solidFill>
                  <a:srgbClr val="0070C0"/>
                </a:solidFill>
                <a:latin typeface="Calibri" pitchFamily="34" charset="0"/>
              </a:rPr>
              <a:t>Qual a proposta do curso?</a:t>
            </a:r>
            <a:endParaRPr lang="pt-BR" sz="2400" b="1" dirty="0">
              <a:solidFill>
                <a:srgbClr val="0070C0"/>
              </a:solidFill>
              <a:latin typeface="Calibri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142976" y="1428736"/>
            <a:ext cx="7786742" cy="4929222"/>
          </a:xfrm>
        </p:spPr>
        <p:txBody>
          <a:bodyPr>
            <a:noAutofit/>
          </a:bodyPr>
          <a:lstStyle/>
          <a:p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Valorizar o educador através de vivências e dinâmicas de grupo; </a:t>
            </a:r>
          </a:p>
          <a:p>
            <a:endParaRPr lang="pt-BR" sz="6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Analisar e debater sobre o contexto social da criança e adolescente com  os professores;</a:t>
            </a:r>
          </a:p>
          <a:p>
            <a:endParaRPr lang="pt-BR" sz="5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Trocar  experiências, refletir e estudar sobre a prática e o cotidiano em sala de aula;</a:t>
            </a:r>
          </a:p>
          <a:p>
            <a:endParaRPr lang="pt-BR" sz="4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Estudar o Estatuto da Criança e Adolescente  (ECA) com os professores separados por disciplinas;</a:t>
            </a:r>
          </a:p>
          <a:p>
            <a:endParaRPr lang="pt-BR" sz="6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Construir metodologias de utilização do ECA na Sala de Aula a partir da experiência de cada professor;</a:t>
            </a:r>
          </a:p>
          <a:p>
            <a:pPr>
              <a:buNone/>
            </a:pPr>
            <a:endParaRPr lang="pt-BR" sz="9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Elaborar como “produto final” do curso uma cartilha sobre a experiência vivenciada pelos e pelas participantes do curso na aplicação do ECA na Sala de Aula;</a:t>
            </a: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>
          <a:xfrm>
            <a:off x="1643042" y="714356"/>
            <a:ext cx="6636854" cy="785818"/>
          </a:xfrm>
        </p:spPr>
        <p:txBody>
          <a:bodyPr>
            <a:normAutofit/>
          </a:bodyPr>
          <a:lstStyle/>
          <a:p>
            <a:r>
              <a:rPr lang="pt-BR" sz="4000" b="1" dirty="0" smtClean="0"/>
              <a:t>Conteúdos do Curso</a:t>
            </a:r>
            <a:endParaRPr lang="pt-BR" sz="4000" b="1" dirty="0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571604" y="1714488"/>
            <a:ext cx="7279796" cy="3981464"/>
          </a:xfrm>
        </p:spPr>
        <p:txBody>
          <a:bodyPr>
            <a:normAutofit/>
          </a:bodyPr>
          <a:lstStyle/>
          <a:p>
            <a:pPr>
              <a:buFont typeface="Wingdings" pitchFamily="2" charset="2"/>
              <a:buChar char="Ø"/>
            </a:pPr>
            <a:r>
              <a:rPr lang="pt-BR" sz="1800" dirty="0" smtClean="0">
                <a:latin typeface="Calibri" pitchFamily="34" charset="0"/>
                <a:cs typeface="Calibri" pitchFamily="34" charset="0"/>
              </a:rPr>
              <a:t>Realidade sócio-política e econômica nos dias de hoje   </a:t>
            </a:r>
          </a:p>
          <a:p>
            <a:pPr>
              <a:buFont typeface="Wingdings" pitchFamily="2" charset="2"/>
              <a:buChar char="Ø"/>
            </a:pPr>
            <a:r>
              <a:rPr lang="pt-BR" sz="1800" dirty="0" smtClean="0">
                <a:latin typeface="Calibri" pitchFamily="34" charset="0"/>
                <a:cs typeface="Calibri" pitchFamily="34" charset="0"/>
              </a:rPr>
              <a:t>História da Política Pública na área da Criança e do Adolescente;            </a:t>
            </a:r>
          </a:p>
          <a:p>
            <a:pPr>
              <a:buFont typeface="Wingdings" pitchFamily="2" charset="2"/>
              <a:buChar char="Ø"/>
            </a:pPr>
            <a:r>
              <a:rPr lang="pt-BR" sz="1800" dirty="0" smtClean="0">
                <a:latin typeface="Calibri" pitchFamily="34" charset="0"/>
                <a:cs typeface="Calibri" pitchFamily="34" charset="0"/>
              </a:rPr>
              <a:t>ECA – Livro I   </a:t>
            </a:r>
          </a:p>
          <a:p>
            <a:pPr>
              <a:buFont typeface="Wingdings" pitchFamily="2" charset="2"/>
              <a:buChar char="Ø"/>
            </a:pPr>
            <a:r>
              <a:rPr lang="pt-BR" sz="1800" dirty="0" smtClean="0">
                <a:latin typeface="Calibri" pitchFamily="34" charset="0"/>
                <a:cs typeface="Calibri" pitchFamily="34" charset="0"/>
              </a:rPr>
              <a:t>ECA – livro II  32 horas </a:t>
            </a:r>
          </a:p>
          <a:p>
            <a:pPr>
              <a:buFont typeface="Wingdings" pitchFamily="2" charset="2"/>
              <a:buChar char="Ø"/>
            </a:pPr>
            <a:r>
              <a:rPr lang="pt-BR" sz="1800" dirty="0" smtClean="0">
                <a:latin typeface="Calibri" pitchFamily="34" charset="0"/>
                <a:cs typeface="Calibri" pitchFamily="34" charset="0"/>
              </a:rPr>
              <a:t>ECA e Educação;   </a:t>
            </a:r>
          </a:p>
          <a:p>
            <a:pPr>
              <a:buFont typeface="Wingdings" pitchFamily="2" charset="2"/>
              <a:buChar char="Ø"/>
            </a:pPr>
            <a:r>
              <a:rPr lang="pt-BR" sz="1800" dirty="0" smtClean="0">
                <a:latin typeface="Calibri" pitchFamily="34" charset="0"/>
                <a:cs typeface="Calibri" pitchFamily="34" charset="0"/>
              </a:rPr>
              <a:t>Perfil do Adolescente;</a:t>
            </a:r>
          </a:p>
          <a:p>
            <a:pPr>
              <a:buFont typeface="Wingdings" pitchFamily="2" charset="2"/>
              <a:buChar char="Ø"/>
            </a:pPr>
            <a:r>
              <a:rPr lang="pt-BR" sz="1800" dirty="0" smtClean="0">
                <a:latin typeface="Calibri" pitchFamily="34" charset="0"/>
                <a:cs typeface="Calibri" pitchFamily="34" charset="0"/>
              </a:rPr>
              <a:t>Implementação do ECA na Sala de Aula </a:t>
            </a:r>
          </a:p>
          <a:p>
            <a:pPr>
              <a:buFont typeface="Wingdings" pitchFamily="2" charset="2"/>
              <a:buChar char="Ø"/>
            </a:pPr>
            <a:r>
              <a:rPr lang="pt-BR" sz="1800" dirty="0" smtClean="0">
                <a:latin typeface="Calibri" pitchFamily="34" charset="0"/>
                <a:cs typeface="Calibri" pitchFamily="34" charset="0"/>
              </a:rPr>
              <a:t>Implementação do ECA na Sala de Aula </a:t>
            </a:r>
          </a:p>
          <a:p>
            <a:pPr>
              <a:buFont typeface="Wingdings" pitchFamily="2" charset="2"/>
              <a:buChar char="Ø"/>
            </a:pPr>
            <a:r>
              <a:rPr lang="pt-BR" sz="1800" dirty="0" smtClean="0">
                <a:latin typeface="Calibri" pitchFamily="34" charset="0"/>
                <a:cs typeface="Calibri" pitchFamily="34" charset="0"/>
              </a:rPr>
              <a:t>Revisão e socialização das produções construídas </a:t>
            </a:r>
          </a:p>
        </p:txBody>
      </p:sp>
    </p:spTree>
  </p:cSld>
  <p:clrMapOvr>
    <a:masterClrMapping/>
  </p:clrMapOvr>
  <p:transition spd="slow">
    <p:dissolve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ítulo 1"/>
          <p:cNvSpPr>
            <a:spLocks noGrp="1"/>
          </p:cNvSpPr>
          <p:nvPr>
            <p:ph type="title"/>
          </p:nvPr>
        </p:nvSpPr>
        <p:spPr>
          <a:xfrm>
            <a:off x="1142976" y="357166"/>
            <a:ext cx="5643602" cy="571504"/>
          </a:xfrm>
        </p:spPr>
        <p:txBody>
          <a:bodyPr>
            <a:normAutofit/>
          </a:bodyPr>
          <a:lstStyle/>
          <a:p>
            <a:r>
              <a:rPr lang="pt-BR" sz="2400" b="1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Resultados esperados:</a:t>
            </a:r>
            <a:endParaRPr lang="pt-BR" sz="2400" b="1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>
          <a:xfrm>
            <a:off x="1071506" y="1285860"/>
            <a:ext cx="7429584" cy="5286412"/>
          </a:xfrm>
        </p:spPr>
        <p:txBody>
          <a:bodyPr>
            <a:normAutofit fontScale="92500" lnSpcReduction="10000"/>
          </a:bodyPr>
          <a:lstStyle/>
          <a:p>
            <a:pPr algn="just"/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Professores com clareza dos direitos e responsabilidades dos adolescentes sabendo administrar os conflitos que surgirem em sala de aula;</a:t>
            </a:r>
          </a:p>
          <a:p>
            <a:pPr algn="just">
              <a:buNone/>
            </a:pPr>
            <a:endParaRPr lang="pt-BR" sz="5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just"/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Definição de uma metodologia para efetiva aplicação da lei 11.525 de 2007 no ensino fundamental;</a:t>
            </a:r>
          </a:p>
          <a:p>
            <a:pPr algn="just">
              <a:buNone/>
            </a:pPr>
            <a:endParaRPr lang="pt-BR" sz="5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just"/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A construção de uma CARTILHA intitulada: “ECA na Sala de Aula” que servirá de guia prático para profissionais da educação reproduzir a experiências do CURSO;</a:t>
            </a:r>
          </a:p>
          <a:p>
            <a:pPr algn="just">
              <a:buNone/>
            </a:pPr>
            <a:endParaRPr lang="pt-BR" sz="7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just"/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Valorização dos professores que colaboraram com a construção desta cartilha;</a:t>
            </a:r>
          </a:p>
          <a:p>
            <a:pPr algn="just">
              <a:buNone/>
            </a:pPr>
            <a:endParaRPr lang="pt-BR" sz="6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just"/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Um grupo de professores com condições de orientar outros educadores sobre como aplicar o ECA na Sala de Aula;</a:t>
            </a:r>
          </a:p>
          <a:p>
            <a:pPr algn="just">
              <a:buNone/>
            </a:pPr>
            <a:endParaRPr lang="pt-BR" sz="10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just"/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Valorização da Educação em Itajaí que se tornará referência na inserção do ECA na SALA DE AULA a partir da experiência dos professores e jovens protagonistas;</a:t>
            </a:r>
          </a:p>
          <a:p>
            <a:pPr algn="just">
              <a:buNone/>
            </a:pPr>
            <a:endParaRPr lang="pt-BR" sz="7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just"/>
            <a:r>
              <a:rPr lang="pt-BR" sz="1800" dirty="0" smtClean="0">
                <a:solidFill>
                  <a:schemeClr val="accent6">
                    <a:lumMod val="75000"/>
                  </a:schemeClr>
                </a:solidFill>
                <a:latin typeface="Calibri" pitchFamily="34" charset="0"/>
              </a:rPr>
              <a:t>Ser um incentivo para novas produções sobre o tema EDUCAÇÃO, ECA e CIDADANIA a partir da experiência prática dos educadores;</a:t>
            </a:r>
          </a:p>
          <a:p>
            <a:pPr algn="just">
              <a:buNone/>
            </a:pPr>
            <a:endParaRPr lang="pt-BR" sz="1800" dirty="0" smtClean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  <a:p>
            <a:pPr algn="just"/>
            <a:endParaRPr lang="pt-BR" sz="1800" dirty="0">
              <a:solidFill>
                <a:schemeClr val="accent6">
                  <a:lumMod val="75000"/>
                </a:schemeClr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spd="slow"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5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5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7" dur="500"/>
                                        <p:tgtEl>
                                          <p:spTgt spid="3">
                                            <p:txEl>
                                              <p:pRg st="12" end="1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33" name="Picture 9" descr="C:\Users\AUREO GIUNCO\Desktop\FOTOS ECA\yu (4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32" y="1000108"/>
            <a:ext cx="8072462" cy="4540760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ítulo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pt-BR"/>
          </a:p>
        </p:txBody>
      </p:sp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32" name="Picture 8" descr="C:\Users\AUREO GIUNCO\Desktop\FOTOS ECA\tr (3)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357190"/>
            <a:ext cx="8001023" cy="6000768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Espaço Reservado para Conteúdo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pt-BR"/>
          </a:p>
        </p:txBody>
      </p:sp>
      <p:pic>
        <p:nvPicPr>
          <p:cNvPr id="1031" name="Picture 7" descr="C:\Users\AUREO GIUNCO\Desktop\FOTOS ECA\rt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00100" y="1071546"/>
            <a:ext cx="8143900" cy="4576872"/>
          </a:xfrm>
          <a:prstGeom prst="rect">
            <a:avLst/>
          </a:prstGeom>
          <a:noFill/>
        </p:spPr>
      </p:pic>
    </p:spTree>
  </p:cSld>
  <p:clrMapOvr>
    <a:masterClrMapping/>
  </p:clrMapOvr>
  <p:transition spd="slow">
    <p:dissolve/>
  </p:transition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Solstício">
  <a:themeElements>
    <a:clrScheme name="Solstício">
      <a:dk1>
        <a:sysClr val="windowText" lastClr="000000"/>
      </a:dk1>
      <a:lt1>
        <a:sysClr val="window" lastClr="FFFFFF"/>
      </a:lt1>
      <a:dk2>
        <a:srgbClr val="4F271C"/>
      </a:dk2>
      <a:lt2>
        <a:srgbClr val="E7DEC9"/>
      </a:lt2>
      <a:accent1>
        <a:srgbClr val="3891A7"/>
      </a:accent1>
      <a:accent2>
        <a:srgbClr val="FEB80A"/>
      </a:accent2>
      <a:accent3>
        <a:srgbClr val="C32D2E"/>
      </a:accent3>
      <a:accent4>
        <a:srgbClr val="84AA33"/>
      </a:accent4>
      <a:accent5>
        <a:srgbClr val="964305"/>
      </a:accent5>
      <a:accent6>
        <a:srgbClr val="475A8D"/>
      </a:accent6>
      <a:hlink>
        <a:srgbClr val="8DC765"/>
      </a:hlink>
      <a:folHlink>
        <a:srgbClr val="AA8A14"/>
      </a:folHlink>
    </a:clrScheme>
    <a:fontScheme name="Solstício">
      <a:maj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휴먼매직체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ajorFont>
      <a:minorFont>
        <a:latin typeface="Gill Sans MT"/>
        <a:ea typeface=""/>
        <a:cs typeface=""/>
        <a:font script="Grek" typeface="Corbel"/>
        <a:font script="Cyrl" typeface="Corbel"/>
        <a:font script="Jpan" typeface="HGｺﾞｼｯｸE"/>
        <a:font script="Hang" typeface="HY엽서L"/>
        <a:font script="Hans" typeface="华文中宋"/>
        <a:font script="Hant" typeface="微軟正黑體"/>
        <a:font script="Arab" typeface="Majalla UI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Solstício">
      <a:fillStyleLst>
        <a:solidFill>
          <a:schemeClr val="phClr"/>
        </a:solidFill>
        <a:gradFill rotWithShape="1">
          <a:gsLst>
            <a:gs pos="0">
              <a:schemeClr val="phClr">
                <a:tint val="35000"/>
                <a:satMod val="253000"/>
              </a:schemeClr>
            </a:gs>
            <a:gs pos="50000">
              <a:schemeClr val="phClr">
                <a:tint val="42000"/>
                <a:satMod val="255000"/>
              </a:schemeClr>
            </a:gs>
            <a:gs pos="97000">
              <a:schemeClr val="phClr">
                <a:tint val="53000"/>
                <a:satMod val="260000"/>
              </a:schemeClr>
            </a:gs>
            <a:gs pos="100000">
              <a:schemeClr val="phClr">
                <a:tint val="56000"/>
                <a:satMod val="275000"/>
              </a:schemeClr>
            </a:gs>
          </a:gsLst>
          <a:path path="circle">
            <a:fillToRect l="50000" t="50000" r="50000" b="50000"/>
          </a:path>
        </a:gradFill>
        <a:gradFill rotWithShape="1">
          <a:gsLst>
            <a:gs pos="0">
              <a:schemeClr val="phClr">
                <a:tint val="92000"/>
                <a:satMod val="170000"/>
              </a:schemeClr>
            </a:gs>
            <a:gs pos="15000">
              <a:schemeClr val="phClr">
                <a:tint val="92000"/>
                <a:shade val="99000"/>
                <a:satMod val="170000"/>
              </a:schemeClr>
            </a:gs>
            <a:gs pos="62000">
              <a:schemeClr val="phClr">
                <a:tint val="96000"/>
                <a:shade val="80000"/>
                <a:satMod val="170000"/>
              </a:schemeClr>
            </a:gs>
            <a:gs pos="97000">
              <a:schemeClr val="phClr">
                <a:tint val="98000"/>
                <a:shade val="63000"/>
                <a:satMod val="170000"/>
              </a:schemeClr>
            </a:gs>
            <a:gs pos="100000">
              <a:schemeClr val="phClr">
                <a:shade val="62000"/>
                <a:satMod val="170000"/>
              </a:schemeClr>
            </a:gs>
          </a:gsLst>
          <a:path path="circle">
            <a:fillToRect l="50000" t="50000" r="50000" b="50000"/>
          </a:path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8700000"/>
            </a:lightRig>
          </a:scene3d>
          <a:sp3d contourW="12700">
            <a:bevelT w="0" h="0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25400" dir="5400000" rotWithShape="0">
              <a:srgbClr val="000000">
                <a:alpha val="43137"/>
              </a:srgbClr>
            </a:outerShdw>
          </a:effectLst>
          <a:scene3d>
            <a:camera prst="orthographicFront" fov="0">
              <a:rot lat="0" lon="0" rev="0"/>
            </a:camera>
            <a:lightRig rig="brightRoom" dir="tl">
              <a:rot lat="0" lon="0" rev="5400000"/>
            </a:lightRig>
          </a:scene3d>
          <a:sp3d contourW="12700">
            <a:bevelT w="25400" h="50800" prst="angle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60000"/>
                <a:satMod val="355000"/>
              </a:schemeClr>
            </a:gs>
            <a:gs pos="40000">
              <a:schemeClr val="phClr">
                <a:tint val="85000"/>
                <a:satMod val="320000"/>
              </a:schemeClr>
            </a:gs>
            <a:gs pos="100000">
              <a:schemeClr val="phClr">
                <a:shade val="55000"/>
                <a:satMod val="300000"/>
              </a:schemeClr>
            </a:gs>
          </a:gsLst>
          <a:path path="circle">
            <a:fillToRect l="-24500" t="-20000" r="124500" b="12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"/>
                <a:satMod val="300000"/>
              </a:schemeClr>
              <a:schemeClr val="phClr">
                <a:tint val="90000"/>
                <a:satMod val="225000"/>
              </a:schemeClr>
            </a:duotone>
          </a:blip>
          <a:tile tx="0" ty="0" sx="90000" sy="90000" flip="xy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o Office">
  <a:themeElements>
    <a:clrScheme name="Escritório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Escritório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Escritório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Solstice</Template>
  <TotalTime>779</TotalTime>
  <Words>328</Words>
  <Application>Microsoft Office PowerPoint</Application>
  <PresentationFormat>Apresentação na tela (4:3)</PresentationFormat>
  <Paragraphs>40</Paragraphs>
  <Slides>11</Slides>
  <Notes>0</Notes>
  <HiddenSlides>0</HiddenSlides>
  <MMClips>0</MMClips>
  <ScaleCrop>false</ScaleCrop>
  <HeadingPairs>
    <vt:vector size="4" baseType="variant">
      <vt:variant>
        <vt:lpstr>Tema</vt:lpstr>
      </vt:variant>
      <vt:variant>
        <vt:i4>1</vt:i4>
      </vt:variant>
      <vt:variant>
        <vt:lpstr>Títulos de slides</vt:lpstr>
      </vt:variant>
      <vt:variant>
        <vt:i4>11</vt:i4>
      </vt:variant>
    </vt:vector>
  </HeadingPairs>
  <TitlesOfParts>
    <vt:vector size="12" baseType="lpstr">
      <vt:lpstr>Solstício</vt:lpstr>
      <vt:lpstr>PROJETO “ECA NA SALA DE AULA” </vt:lpstr>
      <vt:lpstr> Objetivo Geral:</vt:lpstr>
      <vt:lpstr>Curso  Eca na Sala de Aula  para Professores </vt:lpstr>
      <vt:lpstr>Qual a proposta do curso?</vt:lpstr>
      <vt:lpstr>Conteúdos do Curso</vt:lpstr>
      <vt:lpstr>Resultados esperados:</vt:lpstr>
      <vt:lpstr>Slide 7</vt:lpstr>
      <vt:lpstr>Slide 8</vt:lpstr>
      <vt:lpstr>Slide 9</vt:lpstr>
      <vt:lpstr>Slide 10</vt:lpstr>
      <vt:lpstr>Slide 11</vt:lpstr>
    </vt:vector>
  </TitlesOfParts>
  <Company>FALA GURI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ECA na Sala de Aula</dc:title>
  <dc:creator>GUILHERME</dc:creator>
  <cp:lastModifiedBy>Your User Name</cp:lastModifiedBy>
  <cp:revision>88</cp:revision>
  <dcterms:created xsi:type="dcterms:W3CDTF">2009-04-13T13:30:43Z</dcterms:created>
  <dcterms:modified xsi:type="dcterms:W3CDTF">2010-10-19T11:02:19Z</dcterms:modified>
</cp:coreProperties>
</file>