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6" r:id="rId4"/>
    <p:sldId id="257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D7B3-4249-42B9-A36D-BEA678DAB7FA}" type="datetimeFigureOut">
              <a:rPr lang="pt-BR" smtClean="0"/>
              <a:t>04/04/2016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FF039-8E8B-4726-A5FF-5E1D440EC1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8009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D7B3-4249-42B9-A36D-BEA678DAB7FA}" type="datetimeFigureOut">
              <a:rPr lang="pt-BR" smtClean="0"/>
              <a:t>04/04/2016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FF039-8E8B-4726-A5FF-5E1D440EC1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2722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D7B3-4249-42B9-A36D-BEA678DAB7FA}" type="datetimeFigureOut">
              <a:rPr lang="pt-BR" smtClean="0"/>
              <a:t>04/04/2016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FF039-8E8B-4726-A5FF-5E1D440EC1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2185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D7B3-4249-42B9-A36D-BEA678DAB7FA}" type="datetimeFigureOut">
              <a:rPr lang="pt-BR" smtClean="0"/>
              <a:t>04/04/2016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FF039-8E8B-4726-A5FF-5E1D440EC1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7329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D7B3-4249-42B9-A36D-BEA678DAB7FA}" type="datetimeFigureOut">
              <a:rPr lang="pt-BR" smtClean="0"/>
              <a:t>04/04/2016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FF039-8E8B-4726-A5FF-5E1D440EC1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920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D7B3-4249-42B9-A36D-BEA678DAB7FA}" type="datetimeFigureOut">
              <a:rPr lang="pt-BR" smtClean="0"/>
              <a:t>04/04/2016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FF039-8E8B-4726-A5FF-5E1D440EC1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0201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D7B3-4249-42B9-A36D-BEA678DAB7FA}" type="datetimeFigureOut">
              <a:rPr lang="pt-BR" smtClean="0"/>
              <a:t>04/04/2016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FF039-8E8B-4726-A5FF-5E1D440EC1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408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D7B3-4249-42B9-A36D-BEA678DAB7FA}" type="datetimeFigureOut">
              <a:rPr lang="pt-BR" smtClean="0"/>
              <a:t>04/04/2016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FF039-8E8B-4726-A5FF-5E1D440EC1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554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D7B3-4249-42B9-A36D-BEA678DAB7FA}" type="datetimeFigureOut">
              <a:rPr lang="pt-BR" smtClean="0"/>
              <a:t>04/04/2016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FF039-8E8B-4726-A5FF-5E1D440EC1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5177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D7B3-4249-42B9-A36D-BEA678DAB7FA}" type="datetimeFigureOut">
              <a:rPr lang="pt-BR" smtClean="0"/>
              <a:t>04/04/2016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FF039-8E8B-4726-A5FF-5E1D440EC1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5898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D7B3-4249-42B9-A36D-BEA678DAB7FA}" type="datetimeFigureOut">
              <a:rPr lang="pt-BR" smtClean="0"/>
              <a:t>04/04/2016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FF039-8E8B-4726-A5FF-5E1D440EC1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4339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AD7B3-4249-42B9-A36D-BEA678DAB7FA}" type="datetimeFigureOut">
              <a:rPr lang="pt-BR" smtClean="0"/>
              <a:t>04/04/2016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FF039-8E8B-4726-A5FF-5E1D440EC1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7530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7146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000" b="1" dirty="0"/>
              <a:t>Reunião da Área de Contabilidade e Controle </a:t>
            </a:r>
            <a:r>
              <a:rPr lang="pt-BR" sz="2000" b="1" dirty="0" smtClean="0"/>
              <a:t>Interno – AMMVI</a:t>
            </a:r>
            <a:endParaRPr lang="pt-BR" sz="2000" b="1" dirty="0"/>
          </a:p>
          <a:p>
            <a:pPr marL="0" indent="0">
              <a:buNone/>
            </a:pPr>
            <a:r>
              <a:rPr lang="pt-BR" sz="2000" dirty="0"/>
              <a:t> </a:t>
            </a:r>
          </a:p>
          <a:p>
            <a:pPr marL="0" indent="0">
              <a:buNone/>
            </a:pPr>
            <a:r>
              <a:rPr lang="pt-BR" sz="2000" b="1" dirty="0"/>
              <a:t>Blumenau – 06/04/2016</a:t>
            </a:r>
          </a:p>
          <a:p>
            <a:pPr marL="0" indent="0">
              <a:buNone/>
            </a:pPr>
            <a:r>
              <a:rPr lang="pt-BR" sz="2000" b="1" dirty="0"/>
              <a:t>Pauta</a:t>
            </a:r>
          </a:p>
          <a:p>
            <a:pPr lvl="0"/>
            <a:r>
              <a:rPr lang="pt-BR" sz="2000" dirty="0"/>
              <a:t>SICONFI</a:t>
            </a:r>
          </a:p>
          <a:p>
            <a:pPr marL="400050" lvl="1" indent="0">
              <a:buNone/>
            </a:pPr>
            <a:r>
              <a:rPr lang="pt-BR" sz="2000" dirty="0"/>
              <a:t>RREO e RGF 2015 </a:t>
            </a:r>
          </a:p>
          <a:p>
            <a:pPr marL="400050" lvl="1" indent="0">
              <a:buNone/>
            </a:pPr>
            <a:r>
              <a:rPr lang="pt-BR" sz="2000" dirty="0"/>
              <a:t>Balanço 2015</a:t>
            </a:r>
          </a:p>
          <a:p>
            <a:pPr marL="400050" lvl="1" indent="0">
              <a:buNone/>
            </a:pPr>
            <a:r>
              <a:rPr lang="pt-BR" sz="2000" dirty="0"/>
              <a:t>Portaria 2015 e Nota </a:t>
            </a:r>
            <a:r>
              <a:rPr lang="pt-BR" sz="2000" dirty="0" err="1" smtClean="0"/>
              <a:t>Tecnica</a:t>
            </a:r>
            <a:endParaRPr lang="pt-BR" sz="2000" dirty="0" smtClean="0"/>
          </a:p>
          <a:p>
            <a:pPr lvl="0"/>
            <a:r>
              <a:rPr lang="pt-BR" sz="2000" dirty="0"/>
              <a:t>SIOPS </a:t>
            </a:r>
          </a:p>
          <a:p>
            <a:pPr lvl="0"/>
            <a:r>
              <a:rPr lang="pt-BR" sz="2000" dirty="0"/>
              <a:t>SIOPE</a:t>
            </a:r>
          </a:p>
          <a:p>
            <a:pPr lvl="0"/>
            <a:r>
              <a:rPr lang="pt-BR" sz="2000" dirty="0" err="1"/>
              <a:t>e-SFINGE</a:t>
            </a:r>
            <a:r>
              <a:rPr lang="pt-BR" sz="2000" dirty="0"/>
              <a:t> 2015 – TCE/SC </a:t>
            </a:r>
          </a:p>
          <a:p>
            <a:pPr lvl="1"/>
            <a:r>
              <a:rPr lang="pt-BR" sz="2000" dirty="0"/>
              <a:t>Envio 6º Bimestre (certidão)</a:t>
            </a:r>
          </a:p>
          <a:p>
            <a:pPr lvl="1"/>
            <a:r>
              <a:rPr lang="pt-BR" sz="2000" dirty="0"/>
              <a:t>Assinatura de Balanço</a:t>
            </a:r>
          </a:p>
          <a:p>
            <a:pPr lvl="0"/>
            <a:r>
              <a:rPr lang="pt-BR" sz="2000" dirty="0" err="1"/>
              <a:t>e-SFINGE</a:t>
            </a:r>
            <a:r>
              <a:rPr lang="pt-BR" sz="2000" dirty="0"/>
              <a:t> 2016 – TCE/SC </a:t>
            </a:r>
          </a:p>
          <a:p>
            <a:pPr lvl="1"/>
            <a:r>
              <a:rPr lang="pt-BR" sz="2000" dirty="0"/>
              <a:t>Envio 1º Bimestre </a:t>
            </a:r>
          </a:p>
          <a:p>
            <a:pPr lvl="1"/>
            <a:r>
              <a:rPr lang="pt-BR" sz="2000" dirty="0"/>
              <a:t>Documentos Fiscais</a:t>
            </a:r>
          </a:p>
          <a:p>
            <a:pPr lvl="1"/>
            <a:r>
              <a:rPr lang="pt-BR" sz="2000" dirty="0"/>
              <a:t>Mudanças </a:t>
            </a:r>
          </a:p>
          <a:p>
            <a:pPr marL="400050" lvl="1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2660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435" y="614362"/>
            <a:ext cx="8601605" cy="59317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6" name="Elipse 5"/>
          <p:cNvSpPr/>
          <p:nvPr/>
        </p:nvSpPr>
        <p:spPr>
          <a:xfrm>
            <a:off x="7164288" y="1412776"/>
            <a:ext cx="864096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Elipse 13"/>
          <p:cNvSpPr/>
          <p:nvPr/>
        </p:nvSpPr>
        <p:spPr>
          <a:xfrm>
            <a:off x="7145627" y="1772816"/>
            <a:ext cx="864096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Elipse 14"/>
          <p:cNvSpPr/>
          <p:nvPr/>
        </p:nvSpPr>
        <p:spPr>
          <a:xfrm>
            <a:off x="7145627" y="2348880"/>
            <a:ext cx="864096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Elipse 15"/>
          <p:cNvSpPr/>
          <p:nvPr/>
        </p:nvSpPr>
        <p:spPr>
          <a:xfrm>
            <a:off x="7145627" y="2636912"/>
            <a:ext cx="864096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Elipse 16"/>
          <p:cNvSpPr/>
          <p:nvPr/>
        </p:nvSpPr>
        <p:spPr>
          <a:xfrm>
            <a:off x="7164288" y="2924944"/>
            <a:ext cx="864096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Elipse 17"/>
          <p:cNvSpPr/>
          <p:nvPr/>
        </p:nvSpPr>
        <p:spPr>
          <a:xfrm>
            <a:off x="7145627" y="3092422"/>
            <a:ext cx="864096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Elipse 18"/>
          <p:cNvSpPr/>
          <p:nvPr/>
        </p:nvSpPr>
        <p:spPr>
          <a:xfrm>
            <a:off x="7182477" y="3789040"/>
            <a:ext cx="864096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Elipse 19"/>
          <p:cNvSpPr/>
          <p:nvPr/>
        </p:nvSpPr>
        <p:spPr>
          <a:xfrm>
            <a:off x="7134269" y="4254422"/>
            <a:ext cx="864096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Elipse 20"/>
          <p:cNvSpPr/>
          <p:nvPr/>
        </p:nvSpPr>
        <p:spPr>
          <a:xfrm>
            <a:off x="7134269" y="4567337"/>
            <a:ext cx="864096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Elipse 21"/>
          <p:cNvSpPr/>
          <p:nvPr/>
        </p:nvSpPr>
        <p:spPr>
          <a:xfrm>
            <a:off x="7134269" y="4855369"/>
            <a:ext cx="864096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Elipse 22"/>
          <p:cNvSpPr/>
          <p:nvPr/>
        </p:nvSpPr>
        <p:spPr>
          <a:xfrm>
            <a:off x="7134269" y="5170516"/>
            <a:ext cx="864096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63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1647824"/>
            <a:ext cx="8446879" cy="3725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93449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10</Words>
  <Application>Microsoft Office PowerPoint</Application>
  <PresentationFormat>Apresentação na tela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Rafael</dc:creator>
  <cp:lastModifiedBy>Rafael</cp:lastModifiedBy>
  <cp:revision>4</cp:revision>
  <dcterms:created xsi:type="dcterms:W3CDTF">2016-04-04T18:48:11Z</dcterms:created>
  <dcterms:modified xsi:type="dcterms:W3CDTF">2016-04-04T20:42:20Z</dcterms:modified>
</cp:coreProperties>
</file>