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800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72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218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732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20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20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0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5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17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898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33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AD7B3-4249-42B9-A36D-BEA678DAB7FA}" type="datetimeFigureOut">
              <a:rPr lang="pt-BR" smtClean="0"/>
              <a:t>04/04/2016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FF039-8E8B-4726-A5FF-5E1D440EC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53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14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b="1" dirty="0"/>
              <a:t>Reunião da Área de Contabilidade e Controle </a:t>
            </a:r>
            <a:r>
              <a:rPr lang="pt-BR" sz="2000" b="1" dirty="0" smtClean="0"/>
              <a:t>Interno – AMMVI</a:t>
            </a:r>
            <a:endParaRPr lang="pt-BR" sz="2000" b="1" dirty="0"/>
          </a:p>
          <a:p>
            <a:pPr marL="0" indent="0">
              <a:buNone/>
            </a:pPr>
            <a:r>
              <a:rPr lang="pt-BR" sz="2000" dirty="0"/>
              <a:t> </a:t>
            </a:r>
          </a:p>
          <a:p>
            <a:pPr marL="0" indent="0">
              <a:buNone/>
            </a:pPr>
            <a:r>
              <a:rPr lang="pt-BR" sz="2000" b="1" dirty="0"/>
              <a:t>Blumenau – 06/04/2016</a:t>
            </a:r>
          </a:p>
          <a:p>
            <a:pPr marL="0" indent="0">
              <a:buNone/>
            </a:pPr>
            <a:r>
              <a:rPr lang="pt-BR" sz="2000" b="1" dirty="0"/>
              <a:t>Pauta</a:t>
            </a:r>
          </a:p>
          <a:p>
            <a:pPr lvl="0"/>
            <a:r>
              <a:rPr lang="pt-BR" sz="2000" dirty="0"/>
              <a:t>SICONFI</a:t>
            </a:r>
          </a:p>
          <a:p>
            <a:pPr marL="400050" lvl="1" indent="0">
              <a:buNone/>
            </a:pPr>
            <a:r>
              <a:rPr lang="pt-BR" sz="2000" dirty="0"/>
              <a:t>RREO e RGF 2015 </a:t>
            </a:r>
          </a:p>
          <a:p>
            <a:pPr marL="400050" lvl="1" indent="0">
              <a:buNone/>
            </a:pPr>
            <a:r>
              <a:rPr lang="pt-BR" sz="2000" dirty="0"/>
              <a:t>Balanço 2015</a:t>
            </a:r>
          </a:p>
          <a:p>
            <a:pPr marL="400050" lvl="1" indent="0">
              <a:buNone/>
            </a:pPr>
            <a:r>
              <a:rPr lang="pt-BR" sz="2000" dirty="0"/>
              <a:t>Portaria 2015 e Nota </a:t>
            </a:r>
            <a:r>
              <a:rPr lang="pt-BR" sz="2000" dirty="0" err="1" smtClean="0"/>
              <a:t>Tecnica</a:t>
            </a:r>
            <a:endParaRPr lang="pt-BR" sz="2000" dirty="0" smtClean="0"/>
          </a:p>
          <a:p>
            <a:pPr lvl="0"/>
            <a:r>
              <a:rPr lang="pt-BR" sz="2000" dirty="0"/>
              <a:t>SIOPS </a:t>
            </a:r>
          </a:p>
          <a:p>
            <a:pPr lvl="0"/>
            <a:r>
              <a:rPr lang="pt-BR" sz="2000" dirty="0"/>
              <a:t>SIOPE</a:t>
            </a:r>
          </a:p>
          <a:p>
            <a:pPr lvl="0"/>
            <a:r>
              <a:rPr lang="pt-BR" sz="2000" dirty="0" err="1"/>
              <a:t>e-SFINGE</a:t>
            </a:r>
            <a:r>
              <a:rPr lang="pt-BR" sz="2000" dirty="0"/>
              <a:t> 2015 – TCE/SC </a:t>
            </a:r>
          </a:p>
          <a:p>
            <a:pPr lvl="1"/>
            <a:r>
              <a:rPr lang="pt-BR" sz="2000" dirty="0"/>
              <a:t>Envio 6º Bimestre (certidão)</a:t>
            </a:r>
          </a:p>
          <a:p>
            <a:pPr lvl="1"/>
            <a:r>
              <a:rPr lang="pt-BR" sz="2000" dirty="0"/>
              <a:t>Assinatura de Balanço</a:t>
            </a:r>
          </a:p>
          <a:p>
            <a:pPr lvl="0"/>
            <a:r>
              <a:rPr lang="pt-BR" sz="2000" dirty="0" err="1"/>
              <a:t>e-SFINGE</a:t>
            </a:r>
            <a:r>
              <a:rPr lang="pt-BR" sz="2000" dirty="0"/>
              <a:t> 2016 – TCE/SC </a:t>
            </a:r>
          </a:p>
          <a:p>
            <a:pPr lvl="1"/>
            <a:r>
              <a:rPr lang="pt-BR" sz="2000" dirty="0"/>
              <a:t>Envio 1º Bimestre </a:t>
            </a:r>
          </a:p>
          <a:p>
            <a:pPr lvl="1"/>
            <a:r>
              <a:rPr lang="pt-BR" sz="2000" dirty="0"/>
              <a:t>Documentos Fiscais</a:t>
            </a:r>
          </a:p>
          <a:p>
            <a:pPr lvl="1"/>
            <a:r>
              <a:rPr lang="pt-BR" sz="2000" dirty="0"/>
              <a:t>Mudanças </a:t>
            </a:r>
          </a:p>
          <a:p>
            <a:pPr marL="400050" lvl="1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660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35" y="614362"/>
            <a:ext cx="8601605" cy="59317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Elipse 5"/>
          <p:cNvSpPr/>
          <p:nvPr/>
        </p:nvSpPr>
        <p:spPr>
          <a:xfrm>
            <a:off x="7164288" y="1412776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/>
          <p:cNvSpPr/>
          <p:nvPr/>
        </p:nvSpPr>
        <p:spPr>
          <a:xfrm>
            <a:off x="7145627" y="1772816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/>
          <p:cNvSpPr/>
          <p:nvPr/>
        </p:nvSpPr>
        <p:spPr>
          <a:xfrm>
            <a:off x="7145627" y="2348880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7145627" y="2636912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Elipse 16"/>
          <p:cNvSpPr/>
          <p:nvPr/>
        </p:nvSpPr>
        <p:spPr>
          <a:xfrm>
            <a:off x="7164288" y="2924944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lipse 17"/>
          <p:cNvSpPr/>
          <p:nvPr/>
        </p:nvSpPr>
        <p:spPr>
          <a:xfrm>
            <a:off x="7145627" y="3092422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Elipse 18"/>
          <p:cNvSpPr/>
          <p:nvPr/>
        </p:nvSpPr>
        <p:spPr>
          <a:xfrm>
            <a:off x="7182477" y="3789040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7134269" y="4254422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Elipse 20"/>
          <p:cNvSpPr/>
          <p:nvPr/>
        </p:nvSpPr>
        <p:spPr>
          <a:xfrm>
            <a:off x="7134269" y="4567337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Elipse 21"/>
          <p:cNvSpPr/>
          <p:nvPr/>
        </p:nvSpPr>
        <p:spPr>
          <a:xfrm>
            <a:off x="7134269" y="4855369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Elipse 22"/>
          <p:cNvSpPr/>
          <p:nvPr/>
        </p:nvSpPr>
        <p:spPr>
          <a:xfrm>
            <a:off x="7134269" y="5170516"/>
            <a:ext cx="864096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6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647824"/>
            <a:ext cx="8446879" cy="372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3449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</Words>
  <Application>Microsoft Office PowerPoint</Application>
  <PresentationFormat>Apresentação na tela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</dc:creator>
  <cp:lastModifiedBy>Rafael</cp:lastModifiedBy>
  <cp:revision>4</cp:revision>
  <dcterms:created xsi:type="dcterms:W3CDTF">2016-04-04T18:48:11Z</dcterms:created>
  <dcterms:modified xsi:type="dcterms:W3CDTF">2016-04-04T20:42:20Z</dcterms:modified>
</cp:coreProperties>
</file>