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3"/>
  </p:notesMasterIdLst>
  <p:sldIdLst>
    <p:sldId id="256" r:id="rId5"/>
    <p:sldId id="257" r:id="rId6"/>
    <p:sldId id="258" r:id="rId7"/>
    <p:sldId id="303" r:id="rId8"/>
    <p:sldId id="299" r:id="rId9"/>
    <p:sldId id="301" r:id="rId10"/>
    <p:sldId id="302" r:id="rId11"/>
    <p:sldId id="304" r:id="rId12"/>
    <p:sldId id="305"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8" r:id="rId31"/>
    <p:sldId id="277" r:id="rId32"/>
    <p:sldId id="298" r:id="rId33"/>
    <p:sldId id="279" r:id="rId34"/>
    <p:sldId id="280" r:id="rId35"/>
    <p:sldId id="281" r:id="rId36"/>
    <p:sldId id="282" r:id="rId37"/>
    <p:sldId id="283" r:id="rId38"/>
    <p:sldId id="284" r:id="rId39"/>
    <p:sldId id="285" r:id="rId40"/>
    <p:sldId id="286" r:id="rId41"/>
    <p:sldId id="287" r:id="rId42"/>
    <p:sldId id="288" r:id="rId43"/>
    <p:sldId id="289" r:id="rId44"/>
    <p:sldId id="297" r:id="rId45"/>
    <p:sldId id="290" r:id="rId46"/>
    <p:sldId id="291" r:id="rId47"/>
    <p:sldId id="292" r:id="rId48"/>
    <p:sldId id="293" r:id="rId49"/>
    <p:sldId id="294" r:id="rId50"/>
    <p:sldId id="295" r:id="rId51"/>
    <p:sldId id="296" r:id="rId52"/>
  </p:sldIdLst>
  <p:sldSz cx="12192000" cy="6858000"/>
  <p:notesSz cx="7104063" cy="10234613"/>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0B3684D-0A10-DF9E-C992-B035842C5D50}" name="VIVIAN CHAPLIN GANZO SAVEDRA" initials="VC" userId="S::4512979@tcesc.tc.br::571f83ee-2260-4b8a-a29d-9276333958ed" providerId="AD"/>
  <p188:author id="{68485055-77FB-2EB9-96CC-0BC2A0B4440E}" name="GEOVANE EZIEL CARDOSO" initials="GE" userId="S::4512375@tcesc.tc.br::01a6709c-abbb-499d-bea8-d80b6c8b256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DFD"/>
    <a:srgbClr val="F4F3F2"/>
    <a:srgbClr val="F5F4F3"/>
    <a:srgbClr val="F5F5F3"/>
    <a:srgbClr val="51675A"/>
    <a:srgbClr val="732E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VIAN CHAPLIN GANZO SAVEDRA" userId="571f83ee-2260-4b8a-a29d-9276333958ed" providerId="ADAL" clId="{0AB83B7A-3C12-4EFE-AA65-33CC2D3B4D23}"/>
    <pc:docChg chg="undo custSel addSld modSld modMainMaster">
      <pc:chgData name="VIVIAN CHAPLIN GANZO SAVEDRA" userId="571f83ee-2260-4b8a-a29d-9276333958ed" providerId="ADAL" clId="{0AB83B7A-3C12-4EFE-AA65-33CC2D3B4D23}" dt="2026-07-02T18:10:22.946" v="704" actId="6549"/>
      <pc:docMkLst>
        <pc:docMk/>
      </pc:docMkLst>
      <pc:sldChg chg="addSp delSp modSp mod modTransition">
        <pc:chgData name="VIVIAN CHAPLIN GANZO SAVEDRA" userId="571f83ee-2260-4b8a-a29d-9276333958ed" providerId="ADAL" clId="{0AB83B7A-3C12-4EFE-AA65-33CC2D3B4D23}" dt="2026-07-02T17:52:11.884" v="686"/>
        <pc:sldMkLst>
          <pc:docMk/>
          <pc:sldMk cId="0" sldId="256"/>
        </pc:sldMkLst>
        <pc:spChg chg="mod">
          <ac:chgData name="VIVIAN CHAPLIN GANZO SAVEDRA" userId="571f83ee-2260-4b8a-a29d-9276333958ed" providerId="ADAL" clId="{0AB83B7A-3C12-4EFE-AA65-33CC2D3B4D23}" dt="2026-06-28T00:06:36.354" v="491" actId="6549"/>
          <ac:spMkLst>
            <pc:docMk/>
            <pc:sldMk cId="0" sldId="256"/>
            <ac:spMk id="13" creationId="{00000000-0000-0000-0000-000000000000}"/>
          </ac:spMkLst>
        </pc:spChg>
        <pc:spChg chg="add mod">
          <ac:chgData name="VIVIAN CHAPLIN GANZO SAVEDRA" userId="571f83ee-2260-4b8a-a29d-9276333958ed" providerId="ADAL" clId="{0AB83B7A-3C12-4EFE-AA65-33CC2D3B4D23}" dt="2026-06-28T00:09:08.816" v="516" actId="1076"/>
          <ac:spMkLst>
            <pc:docMk/>
            <pc:sldMk cId="0" sldId="256"/>
            <ac:spMk id="16" creationId="{60BE6032-D059-BE58-3794-7E90899B67B7}"/>
          </ac:spMkLst>
        </pc:spChg>
        <pc:spChg chg="add mod ord">
          <ac:chgData name="VIVIAN CHAPLIN GANZO SAVEDRA" userId="571f83ee-2260-4b8a-a29d-9276333958ed" providerId="ADAL" clId="{0AB83B7A-3C12-4EFE-AA65-33CC2D3B4D23}" dt="2026-06-28T00:09:06.056" v="515" actId="1076"/>
          <ac:spMkLst>
            <pc:docMk/>
            <pc:sldMk cId="0" sldId="256"/>
            <ac:spMk id="18" creationId="{17B2D585-C9AA-E9DE-464E-C4E1C2267D4A}"/>
          </ac:spMkLst>
        </pc:spChg>
      </pc:sldChg>
      <pc:sldChg chg="addSp delSp modSp mod modTransition">
        <pc:chgData name="VIVIAN CHAPLIN GANZO SAVEDRA" userId="571f83ee-2260-4b8a-a29d-9276333958ed" providerId="ADAL" clId="{0AB83B7A-3C12-4EFE-AA65-33CC2D3B4D23}" dt="2026-07-02T17:52:11.884" v="686"/>
        <pc:sldMkLst>
          <pc:docMk/>
          <pc:sldMk cId="0" sldId="257"/>
        </pc:sldMkLst>
        <pc:spChg chg="mod">
          <ac:chgData name="VIVIAN CHAPLIN GANZO SAVEDRA" userId="571f83ee-2260-4b8a-a29d-9276333958ed" providerId="ADAL" clId="{0AB83B7A-3C12-4EFE-AA65-33CC2D3B4D23}" dt="2026-07-02T17:37:05.309" v="546" actId="20577"/>
          <ac:spMkLst>
            <pc:docMk/>
            <pc:sldMk cId="0" sldId="257"/>
            <ac:spMk id="38" creationId="{00000000-0000-0000-0000-000000000000}"/>
          </ac:spMkLst>
        </pc:spChg>
        <pc:picChg chg="add">
          <ac:chgData name="VIVIAN CHAPLIN GANZO SAVEDRA" userId="571f83ee-2260-4b8a-a29d-9276333958ed" providerId="ADAL" clId="{0AB83B7A-3C12-4EFE-AA65-33CC2D3B4D23}" dt="2026-06-27T23:58:51.457" v="369" actId="22"/>
          <ac:picMkLst>
            <pc:docMk/>
            <pc:sldMk cId="0" sldId="257"/>
            <ac:picMk id="42" creationId="{DCCCDC71-ED26-F235-C522-FFE110D63B8A}"/>
          </ac:picMkLst>
        </pc:picChg>
        <pc:picChg chg="add">
          <ac:chgData name="VIVIAN CHAPLIN GANZO SAVEDRA" userId="571f83ee-2260-4b8a-a29d-9276333958ed" providerId="ADAL" clId="{0AB83B7A-3C12-4EFE-AA65-33CC2D3B4D23}" dt="2026-06-28T00:01:16.178" v="431" actId="22"/>
          <ac:picMkLst>
            <pc:docMk/>
            <pc:sldMk cId="0" sldId="257"/>
            <ac:picMk id="44" creationId="{FE027F2B-97C1-F361-D78B-3790AC626FBD}"/>
          </ac:picMkLst>
        </pc:picChg>
      </pc:sldChg>
      <pc:sldChg chg="addSp delSp modSp mod modTransition">
        <pc:chgData name="VIVIAN CHAPLIN GANZO SAVEDRA" userId="571f83ee-2260-4b8a-a29d-9276333958ed" providerId="ADAL" clId="{0AB83B7A-3C12-4EFE-AA65-33CC2D3B4D23}" dt="2026-07-02T18:10:22.946" v="704" actId="6549"/>
        <pc:sldMkLst>
          <pc:docMk/>
          <pc:sldMk cId="0" sldId="258"/>
        </pc:sldMkLst>
        <pc:spChg chg="mod">
          <ac:chgData name="VIVIAN CHAPLIN GANZO SAVEDRA" userId="571f83ee-2260-4b8a-a29d-9276333958ed" providerId="ADAL" clId="{0AB83B7A-3C12-4EFE-AA65-33CC2D3B4D23}" dt="2026-06-28T00:18:02.825" v="522" actId="20577"/>
          <ac:spMkLst>
            <pc:docMk/>
            <pc:sldMk cId="0" sldId="258"/>
            <ac:spMk id="3"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7"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11"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19"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23"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27"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32"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38"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41"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43" creationId="{00000000-0000-0000-0000-000000000000}"/>
          </ac:spMkLst>
        </pc:spChg>
        <pc:spChg chg="mod">
          <ac:chgData name="VIVIAN CHAPLIN GANZO SAVEDRA" userId="571f83ee-2260-4b8a-a29d-9276333958ed" providerId="ADAL" clId="{0AB83B7A-3C12-4EFE-AA65-33CC2D3B4D23}" dt="2026-06-27T23:58:33.949" v="366" actId="1035"/>
          <ac:spMkLst>
            <pc:docMk/>
            <pc:sldMk cId="0" sldId="258"/>
            <ac:spMk id="46" creationId="{00000000-0000-0000-0000-000000000000}"/>
          </ac:spMkLst>
        </pc:spChg>
        <pc:spChg chg="mod">
          <ac:chgData name="VIVIAN CHAPLIN GANZO SAVEDRA" userId="571f83ee-2260-4b8a-a29d-9276333958ed" providerId="ADAL" clId="{0AB83B7A-3C12-4EFE-AA65-33CC2D3B4D23}" dt="2026-07-02T18:10:22.946" v="704" actId="6549"/>
          <ac:spMkLst>
            <pc:docMk/>
            <pc:sldMk cId="0" sldId="258"/>
            <ac:spMk id="56" creationId="{00000000-0000-0000-0000-000000000000}"/>
          </ac:spMkLst>
        </pc:spChg>
        <pc:spChg chg="mod">
          <ac:chgData name="VIVIAN CHAPLIN GANZO SAVEDRA" userId="571f83ee-2260-4b8a-a29d-9276333958ed" providerId="ADAL" clId="{0AB83B7A-3C12-4EFE-AA65-33CC2D3B4D23}" dt="2026-07-02T17:43:22.503" v="554" actId="1076"/>
          <ac:spMkLst>
            <pc:docMk/>
            <pc:sldMk cId="0" sldId="258"/>
            <ac:spMk id="61" creationId="{00000000-0000-0000-0000-000000000000}"/>
          </ac:spMkLst>
        </pc:spChg>
        <pc:picChg chg="add">
          <ac:chgData name="VIVIAN CHAPLIN GANZO SAVEDRA" userId="571f83ee-2260-4b8a-a29d-9276333958ed" providerId="ADAL" clId="{0AB83B7A-3C12-4EFE-AA65-33CC2D3B4D23}" dt="2026-06-27T23:58:25.348" v="353" actId="22"/>
          <ac:picMkLst>
            <pc:docMk/>
            <pc:sldMk cId="0" sldId="258"/>
            <ac:picMk id="63" creationId="{7A127B88-923B-EE45-D653-7476638A3470}"/>
          </ac:picMkLst>
        </pc:picChg>
        <pc:picChg chg="add">
          <ac:chgData name="VIVIAN CHAPLIN GANZO SAVEDRA" userId="571f83ee-2260-4b8a-a29d-9276333958ed" providerId="ADAL" clId="{0AB83B7A-3C12-4EFE-AA65-33CC2D3B4D23}" dt="2026-06-28T00:01:12.273" v="429" actId="22"/>
          <ac:picMkLst>
            <pc:docMk/>
            <pc:sldMk cId="0" sldId="258"/>
            <ac:picMk id="65" creationId="{DEF71C3A-D91D-EB81-F96F-11AF79DB0C10}"/>
          </ac:picMkLst>
        </pc:picChg>
      </pc:sldChg>
      <pc:sldChg chg="addSp delSp modSp mod modTransition">
        <pc:chgData name="VIVIAN CHAPLIN GANZO SAVEDRA" userId="571f83ee-2260-4b8a-a29d-9276333958ed" providerId="ADAL" clId="{0AB83B7A-3C12-4EFE-AA65-33CC2D3B4D23}" dt="2026-07-02T17:52:11.884" v="686"/>
        <pc:sldMkLst>
          <pc:docMk/>
          <pc:sldMk cId="0" sldId="260"/>
        </pc:sldMkLst>
        <pc:spChg chg="mod">
          <ac:chgData name="VIVIAN CHAPLIN GANZO SAVEDRA" userId="571f83ee-2260-4b8a-a29d-9276333958ed" providerId="ADAL" clId="{0AB83B7A-3C12-4EFE-AA65-33CC2D3B4D23}" dt="2026-06-28T00:17:36.949" v="521" actId="20577"/>
          <ac:spMkLst>
            <pc:docMk/>
            <pc:sldMk cId="0" sldId="260"/>
            <ac:spMk id="8" creationId="{00000000-0000-0000-0000-000000000000}"/>
          </ac:spMkLst>
        </pc:spChg>
        <pc:spChg chg="mod">
          <ac:chgData name="VIVIAN CHAPLIN GANZO SAVEDRA" userId="571f83ee-2260-4b8a-a29d-9276333958ed" providerId="ADAL" clId="{0AB83B7A-3C12-4EFE-AA65-33CC2D3B4D23}" dt="2026-07-02T17:48:53.765" v="611" actId="20577"/>
          <ac:spMkLst>
            <pc:docMk/>
            <pc:sldMk cId="0" sldId="260"/>
            <ac:spMk id="13" creationId="{00000000-0000-0000-0000-000000000000}"/>
          </ac:spMkLst>
        </pc:spChg>
        <pc:picChg chg="add">
          <ac:chgData name="VIVIAN CHAPLIN GANZO SAVEDRA" userId="571f83ee-2260-4b8a-a29d-9276333958ed" providerId="ADAL" clId="{0AB83B7A-3C12-4EFE-AA65-33CC2D3B4D23}" dt="2026-06-27T23:58:21.773" v="351" actId="22"/>
          <ac:picMkLst>
            <pc:docMk/>
            <pc:sldMk cId="0" sldId="260"/>
            <ac:picMk id="21" creationId="{B3E52818-50DA-EB88-DF9D-0832D9A282A7}"/>
          </ac:picMkLst>
        </pc:picChg>
        <pc:picChg chg="add">
          <ac:chgData name="VIVIAN CHAPLIN GANZO SAVEDRA" userId="571f83ee-2260-4b8a-a29d-9276333958ed" providerId="ADAL" clId="{0AB83B7A-3C12-4EFE-AA65-33CC2D3B4D23}" dt="2026-06-28T00:01:07.740" v="427" actId="22"/>
          <ac:picMkLst>
            <pc:docMk/>
            <pc:sldMk cId="0" sldId="260"/>
            <ac:picMk id="23" creationId="{1EDBC750-7220-B1D1-8231-0024DC24AFEF}"/>
          </ac:picMkLst>
        </pc:picChg>
      </pc:sldChg>
      <pc:sldChg chg="addSp delSp modSp mod modTransition">
        <pc:chgData name="VIVIAN CHAPLIN GANZO SAVEDRA" userId="571f83ee-2260-4b8a-a29d-9276333958ed" providerId="ADAL" clId="{0AB83B7A-3C12-4EFE-AA65-33CC2D3B4D23}" dt="2026-07-02T17:52:11.884" v="686"/>
        <pc:sldMkLst>
          <pc:docMk/>
          <pc:sldMk cId="0" sldId="261"/>
        </pc:sldMkLst>
        <pc:spChg chg="mod">
          <ac:chgData name="VIVIAN CHAPLIN GANZO SAVEDRA" userId="571f83ee-2260-4b8a-a29d-9276333958ed" providerId="ADAL" clId="{0AB83B7A-3C12-4EFE-AA65-33CC2D3B4D23}" dt="2026-07-02T17:49:05.503" v="613" actId="6549"/>
          <ac:spMkLst>
            <pc:docMk/>
            <pc:sldMk cId="0" sldId="261"/>
            <ac:spMk id="29" creationId="{00000000-0000-0000-0000-000000000000}"/>
          </ac:spMkLst>
        </pc:spChg>
        <pc:picChg chg="add">
          <ac:chgData name="VIVIAN CHAPLIN GANZO SAVEDRA" userId="571f83ee-2260-4b8a-a29d-9276333958ed" providerId="ADAL" clId="{0AB83B7A-3C12-4EFE-AA65-33CC2D3B4D23}" dt="2026-06-27T23:58:16" v="349" actId="22"/>
          <ac:picMkLst>
            <pc:docMk/>
            <pc:sldMk cId="0" sldId="261"/>
            <ac:picMk id="31" creationId="{C783EE06-8A07-C011-AB54-6715C701C753}"/>
          </ac:picMkLst>
        </pc:picChg>
        <pc:picChg chg="add">
          <ac:chgData name="VIVIAN CHAPLIN GANZO SAVEDRA" userId="571f83ee-2260-4b8a-a29d-9276333958ed" providerId="ADAL" clId="{0AB83B7A-3C12-4EFE-AA65-33CC2D3B4D23}" dt="2026-06-28T00:01:03.912" v="425" actId="22"/>
          <ac:picMkLst>
            <pc:docMk/>
            <pc:sldMk cId="0" sldId="261"/>
            <ac:picMk id="33" creationId="{65877993-ECAF-EF97-8927-126A7240641D}"/>
          </ac:picMkLst>
        </pc:picChg>
      </pc:sldChg>
      <pc:sldChg chg="addSp delSp modSp mod modTransition">
        <pc:chgData name="VIVIAN CHAPLIN GANZO SAVEDRA" userId="571f83ee-2260-4b8a-a29d-9276333958ed" providerId="ADAL" clId="{0AB83B7A-3C12-4EFE-AA65-33CC2D3B4D23}" dt="2026-07-02T17:52:11.884" v="686"/>
        <pc:sldMkLst>
          <pc:docMk/>
          <pc:sldMk cId="0" sldId="262"/>
        </pc:sldMkLst>
        <pc:spChg chg="mod">
          <ac:chgData name="VIVIAN CHAPLIN GANZO SAVEDRA" userId="571f83ee-2260-4b8a-a29d-9276333958ed" providerId="ADAL" clId="{0AB83B7A-3C12-4EFE-AA65-33CC2D3B4D23}" dt="2026-07-02T17:49:09.732" v="615" actId="6549"/>
          <ac:spMkLst>
            <pc:docMk/>
            <pc:sldMk cId="0" sldId="262"/>
            <ac:spMk id="4" creationId="{00000000-0000-0000-0000-000000000000}"/>
          </ac:spMkLst>
        </pc:spChg>
        <pc:picChg chg="add">
          <ac:chgData name="VIVIAN CHAPLIN GANZO SAVEDRA" userId="571f83ee-2260-4b8a-a29d-9276333958ed" providerId="ADAL" clId="{0AB83B7A-3C12-4EFE-AA65-33CC2D3B4D23}" dt="2026-06-27T23:58:11.307" v="347" actId="22"/>
          <ac:picMkLst>
            <pc:docMk/>
            <pc:sldMk cId="0" sldId="262"/>
            <ac:picMk id="10" creationId="{2746E03A-DB17-D19E-88E3-F9513EEEDBB5}"/>
          </ac:picMkLst>
        </pc:picChg>
        <pc:picChg chg="add">
          <ac:chgData name="VIVIAN CHAPLIN GANZO SAVEDRA" userId="571f83ee-2260-4b8a-a29d-9276333958ed" providerId="ADAL" clId="{0AB83B7A-3C12-4EFE-AA65-33CC2D3B4D23}" dt="2026-06-28T00:00:58.153" v="423" actId="22"/>
          <ac:picMkLst>
            <pc:docMk/>
            <pc:sldMk cId="0" sldId="262"/>
            <ac:picMk id="12" creationId="{3E90F636-D3A8-DFB7-7F74-A022209074A5}"/>
          </ac:picMkLst>
        </pc:picChg>
      </pc:sldChg>
      <pc:sldChg chg="addSp delSp modSp mod modTransition">
        <pc:chgData name="VIVIAN CHAPLIN GANZO SAVEDRA" userId="571f83ee-2260-4b8a-a29d-9276333958ed" providerId="ADAL" clId="{0AB83B7A-3C12-4EFE-AA65-33CC2D3B4D23}" dt="2026-07-02T17:52:11.884" v="686"/>
        <pc:sldMkLst>
          <pc:docMk/>
          <pc:sldMk cId="0" sldId="263"/>
        </pc:sldMkLst>
        <pc:spChg chg="mod">
          <ac:chgData name="VIVIAN CHAPLIN GANZO SAVEDRA" userId="571f83ee-2260-4b8a-a29d-9276333958ed" providerId="ADAL" clId="{0AB83B7A-3C12-4EFE-AA65-33CC2D3B4D23}" dt="2026-06-28T00:19:40.343" v="529" actId="14100"/>
          <ac:spMkLst>
            <pc:docMk/>
            <pc:sldMk cId="0" sldId="263"/>
            <ac:spMk id="4" creationId="{00000000-0000-0000-0000-000000000000}"/>
          </ac:spMkLst>
        </pc:spChg>
        <pc:spChg chg="mod">
          <ac:chgData name="VIVIAN CHAPLIN GANZO SAVEDRA" userId="571f83ee-2260-4b8a-a29d-9276333958ed" providerId="ADAL" clId="{0AB83B7A-3C12-4EFE-AA65-33CC2D3B4D23}" dt="2026-06-28T00:20:37.865" v="541" actId="1076"/>
          <ac:spMkLst>
            <pc:docMk/>
            <pc:sldMk cId="0" sldId="263"/>
            <ac:spMk id="6" creationId="{00000000-0000-0000-0000-000000000000}"/>
          </ac:spMkLst>
        </pc:spChg>
        <pc:spChg chg="mod">
          <ac:chgData name="VIVIAN CHAPLIN GANZO SAVEDRA" userId="571f83ee-2260-4b8a-a29d-9276333958ed" providerId="ADAL" clId="{0AB83B7A-3C12-4EFE-AA65-33CC2D3B4D23}" dt="2026-06-28T00:20:17.953" v="537" actId="14100"/>
          <ac:spMkLst>
            <pc:docMk/>
            <pc:sldMk cId="0" sldId="263"/>
            <ac:spMk id="7" creationId="{00000000-0000-0000-0000-000000000000}"/>
          </ac:spMkLst>
        </pc:spChg>
        <pc:spChg chg="mod">
          <ac:chgData name="VIVIAN CHAPLIN GANZO SAVEDRA" userId="571f83ee-2260-4b8a-a29d-9276333958ed" providerId="ADAL" clId="{0AB83B7A-3C12-4EFE-AA65-33CC2D3B4D23}" dt="2026-06-28T00:20:33.239" v="540" actId="1076"/>
          <ac:spMkLst>
            <pc:docMk/>
            <pc:sldMk cId="0" sldId="263"/>
            <ac:spMk id="9" creationId="{00000000-0000-0000-0000-000000000000}"/>
          </ac:spMkLst>
        </pc:spChg>
        <pc:spChg chg="mod">
          <ac:chgData name="VIVIAN CHAPLIN GANZO SAVEDRA" userId="571f83ee-2260-4b8a-a29d-9276333958ed" providerId="ADAL" clId="{0AB83B7A-3C12-4EFE-AA65-33CC2D3B4D23}" dt="2026-07-02T17:49:13.542" v="617" actId="6549"/>
          <ac:spMkLst>
            <pc:docMk/>
            <pc:sldMk cId="0" sldId="263"/>
            <ac:spMk id="13" creationId="{00000000-0000-0000-0000-000000000000}"/>
          </ac:spMkLst>
        </pc:spChg>
        <pc:graphicFrameChg chg="mod">
          <ac:chgData name="VIVIAN CHAPLIN GANZO SAVEDRA" userId="571f83ee-2260-4b8a-a29d-9276333958ed" providerId="ADAL" clId="{0AB83B7A-3C12-4EFE-AA65-33CC2D3B4D23}" dt="2026-06-28T00:21:23.083" v="544" actId="255"/>
          <ac:graphicFrameMkLst>
            <pc:docMk/>
            <pc:sldMk cId="0" sldId="263"/>
            <ac:graphicFrameMk id="14" creationId="{7858A0CF-0AD7-0ACF-6CC8-E6DADA25BD76}"/>
          </ac:graphicFrameMkLst>
        </pc:graphicFrameChg>
        <pc:picChg chg="add">
          <ac:chgData name="VIVIAN CHAPLIN GANZO SAVEDRA" userId="571f83ee-2260-4b8a-a29d-9276333958ed" providerId="ADAL" clId="{0AB83B7A-3C12-4EFE-AA65-33CC2D3B4D23}" dt="2026-06-27T23:58:08.003" v="345" actId="22"/>
          <ac:picMkLst>
            <pc:docMk/>
            <pc:sldMk cId="0" sldId="263"/>
            <ac:picMk id="16" creationId="{CBC69A23-690F-8A2D-4790-F8C198ECA43E}"/>
          </ac:picMkLst>
        </pc:picChg>
        <pc:picChg chg="add">
          <ac:chgData name="VIVIAN CHAPLIN GANZO SAVEDRA" userId="571f83ee-2260-4b8a-a29d-9276333958ed" providerId="ADAL" clId="{0AB83B7A-3C12-4EFE-AA65-33CC2D3B4D23}" dt="2026-06-28T00:00:54.740" v="421" actId="22"/>
          <ac:picMkLst>
            <pc:docMk/>
            <pc:sldMk cId="0" sldId="263"/>
            <ac:picMk id="18" creationId="{03566E8E-629A-C813-64E5-3D4FE9543C59}"/>
          </ac:picMkLst>
        </pc:picChg>
      </pc:sldChg>
      <pc:sldChg chg="addSp delSp mod modTransition">
        <pc:chgData name="VIVIAN CHAPLIN GANZO SAVEDRA" userId="571f83ee-2260-4b8a-a29d-9276333958ed" providerId="ADAL" clId="{0AB83B7A-3C12-4EFE-AA65-33CC2D3B4D23}" dt="2026-07-02T17:52:11.884" v="686"/>
        <pc:sldMkLst>
          <pc:docMk/>
          <pc:sldMk cId="0" sldId="264"/>
        </pc:sldMkLst>
        <pc:picChg chg="add">
          <ac:chgData name="VIVIAN CHAPLIN GANZO SAVEDRA" userId="571f83ee-2260-4b8a-a29d-9276333958ed" providerId="ADAL" clId="{0AB83B7A-3C12-4EFE-AA65-33CC2D3B4D23}" dt="2026-06-28T00:02:05.801" v="447" actId="22"/>
          <ac:picMkLst>
            <pc:docMk/>
            <pc:sldMk cId="0" sldId="264"/>
            <ac:picMk id="14" creationId="{35C90611-643A-DA34-F4E5-BEAF4EA5DD35}"/>
          </ac:picMkLst>
        </pc:picChg>
        <pc:picChg chg="add">
          <ac:chgData name="VIVIAN CHAPLIN GANZO SAVEDRA" userId="571f83ee-2260-4b8a-a29d-9276333958ed" providerId="ADAL" clId="{0AB83B7A-3C12-4EFE-AA65-33CC2D3B4D23}" dt="2026-06-28T00:02:54.835" v="467" actId="22"/>
          <ac:picMkLst>
            <pc:docMk/>
            <pc:sldMk cId="0" sldId="264"/>
            <ac:picMk id="16" creationId="{B2B42158-9D77-C461-429A-881D69D56B74}"/>
          </ac:picMkLst>
        </pc:picChg>
      </pc:sldChg>
      <pc:sldChg chg="addSp delSp modSp mod modTransition">
        <pc:chgData name="VIVIAN CHAPLIN GANZO SAVEDRA" userId="571f83ee-2260-4b8a-a29d-9276333958ed" providerId="ADAL" clId="{0AB83B7A-3C12-4EFE-AA65-33CC2D3B4D23}" dt="2026-07-02T17:52:11.884" v="686"/>
        <pc:sldMkLst>
          <pc:docMk/>
          <pc:sldMk cId="0" sldId="265"/>
        </pc:sldMkLst>
        <pc:spChg chg="mod">
          <ac:chgData name="VIVIAN CHAPLIN GANZO SAVEDRA" userId="571f83ee-2260-4b8a-a29d-9276333958ed" providerId="ADAL" clId="{0AB83B7A-3C12-4EFE-AA65-33CC2D3B4D23}" dt="2026-06-27T23:57:48.692" v="339" actId="20577"/>
          <ac:spMkLst>
            <pc:docMk/>
            <pc:sldMk cId="0" sldId="265"/>
            <ac:spMk id="4" creationId="{00000000-0000-0000-0000-000000000000}"/>
          </ac:spMkLst>
        </pc:spChg>
        <pc:spChg chg="mod">
          <ac:chgData name="VIVIAN CHAPLIN GANZO SAVEDRA" userId="571f83ee-2260-4b8a-a29d-9276333958ed" providerId="ADAL" clId="{0AB83B7A-3C12-4EFE-AA65-33CC2D3B4D23}" dt="2026-06-27T23:56:48.669" v="320" actId="1035"/>
          <ac:spMkLst>
            <pc:docMk/>
            <pc:sldMk cId="0" sldId="265"/>
            <ac:spMk id="9" creationId="{00000000-0000-0000-0000-000000000000}"/>
          </ac:spMkLst>
        </pc:spChg>
        <pc:spChg chg="mod">
          <ac:chgData name="VIVIAN CHAPLIN GANZO SAVEDRA" userId="571f83ee-2260-4b8a-a29d-9276333958ed" providerId="ADAL" clId="{0AB83B7A-3C12-4EFE-AA65-33CC2D3B4D23}" dt="2026-06-27T23:56:48.669" v="320" actId="1035"/>
          <ac:spMkLst>
            <pc:docMk/>
            <pc:sldMk cId="0" sldId="265"/>
            <ac:spMk id="14" creationId="{00000000-0000-0000-0000-000000000000}"/>
          </ac:spMkLst>
        </pc:spChg>
        <pc:spChg chg="mod">
          <ac:chgData name="VIVIAN CHAPLIN GANZO SAVEDRA" userId="571f83ee-2260-4b8a-a29d-9276333958ed" providerId="ADAL" clId="{0AB83B7A-3C12-4EFE-AA65-33CC2D3B4D23}" dt="2026-06-27T23:56:48.669" v="320" actId="1035"/>
          <ac:spMkLst>
            <pc:docMk/>
            <pc:sldMk cId="0" sldId="265"/>
            <ac:spMk id="15" creationId="{00000000-0000-0000-0000-000000000000}"/>
          </ac:spMkLst>
        </pc:spChg>
        <pc:spChg chg="mod">
          <ac:chgData name="VIVIAN CHAPLIN GANZO SAVEDRA" userId="571f83ee-2260-4b8a-a29d-9276333958ed" providerId="ADAL" clId="{0AB83B7A-3C12-4EFE-AA65-33CC2D3B4D23}" dt="2026-06-27T23:56:48.669" v="320" actId="1035"/>
          <ac:spMkLst>
            <pc:docMk/>
            <pc:sldMk cId="0" sldId="265"/>
            <ac:spMk id="18" creationId="{00000000-0000-0000-0000-000000000000}"/>
          </ac:spMkLst>
        </pc:spChg>
        <pc:spChg chg="mod">
          <ac:chgData name="VIVIAN CHAPLIN GANZO SAVEDRA" userId="571f83ee-2260-4b8a-a29d-9276333958ed" providerId="ADAL" clId="{0AB83B7A-3C12-4EFE-AA65-33CC2D3B4D23}" dt="2026-06-27T23:56:48.669" v="320" actId="1035"/>
          <ac:spMkLst>
            <pc:docMk/>
            <pc:sldMk cId="0" sldId="265"/>
            <ac:spMk id="19"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0"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1"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3"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4"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5"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6"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29"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31"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33" creationId="{00000000-0000-0000-0000-000000000000}"/>
          </ac:spMkLst>
        </pc:spChg>
        <pc:spChg chg="mod">
          <ac:chgData name="VIVIAN CHAPLIN GANZO SAVEDRA" userId="571f83ee-2260-4b8a-a29d-9276333958ed" providerId="ADAL" clId="{0AB83B7A-3C12-4EFE-AA65-33CC2D3B4D23}" dt="2026-06-27T23:57:58.444" v="343" actId="1035"/>
          <ac:spMkLst>
            <pc:docMk/>
            <pc:sldMk cId="0" sldId="265"/>
            <ac:spMk id="34" creationId="{00000000-0000-0000-0000-000000000000}"/>
          </ac:spMkLst>
        </pc:spChg>
        <pc:spChg chg="mod">
          <ac:chgData name="VIVIAN CHAPLIN GANZO SAVEDRA" userId="571f83ee-2260-4b8a-a29d-9276333958ed" providerId="ADAL" clId="{0AB83B7A-3C12-4EFE-AA65-33CC2D3B4D23}" dt="2026-07-02T17:49:19.806" v="619" actId="6549"/>
          <ac:spMkLst>
            <pc:docMk/>
            <pc:sldMk cId="0" sldId="265"/>
            <ac:spMk id="38" creationId="{00000000-0000-0000-0000-000000000000}"/>
          </ac:spMkLst>
        </pc:spChg>
        <pc:picChg chg="add">
          <ac:chgData name="VIVIAN CHAPLIN GANZO SAVEDRA" userId="571f83ee-2260-4b8a-a29d-9276333958ed" providerId="ADAL" clId="{0AB83B7A-3C12-4EFE-AA65-33CC2D3B4D23}" dt="2026-06-27T23:56:36.913" v="314" actId="22"/>
          <ac:picMkLst>
            <pc:docMk/>
            <pc:sldMk cId="0" sldId="265"/>
            <ac:picMk id="40" creationId="{1AE0A202-29DA-332B-4EC9-BED402A18888}"/>
          </ac:picMkLst>
        </pc:picChg>
        <pc:picChg chg="add">
          <ac:chgData name="VIVIAN CHAPLIN GANZO SAVEDRA" userId="571f83ee-2260-4b8a-a29d-9276333958ed" providerId="ADAL" clId="{0AB83B7A-3C12-4EFE-AA65-33CC2D3B4D23}" dt="2026-06-28T00:00:50.696" v="419" actId="22"/>
          <ac:picMkLst>
            <pc:docMk/>
            <pc:sldMk cId="0" sldId="265"/>
            <ac:picMk id="42" creationId="{1907F55D-FCFA-D9D9-6373-2AE6B0120204}"/>
          </ac:picMkLst>
        </pc:picChg>
      </pc:sldChg>
      <pc:sldChg chg="addSp delSp modSp mod modTransition">
        <pc:chgData name="VIVIAN CHAPLIN GANZO SAVEDRA" userId="571f83ee-2260-4b8a-a29d-9276333958ed" providerId="ADAL" clId="{0AB83B7A-3C12-4EFE-AA65-33CC2D3B4D23}" dt="2026-07-02T17:52:11.884" v="686"/>
        <pc:sldMkLst>
          <pc:docMk/>
          <pc:sldMk cId="0" sldId="266"/>
        </pc:sldMkLst>
        <pc:spChg chg="mod">
          <ac:chgData name="VIVIAN CHAPLIN GANZO SAVEDRA" userId="571f83ee-2260-4b8a-a29d-9276333958ed" providerId="ADAL" clId="{0AB83B7A-3C12-4EFE-AA65-33CC2D3B4D23}" dt="2026-07-02T17:49:24.533" v="621" actId="6549"/>
          <ac:spMkLst>
            <pc:docMk/>
            <pc:sldMk cId="0" sldId="266"/>
            <ac:spMk id="13" creationId="{00000000-0000-0000-0000-000000000000}"/>
          </ac:spMkLst>
        </pc:spChg>
        <pc:picChg chg="add">
          <ac:chgData name="VIVIAN CHAPLIN GANZO SAVEDRA" userId="571f83ee-2260-4b8a-a29d-9276333958ed" providerId="ADAL" clId="{0AB83B7A-3C12-4EFE-AA65-33CC2D3B4D23}" dt="2026-06-27T23:56:32.226" v="312" actId="22"/>
          <ac:picMkLst>
            <pc:docMk/>
            <pc:sldMk cId="0" sldId="266"/>
            <ac:picMk id="15" creationId="{EA69C5E6-B31E-C8CF-8EA6-F99C1FFDBAD1}"/>
          </ac:picMkLst>
        </pc:picChg>
        <pc:picChg chg="add">
          <ac:chgData name="VIVIAN CHAPLIN GANZO SAVEDRA" userId="571f83ee-2260-4b8a-a29d-9276333958ed" providerId="ADAL" clId="{0AB83B7A-3C12-4EFE-AA65-33CC2D3B4D23}" dt="2026-06-28T00:00:46.578" v="417" actId="22"/>
          <ac:picMkLst>
            <pc:docMk/>
            <pc:sldMk cId="0" sldId="266"/>
            <ac:picMk id="17" creationId="{D851698A-5E19-89B0-EEE5-A458916773D1}"/>
          </ac:picMkLst>
        </pc:picChg>
      </pc:sldChg>
      <pc:sldChg chg="addSp delSp modSp mod modTransition">
        <pc:chgData name="VIVIAN CHAPLIN GANZO SAVEDRA" userId="571f83ee-2260-4b8a-a29d-9276333958ed" providerId="ADAL" clId="{0AB83B7A-3C12-4EFE-AA65-33CC2D3B4D23}" dt="2026-07-02T17:52:11.884" v="686"/>
        <pc:sldMkLst>
          <pc:docMk/>
          <pc:sldMk cId="0" sldId="267"/>
        </pc:sldMkLst>
        <pc:spChg chg="mod">
          <ac:chgData name="VIVIAN CHAPLIN GANZO SAVEDRA" userId="571f83ee-2260-4b8a-a29d-9276333958ed" providerId="ADAL" clId="{0AB83B7A-3C12-4EFE-AA65-33CC2D3B4D23}" dt="2026-07-02T17:49:29.294" v="623" actId="6549"/>
          <ac:spMkLst>
            <pc:docMk/>
            <pc:sldMk cId="0" sldId="267"/>
            <ac:spMk id="20" creationId="{00000000-0000-0000-0000-000000000000}"/>
          </ac:spMkLst>
        </pc:spChg>
        <pc:picChg chg="add">
          <ac:chgData name="VIVIAN CHAPLIN GANZO SAVEDRA" userId="571f83ee-2260-4b8a-a29d-9276333958ed" providerId="ADAL" clId="{0AB83B7A-3C12-4EFE-AA65-33CC2D3B4D23}" dt="2026-06-27T23:56:26.626" v="310" actId="22"/>
          <ac:picMkLst>
            <pc:docMk/>
            <pc:sldMk cId="0" sldId="267"/>
            <ac:picMk id="22" creationId="{E8B2CB8A-6A6D-8FE5-3C45-95DF3080DAAE}"/>
          </ac:picMkLst>
        </pc:picChg>
        <pc:picChg chg="add">
          <ac:chgData name="VIVIAN CHAPLIN GANZO SAVEDRA" userId="571f83ee-2260-4b8a-a29d-9276333958ed" providerId="ADAL" clId="{0AB83B7A-3C12-4EFE-AA65-33CC2D3B4D23}" dt="2026-06-28T00:00:42.907" v="415" actId="22"/>
          <ac:picMkLst>
            <pc:docMk/>
            <pc:sldMk cId="0" sldId="267"/>
            <ac:picMk id="24" creationId="{0684D110-78F9-2B49-28B4-37BB41D5CD4F}"/>
          </ac:picMkLst>
        </pc:picChg>
      </pc:sldChg>
      <pc:sldChg chg="addSp delSp mod modTransition">
        <pc:chgData name="VIVIAN CHAPLIN GANZO SAVEDRA" userId="571f83ee-2260-4b8a-a29d-9276333958ed" providerId="ADAL" clId="{0AB83B7A-3C12-4EFE-AA65-33CC2D3B4D23}" dt="2026-07-02T17:52:11.884" v="686"/>
        <pc:sldMkLst>
          <pc:docMk/>
          <pc:sldMk cId="0" sldId="268"/>
        </pc:sldMkLst>
        <pc:picChg chg="add">
          <ac:chgData name="VIVIAN CHAPLIN GANZO SAVEDRA" userId="571f83ee-2260-4b8a-a29d-9276333958ed" providerId="ADAL" clId="{0AB83B7A-3C12-4EFE-AA65-33CC2D3B4D23}" dt="2026-06-28T00:02:01.064" v="445" actId="22"/>
          <ac:picMkLst>
            <pc:docMk/>
            <pc:sldMk cId="0" sldId="268"/>
            <ac:picMk id="14" creationId="{617EEECB-1099-9358-586E-B9CA67BB85DE}"/>
          </ac:picMkLst>
        </pc:picChg>
        <pc:picChg chg="add">
          <ac:chgData name="VIVIAN CHAPLIN GANZO SAVEDRA" userId="571f83ee-2260-4b8a-a29d-9276333958ed" providerId="ADAL" clId="{0AB83B7A-3C12-4EFE-AA65-33CC2D3B4D23}" dt="2026-06-28T00:02:50.075" v="465" actId="22"/>
          <ac:picMkLst>
            <pc:docMk/>
            <pc:sldMk cId="0" sldId="268"/>
            <ac:picMk id="16" creationId="{89C678E0-B477-A5A9-80E2-F43773D92C36}"/>
          </ac:picMkLst>
        </pc:picChg>
      </pc:sldChg>
      <pc:sldChg chg="addSp delSp modSp mod modTransition">
        <pc:chgData name="VIVIAN CHAPLIN GANZO SAVEDRA" userId="571f83ee-2260-4b8a-a29d-9276333958ed" providerId="ADAL" clId="{0AB83B7A-3C12-4EFE-AA65-33CC2D3B4D23}" dt="2026-07-02T17:52:11.884" v="686"/>
        <pc:sldMkLst>
          <pc:docMk/>
          <pc:sldMk cId="0" sldId="269"/>
        </pc:sldMkLst>
        <pc:spChg chg="mod">
          <ac:chgData name="VIVIAN CHAPLIN GANZO SAVEDRA" userId="571f83ee-2260-4b8a-a29d-9276333958ed" providerId="ADAL" clId="{0AB83B7A-3C12-4EFE-AA65-33CC2D3B4D23}" dt="2026-07-02T17:49:34.804" v="625" actId="6549"/>
          <ac:spMkLst>
            <pc:docMk/>
            <pc:sldMk cId="0" sldId="269"/>
            <ac:spMk id="26" creationId="{00000000-0000-0000-0000-000000000000}"/>
          </ac:spMkLst>
        </pc:spChg>
        <pc:picChg chg="add">
          <ac:chgData name="VIVIAN CHAPLIN GANZO SAVEDRA" userId="571f83ee-2260-4b8a-a29d-9276333958ed" providerId="ADAL" clId="{0AB83B7A-3C12-4EFE-AA65-33CC2D3B4D23}" dt="2026-06-27T23:56:22.799" v="308" actId="22"/>
          <ac:picMkLst>
            <pc:docMk/>
            <pc:sldMk cId="0" sldId="269"/>
            <ac:picMk id="28" creationId="{936D4BF2-8D38-44FA-FF91-C85BDDB98F2C}"/>
          </ac:picMkLst>
        </pc:picChg>
        <pc:picChg chg="add">
          <ac:chgData name="VIVIAN CHAPLIN GANZO SAVEDRA" userId="571f83ee-2260-4b8a-a29d-9276333958ed" providerId="ADAL" clId="{0AB83B7A-3C12-4EFE-AA65-33CC2D3B4D23}" dt="2026-06-28T00:00:36.775" v="413" actId="22"/>
          <ac:picMkLst>
            <pc:docMk/>
            <pc:sldMk cId="0" sldId="269"/>
            <ac:picMk id="30" creationId="{7FE4C424-0116-EC25-D045-FE5777B974FF}"/>
          </ac:picMkLst>
        </pc:picChg>
      </pc:sldChg>
      <pc:sldChg chg="addSp delSp modSp mod modTransition">
        <pc:chgData name="VIVIAN CHAPLIN GANZO SAVEDRA" userId="571f83ee-2260-4b8a-a29d-9276333958ed" providerId="ADAL" clId="{0AB83B7A-3C12-4EFE-AA65-33CC2D3B4D23}" dt="2026-07-02T17:52:11.884" v="686"/>
        <pc:sldMkLst>
          <pc:docMk/>
          <pc:sldMk cId="0" sldId="270"/>
        </pc:sldMkLst>
        <pc:spChg chg="mod">
          <ac:chgData name="VIVIAN CHAPLIN GANZO SAVEDRA" userId="571f83ee-2260-4b8a-a29d-9276333958ed" providerId="ADAL" clId="{0AB83B7A-3C12-4EFE-AA65-33CC2D3B4D23}" dt="2026-06-27T23:38:43.894" v="9" actId="20577"/>
          <ac:spMkLst>
            <pc:docMk/>
            <pc:sldMk cId="0" sldId="270"/>
            <ac:spMk id="4" creationId="{00000000-0000-0000-0000-000000000000}"/>
          </ac:spMkLst>
        </pc:spChg>
        <pc:spChg chg="mod">
          <ac:chgData name="VIVIAN CHAPLIN GANZO SAVEDRA" userId="571f83ee-2260-4b8a-a29d-9276333958ed" providerId="ADAL" clId="{0AB83B7A-3C12-4EFE-AA65-33CC2D3B4D23}" dt="2026-07-02T17:49:39.957" v="629" actId="6549"/>
          <ac:spMkLst>
            <pc:docMk/>
            <pc:sldMk cId="0" sldId="270"/>
            <ac:spMk id="30" creationId="{00000000-0000-0000-0000-000000000000}"/>
          </ac:spMkLst>
        </pc:spChg>
        <pc:picChg chg="add">
          <ac:chgData name="VIVIAN CHAPLIN GANZO SAVEDRA" userId="571f83ee-2260-4b8a-a29d-9276333958ed" providerId="ADAL" clId="{0AB83B7A-3C12-4EFE-AA65-33CC2D3B4D23}" dt="2026-06-27T23:56:16.393" v="306" actId="22"/>
          <ac:picMkLst>
            <pc:docMk/>
            <pc:sldMk cId="0" sldId="270"/>
            <ac:picMk id="32" creationId="{909EB532-1D99-05DF-12D5-512149341811}"/>
          </ac:picMkLst>
        </pc:picChg>
        <pc:picChg chg="add">
          <ac:chgData name="VIVIAN CHAPLIN GANZO SAVEDRA" userId="571f83ee-2260-4b8a-a29d-9276333958ed" providerId="ADAL" clId="{0AB83B7A-3C12-4EFE-AA65-33CC2D3B4D23}" dt="2026-06-28T00:00:31.320" v="411" actId="22"/>
          <ac:picMkLst>
            <pc:docMk/>
            <pc:sldMk cId="0" sldId="270"/>
            <ac:picMk id="34" creationId="{405E29E7-FDC7-D37E-D4BE-E975170ABA44}"/>
          </ac:picMkLst>
        </pc:picChg>
      </pc:sldChg>
      <pc:sldChg chg="addSp delSp mod modTransition">
        <pc:chgData name="VIVIAN CHAPLIN GANZO SAVEDRA" userId="571f83ee-2260-4b8a-a29d-9276333958ed" providerId="ADAL" clId="{0AB83B7A-3C12-4EFE-AA65-33CC2D3B4D23}" dt="2026-07-02T17:52:11.884" v="686"/>
        <pc:sldMkLst>
          <pc:docMk/>
          <pc:sldMk cId="0" sldId="271"/>
        </pc:sldMkLst>
        <pc:picChg chg="add">
          <ac:chgData name="VIVIAN CHAPLIN GANZO SAVEDRA" userId="571f83ee-2260-4b8a-a29d-9276333958ed" providerId="ADAL" clId="{0AB83B7A-3C12-4EFE-AA65-33CC2D3B4D23}" dt="2026-06-28T00:01:57.504" v="443" actId="22"/>
          <ac:picMkLst>
            <pc:docMk/>
            <pc:sldMk cId="0" sldId="271"/>
            <ac:picMk id="14" creationId="{699562E8-19F6-3698-D0FF-D47D152B9FF1}"/>
          </ac:picMkLst>
        </pc:picChg>
        <pc:picChg chg="add">
          <ac:chgData name="VIVIAN CHAPLIN GANZO SAVEDRA" userId="571f83ee-2260-4b8a-a29d-9276333958ed" providerId="ADAL" clId="{0AB83B7A-3C12-4EFE-AA65-33CC2D3B4D23}" dt="2026-06-28T00:02:46.328" v="463" actId="22"/>
          <ac:picMkLst>
            <pc:docMk/>
            <pc:sldMk cId="0" sldId="271"/>
            <ac:picMk id="16" creationId="{917F8465-998B-20A3-27D1-E0357AD89A6A}"/>
          </ac:picMkLst>
        </pc:picChg>
      </pc:sldChg>
      <pc:sldChg chg="addSp delSp modSp mod modTransition">
        <pc:chgData name="VIVIAN CHAPLIN GANZO SAVEDRA" userId="571f83ee-2260-4b8a-a29d-9276333958ed" providerId="ADAL" clId="{0AB83B7A-3C12-4EFE-AA65-33CC2D3B4D23}" dt="2026-07-02T17:52:11.884" v="686"/>
        <pc:sldMkLst>
          <pc:docMk/>
          <pc:sldMk cId="0" sldId="272"/>
        </pc:sldMkLst>
        <pc:spChg chg="mod">
          <ac:chgData name="VIVIAN CHAPLIN GANZO SAVEDRA" userId="571f83ee-2260-4b8a-a29d-9276333958ed" providerId="ADAL" clId="{0AB83B7A-3C12-4EFE-AA65-33CC2D3B4D23}" dt="2026-07-02T17:49:44.933" v="631" actId="6549"/>
          <ac:spMkLst>
            <pc:docMk/>
            <pc:sldMk cId="0" sldId="272"/>
            <ac:spMk id="37" creationId="{00000000-0000-0000-0000-000000000000}"/>
          </ac:spMkLst>
        </pc:spChg>
        <pc:picChg chg="add">
          <ac:chgData name="VIVIAN CHAPLIN GANZO SAVEDRA" userId="571f83ee-2260-4b8a-a29d-9276333958ed" providerId="ADAL" clId="{0AB83B7A-3C12-4EFE-AA65-33CC2D3B4D23}" dt="2026-06-27T23:56:12.585" v="304" actId="22"/>
          <ac:picMkLst>
            <pc:docMk/>
            <pc:sldMk cId="0" sldId="272"/>
            <ac:picMk id="39" creationId="{B55B12EC-84C2-6136-1B3D-D65E1470E0AF}"/>
          </ac:picMkLst>
        </pc:picChg>
        <pc:picChg chg="add">
          <ac:chgData name="VIVIAN CHAPLIN GANZO SAVEDRA" userId="571f83ee-2260-4b8a-a29d-9276333958ed" providerId="ADAL" clId="{0AB83B7A-3C12-4EFE-AA65-33CC2D3B4D23}" dt="2026-06-28T00:00:26.112" v="409" actId="22"/>
          <ac:picMkLst>
            <pc:docMk/>
            <pc:sldMk cId="0" sldId="272"/>
            <ac:picMk id="41" creationId="{856E1182-B93C-A135-DA39-25AC41A4DBEF}"/>
          </ac:picMkLst>
        </pc:picChg>
      </pc:sldChg>
      <pc:sldChg chg="addSp delSp modSp mod modTransition">
        <pc:chgData name="VIVIAN CHAPLIN GANZO SAVEDRA" userId="571f83ee-2260-4b8a-a29d-9276333958ed" providerId="ADAL" clId="{0AB83B7A-3C12-4EFE-AA65-33CC2D3B4D23}" dt="2026-07-02T17:52:11.884" v="686"/>
        <pc:sldMkLst>
          <pc:docMk/>
          <pc:sldMk cId="0" sldId="273"/>
        </pc:sldMkLst>
        <pc:spChg chg="mod">
          <ac:chgData name="VIVIAN CHAPLIN GANZO SAVEDRA" userId="571f83ee-2260-4b8a-a29d-9276333958ed" providerId="ADAL" clId="{0AB83B7A-3C12-4EFE-AA65-33CC2D3B4D23}" dt="2026-07-02T17:49:49.261" v="633" actId="6549"/>
          <ac:spMkLst>
            <pc:docMk/>
            <pc:sldMk cId="0" sldId="273"/>
            <ac:spMk id="16" creationId="{00000000-0000-0000-0000-000000000000}"/>
          </ac:spMkLst>
        </pc:spChg>
        <pc:picChg chg="add">
          <ac:chgData name="VIVIAN CHAPLIN GANZO SAVEDRA" userId="571f83ee-2260-4b8a-a29d-9276333958ed" providerId="ADAL" clId="{0AB83B7A-3C12-4EFE-AA65-33CC2D3B4D23}" dt="2026-06-27T23:56:09.099" v="302" actId="22"/>
          <ac:picMkLst>
            <pc:docMk/>
            <pc:sldMk cId="0" sldId="273"/>
            <ac:picMk id="18" creationId="{DC2DC114-F0F4-A2B2-D531-8DF8635D4C19}"/>
          </ac:picMkLst>
        </pc:picChg>
        <pc:picChg chg="add">
          <ac:chgData name="VIVIAN CHAPLIN GANZO SAVEDRA" userId="571f83ee-2260-4b8a-a29d-9276333958ed" providerId="ADAL" clId="{0AB83B7A-3C12-4EFE-AA65-33CC2D3B4D23}" dt="2026-06-28T00:00:22.575" v="407" actId="22"/>
          <ac:picMkLst>
            <pc:docMk/>
            <pc:sldMk cId="0" sldId="273"/>
            <ac:picMk id="20" creationId="{F494BF99-C556-A2D8-068D-E04B8380E76F}"/>
          </ac:picMkLst>
        </pc:picChg>
      </pc:sldChg>
      <pc:sldChg chg="addSp delSp modSp mod modTransition">
        <pc:chgData name="VIVIAN CHAPLIN GANZO SAVEDRA" userId="571f83ee-2260-4b8a-a29d-9276333958ed" providerId="ADAL" clId="{0AB83B7A-3C12-4EFE-AA65-33CC2D3B4D23}" dt="2026-07-02T17:52:11.884" v="686"/>
        <pc:sldMkLst>
          <pc:docMk/>
          <pc:sldMk cId="0" sldId="274"/>
        </pc:sldMkLst>
        <pc:spChg chg="mod">
          <ac:chgData name="VIVIAN CHAPLIN GANZO SAVEDRA" userId="571f83ee-2260-4b8a-a29d-9276333958ed" providerId="ADAL" clId="{0AB83B7A-3C12-4EFE-AA65-33CC2D3B4D23}" dt="2026-07-02T17:49:53.588" v="635" actId="6549"/>
          <ac:spMkLst>
            <pc:docMk/>
            <pc:sldMk cId="0" sldId="274"/>
            <ac:spMk id="17" creationId="{00000000-0000-0000-0000-000000000000}"/>
          </ac:spMkLst>
        </pc:spChg>
        <pc:picChg chg="add">
          <ac:chgData name="VIVIAN CHAPLIN GANZO SAVEDRA" userId="571f83ee-2260-4b8a-a29d-9276333958ed" providerId="ADAL" clId="{0AB83B7A-3C12-4EFE-AA65-33CC2D3B4D23}" dt="2026-06-27T23:56:04.832" v="300" actId="22"/>
          <ac:picMkLst>
            <pc:docMk/>
            <pc:sldMk cId="0" sldId="274"/>
            <ac:picMk id="19" creationId="{79AB9116-3F14-7DC9-878A-037DFD35EB98}"/>
          </ac:picMkLst>
        </pc:picChg>
        <pc:picChg chg="add">
          <ac:chgData name="VIVIAN CHAPLIN GANZO SAVEDRA" userId="571f83ee-2260-4b8a-a29d-9276333958ed" providerId="ADAL" clId="{0AB83B7A-3C12-4EFE-AA65-33CC2D3B4D23}" dt="2026-06-28T00:00:19.155" v="405" actId="22"/>
          <ac:picMkLst>
            <pc:docMk/>
            <pc:sldMk cId="0" sldId="274"/>
            <ac:picMk id="21" creationId="{2FC2F20E-BFB7-4472-95FA-4E5D1705B8B1}"/>
          </ac:picMkLst>
        </pc:picChg>
      </pc:sldChg>
      <pc:sldChg chg="addSp delSp mod modTransition">
        <pc:chgData name="VIVIAN CHAPLIN GANZO SAVEDRA" userId="571f83ee-2260-4b8a-a29d-9276333958ed" providerId="ADAL" clId="{0AB83B7A-3C12-4EFE-AA65-33CC2D3B4D23}" dt="2026-07-02T17:52:11.884" v="686"/>
        <pc:sldMkLst>
          <pc:docMk/>
          <pc:sldMk cId="0" sldId="275"/>
        </pc:sldMkLst>
        <pc:picChg chg="add">
          <ac:chgData name="VIVIAN CHAPLIN GANZO SAVEDRA" userId="571f83ee-2260-4b8a-a29d-9276333958ed" providerId="ADAL" clId="{0AB83B7A-3C12-4EFE-AA65-33CC2D3B4D23}" dt="2026-06-28T00:01:53.097" v="441" actId="22"/>
          <ac:picMkLst>
            <pc:docMk/>
            <pc:sldMk cId="0" sldId="275"/>
            <ac:picMk id="14" creationId="{3243DAC9-E5F6-9CA9-E793-2D97ACCCA2C9}"/>
          </ac:picMkLst>
        </pc:picChg>
        <pc:picChg chg="add">
          <ac:chgData name="VIVIAN CHAPLIN GANZO SAVEDRA" userId="571f83ee-2260-4b8a-a29d-9276333958ed" providerId="ADAL" clId="{0AB83B7A-3C12-4EFE-AA65-33CC2D3B4D23}" dt="2026-06-28T00:02:41.920" v="461" actId="22"/>
          <ac:picMkLst>
            <pc:docMk/>
            <pc:sldMk cId="0" sldId="275"/>
            <ac:picMk id="16" creationId="{EA2E6867-D331-DE5E-520C-1983048E08F0}"/>
          </ac:picMkLst>
        </pc:picChg>
      </pc:sldChg>
      <pc:sldChg chg="addSp delSp modSp mod modTransition">
        <pc:chgData name="VIVIAN CHAPLIN GANZO SAVEDRA" userId="571f83ee-2260-4b8a-a29d-9276333958ed" providerId="ADAL" clId="{0AB83B7A-3C12-4EFE-AA65-33CC2D3B4D23}" dt="2026-07-02T17:52:11.884" v="686"/>
        <pc:sldMkLst>
          <pc:docMk/>
          <pc:sldMk cId="0" sldId="276"/>
        </pc:sldMkLst>
        <pc:spChg chg="mod">
          <ac:chgData name="VIVIAN CHAPLIN GANZO SAVEDRA" userId="571f83ee-2260-4b8a-a29d-9276333958ed" providerId="ADAL" clId="{0AB83B7A-3C12-4EFE-AA65-33CC2D3B4D23}" dt="2026-06-27T23:39:19.949" v="16" actId="20577"/>
          <ac:spMkLst>
            <pc:docMk/>
            <pc:sldMk cId="0" sldId="276"/>
            <ac:spMk id="16" creationId="{00000000-0000-0000-0000-000000000000}"/>
          </ac:spMkLst>
        </pc:spChg>
        <pc:spChg chg="mod">
          <ac:chgData name="VIVIAN CHAPLIN GANZO SAVEDRA" userId="571f83ee-2260-4b8a-a29d-9276333958ed" providerId="ADAL" clId="{0AB83B7A-3C12-4EFE-AA65-33CC2D3B4D23}" dt="2026-07-02T17:49:59.973" v="637" actId="6549"/>
          <ac:spMkLst>
            <pc:docMk/>
            <pc:sldMk cId="0" sldId="276"/>
            <ac:spMk id="26" creationId="{00000000-0000-0000-0000-000000000000}"/>
          </ac:spMkLst>
        </pc:spChg>
        <pc:picChg chg="add">
          <ac:chgData name="VIVIAN CHAPLIN GANZO SAVEDRA" userId="571f83ee-2260-4b8a-a29d-9276333958ed" providerId="ADAL" clId="{0AB83B7A-3C12-4EFE-AA65-33CC2D3B4D23}" dt="2026-06-27T23:56:00.260" v="298" actId="22"/>
          <ac:picMkLst>
            <pc:docMk/>
            <pc:sldMk cId="0" sldId="276"/>
            <ac:picMk id="28" creationId="{5B71CD01-B5F6-9C43-E6BC-305A05A0172A}"/>
          </ac:picMkLst>
        </pc:picChg>
        <pc:picChg chg="add">
          <ac:chgData name="VIVIAN CHAPLIN GANZO SAVEDRA" userId="571f83ee-2260-4b8a-a29d-9276333958ed" providerId="ADAL" clId="{0AB83B7A-3C12-4EFE-AA65-33CC2D3B4D23}" dt="2026-06-28T00:00:14.350" v="403" actId="22"/>
          <ac:picMkLst>
            <pc:docMk/>
            <pc:sldMk cId="0" sldId="276"/>
            <ac:picMk id="30" creationId="{856B1AF3-6CC2-431F-9DFF-60202BB7034B}"/>
          </ac:picMkLst>
        </pc:picChg>
      </pc:sldChg>
      <pc:sldChg chg="addSp delSp modSp mod modTransition">
        <pc:chgData name="VIVIAN CHAPLIN GANZO SAVEDRA" userId="571f83ee-2260-4b8a-a29d-9276333958ed" providerId="ADAL" clId="{0AB83B7A-3C12-4EFE-AA65-33CC2D3B4D23}" dt="2026-07-02T17:52:11.884" v="686"/>
        <pc:sldMkLst>
          <pc:docMk/>
          <pc:sldMk cId="0" sldId="277"/>
        </pc:sldMkLst>
        <pc:spChg chg="mod">
          <ac:chgData name="VIVIAN CHAPLIN GANZO SAVEDRA" userId="571f83ee-2260-4b8a-a29d-9276333958ed" providerId="ADAL" clId="{0AB83B7A-3C12-4EFE-AA65-33CC2D3B4D23}" dt="2026-07-02T17:50:09.444" v="641" actId="6549"/>
          <ac:spMkLst>
            <pc:docMk/>
            <pc:sldMk cId="0" sldId="277"/>
            <ac:spMk id="13" creationId="{00000000-0000-0000-0000-000000000000}"/>
          </ac:spMkLst>
        </pc:spChg>
        <pc:picChg chg="add">
          <ac:chgData name="VIVIAN CHAPLIN GANZO SAVEDRA" userId="571f83ee-2260-4b8a-a29d-9276333958ed" providerId="ADAL" clId="{0AB83B7A-3C12-4EFE-AA65-33CC2D3B4D23}" dt="2026-06-27T23:55:56.714" v="296" actId="22"/>
          <ac:picMkLst>
            <pc:docMk/>
            <pc:sldMk cId="0" sldId="277"/>
            <ac:picMk id="15" creationId="{AC5AAA8F-58EE-014A-752F-944E8A6C8395}"/>
          </ac:picMkLst>
        </pc:picChg>
        <pc:picChg chg="add">
          <ac:chgData name="VIVIAN CHAPLIN GANZO SAVEDRA" userId="571f83ee-2260-4b8a-a29d-9276333958ed" providerId="ADAL" clId="{0AB83B7A-3C12-4EFE-AA65-33CC2D3B4D23}" dt="2026-06-28T00:00:09.448" v="401" actId="22"/>
          <ac:picMkLst>
            <pc:docMk/>
            <pc:sldMk cId="0" sldId="277"/>
            <ac:picMk id="17" creationId="{60F5C69B-6EE0-2FE2-99B3-BB5BCE5BE2B0}"/>
          </ac:picMkLst>
        </pc:picChg>
      </pc:sldChg>
      <pc:sldChg chg="addSp delSp modSp mod modTransition">
        <pc:chgData name="VIVIAN CHAPLIN GANZO SAVEDRA" userId="571f83ee-2260-4b8a-a29d-9276333958ed" providerId="ADAL" clId="{0AB83B7A-3C12-4EFE-AA65-33CC2D3B4D23}" dt="2026-07-02T17:52:11.884" v="686"/>
        <pc:sldMkLst>
          <pc:docMk/>
          <pc:sldMk cId="0" sldId="278"/>
        </pc:sldMkLst>
        <pc:spChg chg="mod">
          <ac:chgData name="VIVIAN CHAPLIN GANZO SAVEDRA" userId="571f83ee-2260-4b8a-a29d-9276333958ed" providerId="ADAL" clId="{0AB83B7A-3C12-4EFE-AA65-33CC2D3B4D23}" dt="2026-07-02T17:50:04.468" v="639" actId="6549"/>
          <ac:spMkLst>
            <pc:docMk/>
            <pc:sldMk cId="0" sldId="278"/>
            <ac:spMk id="37" creationId="{00000000-0000-0000-0000-000000000000}"/>
          </ac:spMkLst>
        </pc:spChg>
        <pc:picChg chg="add">
          <ac:chgData name="VIVIAN CHAPLIN GANZO SAVEDRA" userId="571f83ee-2260-4b8a-a29d-9276333958ed" providerId="ADAL" clId="{0AB83B7A-3C12-4EFE-AA65-33CC2D3B4D23}" dt="2026-06-27T23:55:51.558" v="294" actId="22"/>
          <ac:picMkLst>
            <pc:docMk/>
            <pc:sldMk cId="0" sldId="278"/>
            <ac:picMk id="39" creationId="{87AE566F-5403-E440-75A1-E116A9BC66B1}"/>
          </ac:picMkLst>
        </pc:picChg>
        <pc:picChg chg="add">
          <ac:chgData name="VIVIAN CHAPLIN GANZO SAVEDRA" userId="571f83ee-2260-4b8a-a29d-9276333958ed" providerId="ADAL" clId="{0AB83B7A-3C12-4EFE-AA65-33CC2D3B4D23}" dt="2026-06-28T00:00:05.824" v="399" actId="22"/>
          <ac:picMkLst>
            <pc:docMk/>
            <pc:sldMk cId="0" sldId="278"/>
            <ac:picMk id="41" creationId="{29F4CC3F-3762-5036-2CB9-D9F1E053D6B7}"/>
          </ac:picMkLst>
        </pc:picChg>
      </pc:sldChg>
      <pc:sldChg chg="addSp delSp modSp mod modTransition">
        <pc:chgData name="VIVIAN CHAPLIN GANZO SAVEDRA" userId="571f83ee-2260-4b8a-a29d-9276333958ed" providerId="ADAL" clId="{0AB83B7A-3C12-4EFE-AA65-33CC2D3B4D23}" dt="2026-07-02T17:52:11.884" v="686"/>
        <pc:sldMkLst>
          <pc:docMk/>
          <pc:sldMk cId="0" sldId="279"/>
        </pc:sldMkLst>
        <pc:picChg chg="add">
          <ac:chgData name="VIVIAN CHAPLIN GANZO SAVEDRA" userId="571f83ee-2260-4b8a-a29d-9276333958ed" providerId="ADAL" clId="{0AB83B7A-3C12-4EFE-AA65-33CC2D3B4D23}" dt="2026-06-28T00:01:48.079" v="439" actId="22"/>
          <ac:picMkLst>
            <pc:docMk/>
            <pc:sldMk cId="0" sldId="279"/>
            <ac:picMk id="16" creationId="{F2202272-C7CA-F9EF-0EAC-B68BD286F76F}"/>
          </ac:picMkLst>
        </pc:picChg>
        <pc:picChg chg="add">
          <ac:chgData name="VIVIAN CHAPLIN GANZO SAVEDRA" userId="571f83ee-2260-4b8a-a29d-9276333958ed" providerId="ADAL" clId="{0AB83B7A-3C12-4EFE-AA65-33CC2D3B4D23}" dt="2026-06-28T00:02:37.447" v="459" actId="22"/>
          <ac:picMkLst>
            <pc:docMk/>
            <pc:sldMk cId="0" sldId="279"/>
            <ac:picMk id="18" creationId="{724F16CA-DB42-FEB1-2B33-FA085C971A39}"/>
          </ac:picMkLst>
        </pc:picChg>
      </pc:sldChg>
      <pc:sldChg chg="addSp delSp modSp mod modTransition">
        <pc:chgData name="VIVIAN CHAPLIN GANZO SAVEDRA" userId="571f83ee-2260-4b8a-a29d-9276333958ed" providerId="ADAL" clId="{0AB83B7A-3C12-4EFE-AA65-33CC2D3B4D23}" dt="2026-07-02T17:52:11.884" v="686"/>
        <pc:sldMkLst>
          <pc:docMk/>
          <pc:sldMk cId="0" sldId="280"/>
        </pc:sldMkLst>
        <pc:spChg chg="mod">
          <ac:chgData name="VIVIAN CHAPLIN GANZO SAVEDRA" userId="571f83ee-2260-4b8a-a29d-9276333958ed" providerId="ADAL" clId="{0AB83B7A-3C12-4EFE-AA65-33CC2D3B4D23}" dt="2026-07-02T17:50:22.481" v="647" actId="6549"/>
          <ac:spMkLst>
            <pc:docMk/>
            <pc:sldMk cId="0" sldId="280"/>
            <ac:spMk id="8" creationId="{00000000-0000-0000-0000-000000000000}"/>
          </ac:spMkLst>
        </pc:spChg>
        <pc:picChg chg="add">
          <ac:chgData name="VIVIAN CHAPLIN GANZO SAVEDRA" userId="571f83ee-2260-4b8a-a29d-9276333958ed" providerId="ADAL" clId="{0AB83B7A-3C12-4EFE-AA65-33CC2D3B4D23}" dt="2026-06-27T23:55:47.250" v="292" actId="22"/>
          <ac:picMkLst>
            <pc:docMk/>
            <pc:sldMk cId="0" sldId="280"/>
            <ac:picMk id="9" creationId="{96762E55-1AE0-B915-2730-73A83B847F71}"/>
          </ac:picMkLst>
        </pc:picChg>
        <pc:picChg chg="add">
          <ac:chgData name="VIVIAN CHAPLIN GANZO SAVEDRA" userId="571f83ee-2260-4b8a-a29d-9276333958ed" providerId="ADAL" clId="{0AB83B7A-3C12-4EFE-AA65-33CC2D3B4D23}" dt="2026-06-28T00:00:02.111" v="397" actId="22"/>
          <ac:picMkLst>
            <pc:docMk/>
            <pc:sldMk cId="0" sldId="280"/>
            <ac:picMk id="11" creationId="{2E9A4910-81E0-468B-FF9F-06900ED225B4}"/>
          </ac:picMkLst>
        </pc:picChg>
      </pc:sldChg>
      <pc:sldChg chg="addSp delSp modSp mod modTransition">
        <pc:chgData name="VIVIAN CHAPLIN GANZO SAVEDRA" userId="571f83ee-2260-4b8a-a29d-9276333958ed" providerId="ADAL" clId="{0AB83B7A-3C12-4EFE-AA65-33CC2D3B4D23}" dt="2026-07-02T17:52:11.884" v="686"/>
        <pc:sldMkLst>
          <pc:docMk/>
          <pc:sldMk cId="0" sldId="281"/>
        </pc:sldMkLst>
        <pc:spChg chg="mod">
          <ac:chgData name="VIVIAN CHAPLIN GANZO SAVEDRA" userId="571f83ee-2260-4b8a-a29d-9276333958ed" providerId="ADAL" clId="{0AB83B7A-3C12-4EFE-AA65-33CC2D3B4D23}" dt="2026-06-27T23:40:22.271" v="17" actId="20577"/>
          <ac:spMkLst>
            <pc:docMk/>
            <pc:sldMk cId="0" sldId="281"/>
            <ac:spMk id="14" creationId="{00000000-0000-0000-0000-000000000000}"/>
          </ac:spMkLst>
        </pc:spChg>
        <pc:spChg chg="mod">
          <ac:chgData name="VIVIAN CHAPLIN GANZO SAVEDRA" userId="571f83ee-2260-4b8a-a29d-9276333958ed" providerId="ADAL" clId="{0AB83B7A-3C12-4EFE-AA65-33CC2D3B4D23}" dt="2026-06-27T23:40:29.422" v="18" actId="20577"/>
          <ac:spMkLst>
            <pc:docMk/>
            <pc:sldMk cId="0" sldId="281"/>
            <ac:spMk id="20" creationId="{00000000-0000-0000-0000-000000000000}"/>
          </ac:spMkLst>
        </pc:spChg>
        <pc:spChg chg="mod">
          <ac:chgData name="VIVIAN CHAPLIN GANZO SAVEDRA" userId="571f83ee-2260-4b8a-a29d-9276333958ed" providerId="ADAL" clId="{0AB83B7A-3C12-4EFE-AA65-33CC2D3B4D23}" dt="2026-07-02T17:50:27.332" v="651" actId="6549"/>
          <ac:spMkLst>
            <pc:docMk/>
            <pc:sldMk cId="0" sldId="281"/>
            <ac:spMk id="25" creationId="{00000000-0000-0000-0000-000000000000}"/>
          </ac:spMkLst>
        </pc:spChg>
        <pc:picChg chg="add">
          <ac:chgData name="VIVIAN CHAPLIN GANZO SAVEDRA" userId="571f83ee-2260-4b8a-a29d-9276333958ed" providerId="ADAL" clId="{0AB83B7A-3C12-4EFE-AA65-33CC2D3B4D23}" dt="2026-06-27T23:55:43.681" v="290" actId="22"/>
          <ac:picMkLst>
            <pc:docMk/>
            <pc:sldMk cId="0" sldId="281"/>
            <ac:picMk id="27" creationId="{C949A7B9-C7CE-B4F2-7352-A0CC25593571}"/>
          </ac:picMkLst>
        </pc:picChg>
        <pc:picChg chg="add">
          <ac:chgData name="VIVIAN CHAPLIN GANZO SAVEDRA" userId="571f83ee-2260-4b8a-a29d-9276333958ed" providerId="ADAL" clId="{0AB83B7A-3C12-4EFE-AA65-33CC2D3B4D23}" dt="2026-06-27T23:59:58.248" v="395" actId="22"/>
          <ac:picMkLst>
            <pc:docMk/>
            <pc:sldMk cId="0" sldId="281"/>
            <ac:picMk id="29" creationId="{BE263372-40FA-409B-41B6-8AB587AD9F9B}"/>
          </ac:picMkLst>
        </pc:picChg>
      </pc:sldChg>
      <pc:sldChg chg="addSp delSp modSp mod modTransition">
        <pc:chgData name="VIVIAN CHAPLIN GANZO SAVEDRA" userId="571f83ee-2260-4b8a-a29d-9276333958ed" providerId="ADAL" clId="{0AB83B7A-3C12-4EFE-AA65-33CC2D3B4D23}" dt="2026-07-02T17:52:11.884" v="686"/>
        <pc:sldMkLst>
          <pc:docMk/>
          <pc:sldMk cId="0" sldId="282"/>
        </pc:sldMkLst>
        <pc:picChg chg="add">
          <ac:chgData name="VIVIAN CHAPLIN GANZO SAVEDRA" userId="571f83ee-2260-4b8a-a29d-9276333958ed" providerId="ADAL" clId="{0AB83B7A-3C12-4EFE-AA65-33CC2D3B4D23}" dt="2026-06-28T00:01:43.423" v="437" actId="22"/>
          <ac:picMkLst>
            <pc:docMk/>
            <pc:sldMk cId="0" sldId="282"/>
            <ac:picMk id="16" creationId="{201064B3-DEA7-43E2-6004-DA38B526127F}"/>
          </ac:picMkLst>
        </pc:picChg>
        <pc:picChg chg="add">
          <ac:chgData name="VIVIAN CHAPLIN GANZO SAVEDRA" userId="571f83ee-2260-4b8a-a29d-9276333958ed" providerId="ADAL" clId="{0AB83B7A-3C12-4EFE-AA65-33CC2D3B4D23}" dt="2026-06-28T00:02:32.088" v="457" actId="22"/>
          <ac:picMkLst>
            <pc:docMk/>
            <pc:sldMk cId="0" sldId="282"/>
            <ac:picMk id="18" creationId="{E20C9A1F-8C87-8B94-6136-6CF7E1E86FE8}"/>
          </ac:picMkLst>
        </pc:picChg>
      </pc:sldChg>
      <pc:sldChg chg="addSp delSp modSp mod modTransition">
        <pc:chgData name="VIVIAN CHAPLIN GANZO SAVEDRA" userId="571f83ee-2260-4b8a-a29d-9276333958ed" providerId="ADAL" clId="{0AB83B7A-3C12-4EFE-AA65-33CC2D3B4D23}" dt="2026-07-02T17:52:11.884" v="686"/>
        <pc:sldMkLst>
          <pc:docMk/>
          <pc:sldMk cId="0" sldId="283"/>
        </pc:sldMkLst>
        <pc:spChg chg="mod">
          <ac:chgData name="VIVIAN CHAPLIN GANZO SAVEDRA" userId="571f83ee-2260-4b8a-a29d-9276333958ed" providerId="ADAL" clId="{0AB83B7A-3C12-4EFE-AA65-33CC2D3B4D23}" dt="2026-07-02T17:50:32.268" v="653" actId="6549"/>
          <ac:spMkLst>
            <pc:docMk/>
            <pc:sldMk cId="0" sldId="283"/>
            <ac:spMk id="25" creationId="{00000000-0000-0000-0000-000000000000}"/>
          </ac:spMkLst>
        </pc:spChg>
        <pc:picChg chg="add">
          <ac:chgData name="VIVIAN CHAPLIN GANZO SAVEDRA" userId="571f83ee-2260-4b8a-a29d-9276333958ed" providerId="ADAL" clId="{0AB83B7A-3C12-4EFE-AA65-33CC2D3B4D23}" dt="2026-06-27T23:55:39.154" v="288" actId="22"/>
          <ac:picMkLst>
            <pc:docMk/>
            <pc:sldMk cId="0" sldId="283"/>
            <ac:picMk id="27" creationId="{56E05B6A-1DFE-4332-5E5F-9BC4B8EF463D}"/>
          </ac:picMkLst>
        </pc:picChg>
        <pc:picChg chg="add">
          <ac:chgData name="VIVIAN CHAPLIN GANZO SAVEDRA" userId="571f83ee-2260-4b8a-a29d-9276333958ed" providerId="ADAL" clId="{0AB83B7A-3C12-4EFE-AA65-33CC2D3B4D23}" dt="2026-06-27T23:59:52.105" v="393" actId="22"/>
          <ac:picMkLst>
            <pc:docMk/>
            <pc:sldMk cId="0" sldId="283"/>
            <ac:picMk id="29" creationId="{C3979C71-BD55-4C3E-7FCE-BCE1837E4C49}"/>
          </ac:picMkLst>
        </pc:picChg>
      </pc:sldChg>
      <pc:sldChg chg="addSp delSp modSp mod modTransition">
        <pc:chgData name="VIVIAN CHAPLIN GANZO SAVEDRA" userId="571f83ee-2260-4b8a-a29d-9276333958ed" providerId="ADAL" clId="{0AB83B7A-3C12-4EFE-AA65-33CC2D3B4D23}" dt="2026-07-02T17:52:11.884" v="686"/>
        <pc:sldMkLst>
          <pc:docMk/>
          <pc:sldMk cId="0" sldId="284"/>
        </pc:sldMkLst>
        <pc:spChg chg="mod">
          <ac:chgData name="VIVIAN CHAPLIN GANZO SAVEDRA" userId="571f83ee-2260-4b8a-a29d-9276333958ed" providerId="ADAL" clId="{0AB83B7A-3C12-4EFE-AA65-33CC2D3B4D23}" dt="2026-07-02T17:50:36.116" v="655" actId="6549"/>
          <ac:spMkLst>
            <pc:docMk/>
            <pc:sldMk cId="0" sldId="284"/>
            <ac:spMk id="33" creationId="{00000000-0000-0000-0000-000000000000}"/>
          </ac:spMkLst>
        </pc:spChg>
        <pc:picChg chg="add">
          <ac:chgData name="VIVIAN CHAPLIN GANZO SAVEDRA" userId="571f83ee-2260-4b8a-a29d-9276333958ed" providerId="ADAL" clId="{0AB83B7A-3C12-4EFE-AA65-33CC2D3B4D23}" dt="2026-06-27T23:55:35.667" v="286" actId="22"/>
          <ac:picMkLst>
            <pc:docMk/>
            <pc:sldMk cId="0" sldId="284"/>
            <ac:picMk id="35" creationId="{AF602C56-6566-B5D7-0674-B0B798CBBF06}"/>
          </ac:picMkLst>
        </pc:picChg>
        <pc:picChg chg="add">
          <ac:chgData name="VIVIAN CHAPLIN GANZO SAVEDRA" userId="571f83ee-2260-4b8a-a29d-9276333958ed" providerId="ADAL" clId="{0AB83B7A-3C12-4EFE-AA65-33CC2D3B4D23}" dt="2026-06-27T23:59:48.401" v="391" actId="22"/>
          <ac:picMkLst>
            <pc:docMk/>
            <pc:sldMk cId="0" sldId="284"/>
            <ac:picMk id="37" creationId="{FC336592-5CD0-49C2-BEBE-9D2FF61B21A0}"/>
          </ac:picMkLst>
        </pc:picChg>
      </pc:sldChg>
      <pc:sldChg chg="addSp delSp modSp mod modTransition">
        <pc:chgData name="VIVIAN CHAPLIN GANZO SAVEDRA" userId="571f83ee-2260-4b8a-a29d-9276333958ed" providerId="ADAL" clId="{0AB83B7A-3C12-4EFE-AA65-33CC2D3B4D23}" dt="2026-07-02T17:52:11.884" v="686"/>
        <pc:sldMkLst>
          <pc:docMk/>
          <pc:sldMk cId="0" sldId="285"/>
        </pc:sldMkLst>
        <pc:spChg chg="mod">
          <ac:chgData name="VIVIAN CHAPLIN GANZO SAVEDRA" userId="571f83ee-2260-4b8a-a29d-9276333958ed" providerId="ADAL" clId="{0AB83B7A-3C12-4EFE-AA65-33CC2D3B4D23}" dt="2026-07-02T17:50:39.636" v="657" actId="6549"/>
          <ac:spMkLst>
            <pc:docMk/>
            <pc:sldMk cId="0" sldId="285"/>
            <ac:spMk id="13" creationId="{00000000-0000-0000-0000-000000000000}"/>
          </ac:spMkLst>
        </pc:spChg>
        <pc:picChg chg="add">
          <ac:chgData name="VIVIAN CHAPLIN GANZO SAVEDRA" userId="571f83ee-2260-4b8a-a29d-9276333958ed" providerId="ADAL" clId="{0AB83B7A-3C12-4EFE-AA65-33CC2D3B4D23}" dt="2026-06-27T23:55:31.336" v="284" actId="22"/>
          <ac:picMkLst>
            <pc:docMk/>
            <pc:sldMk cId="0" sldId="285"/>
            <ac:picMk id="15" creationId="{1462AE8D-7942-9910-8732-7E141140E433}"/>
          </ac:picMkLst>
        </pc:picChg>
        <pc:picChg chg="add">
          <ac:chgData name="VIVIAN CHAPLIN GANZO SAVEDRA" userId="571f83ee-2260-4b8a-a29d-9276333958ed" providerId="ADAL" clId="{0AB83B7A-3C12-4EFE-AA65-33CC2D3B4D23}" dt="2026-06-27T23:59:44.991" v="389" actId="22"/>
          <ac:picMkLst>
            <pc:docMk/>
            <pc:sldMk cId="0" sldId="285"/>
            <ac:picMk id="17" creationId="{9708180A-AF66-1AD0-B96B-F24038F4CACA}"/>
          </ac:picMkLst>
        </pc:picChg>
      </pc:sldChg>
      <pc:sldChg chg="addSp delSp modSp mod modTransition">
        <pc:chgData name="VIVIAN CHAPLIN GANZO SAVEDRA" userId="571f83ee-2260-4b8a-a29d-9276333958ed" providerId="ADAL" clId="{0AB83B7A-3C12-4EFE-AA65-33CC2D3B4D23}" dt="2026-07-02T17:52:11.884" v="686"/>
        <pc:sldMkLst>
          <pc:docMk/>
          <pc:sldMk cId="0" sldId="286"/>
        </pc:sldMkLst>
        <pc:picChg chg="add">
          <ac:chgData name="VIVIAN CHAPLIN GANZO SAVEDRA" userId="571f83ee-2260-4b8a-a29d-9276333958ed" providerId="ADAL" clId="{0AB83B7A-3C12-4EFE-AA65-33CC2D3B4D23}" dt="2026-06-28T00:01:38.111" v="435" actId="22"/>
          <ac:picMkLst>
            <pc:docMk/>
            <pc:sldMk cId="0" sldId="286"/>
            <ac:picMk id="16" creationId="{D8E9551B-1A14-0EF5-306B-5371AFD63461}"/>
          </ac:picMkLst>
        </pc:picChg>
        <pc:picChg chg="add">
          <ac:chgData name="VIVIAN CHAPLIN GANZO SAVEDRA" userId="571f83ee-2260-4b8a-a29d-9276333958ed" providerId="ADAL" clId="{0AB83B7A-3C12-4EFE-AA65-33CC2D3B4D23}" dt="2026-06-28T00:02:27.616" v="455" actId="22"/>
          <ac:picMkLst>
            <pc:docMk/>
            <pc:sldMk cId="0" sldId="286"/>
            <ac:picMk id="18" creationId="{1D195E35-FD19-D09F-440B-D0C749088FFE}"/>
          </ac:picMkLst>
        </pc:picChg>
      </pc:sldChg>
      <pc:sldChg chg="addSp delSp modSp mod modTransition">
        <pc:chgData name="VIVIAN CHAPLIN GANZO SAVEDRA" userId="571f83ee-2260-4b8a-a29d-9276333958ed" providerId="ADAL" clId="{0AB83B7A-3C12-4EFE-AA65-33CC2D3B4D23}" dt="2026-07-02T17:52:11.884" v="686"/>
        <pc:sldMkLst>
          <pc:docMk/>
          <pc:sldMk cId="0" sldId="287"/>
        </pc:sldMkLst>
        <pc:spChg chg="mod">
          <ac:chgData name="VIVIAN CHAPLIN GANZO SAVEDRA" userId="571f83ee-2260-4b8a-a29d-9276333958ed" providerId="ADAL" clId="{0AB83B7A-3C12-4EFE-AA65-33CC2D3B4D23}" dt="2026-07-02T17:50:45.899" v="659" actId="6549"/>
          <ac:spMkLst>
            <pc:docMk/>
            <pc:sldMk cId="0" sldId="287"/>
            <ac:spMk id="32" creationId="{00000000-0000-0000-0000-000000000000}"/>
          </ac:spMkLst>
        </pc:spChg>
        <pc:picChg chg="add">
          <ac:chgData name="VIVIAN CHAPLIN GANZO SAVEDRA" userId="571f83ee-2260-4b8a-a29d-9276333958ed" providerId="ADAL" clId="{0AB83B7A-3C12-4EFE-AA65-33CC2D3B4D23}" dt="2026-06-27T23:55:26.479" v="282" actId="22"/>
          <ac:picMkLst>
            <pc:docMk/>
            <pc:sldMk cId="0" sldId="287"/>
            <ac:picMk id="34" creationId="{67ECC7F0-36B7-CA36-8BAE-CD6FCED75239}"/>
          </ac:picMkLst>
        </pc:picChg>
        <pc:picChg chg="add">
          <ac:chgData name="VIVIAN CHAPLIN GANZO SAVEDRA" userId="571f83ee-2260-4b8a-a29d-9276333958ed" providerId="ADAL" clId="{0AB83B7A-3C12-4EFE-AA65-33CC2D3B4D23}" dt="2026-06-27T23:59:40.466" v="387" actId="22"/>
          <ac:picMkLst>
            <pc:docMk/>
            <pc:sldMk cId="0" sldId="287"/>
            <ac:picMk id="36" creationId="{D89B1504-AA5B-5154-7BB3-9725E000FE0E}"/>
          </ac:picMkLst>
        </pc:picChg>
      </pc:sldChg>
      <pc:sldChg chg="addSp delSp modSp mod modTransition">
        <pc:chgData name="VIVIAN CHAPLIN GANZO SAVEDRA" userId="571f83ee-2260-4b8a-a29d-9276333958ed" providerId="ADAL" clId="{0AB83B7A-3C12-4EFE-AA65-33CC2D3B4D23}" dt="2026-07-02T17:52:11.884" v="686"/>
        <pc:sldMkLst>
          <pc:docMk/>
          <pc:sldMk cId="0" sldId="288"/>
        </pc:sldMkLst>
        <pc:spChg chg="mod">
          <ac:chgData name="VIVIAN CHAPLIN GANZO SAVEDRA" userId="571f83ee-2260-4b8a-a29d-9276333958ed" providerId="ADAL" clId="{0AB83B7A-3C12-4EFE-AA65-33CC2D3B4D23}" dt="2026-07-02T17:50:50.596" v="661" actId="6549"/>
          <ac:spMkLst>
            <pc:docMk/>
            <pc:sldMk cId="0" sldId="288"/>
            <ac:spMk id="37" creationId="{00000000-0000-0000-0000-000000000000}"/>
          </ac:spMkLst>
        </pc:spChg>
        <pc:picChg chg="add">
          <ac:chgData name="VIVIAN CHAPLIN GANZO SAVEDRA" userId="571f83ee-2260-4b8a-a29d-9276333958ed" providerId="ADAL" clId="{0AB83B7A-3C12-4EFE-AA65-33CC2D3B4D23}" dt="2026-06-27T23:55:22.619" v="280" actId="22"/>
          <ac:picMkLst>
            <pc:docMk/>
            <pc:sldMk cId="0" sldId="288"/>
            <ac:picMk id="39" creationId="{4F28EEB2-E8D3-AAC6-6540-9CF98989835B}"/>
          </ac:picMkLst>
        </pc:picChg>
        <pc:picChg chg="add">
          <ac:chgData name="VIVIAN CHAPLIN GANZO SAVEDRA" userId="571f83ee-2260-4b8a-a29d-9276333958ed" providerId="ADAL" clId="{0AB83B7A-3C12-4EFE-AA65-33CC2D3B4D23}" dt="2026-06-27T23:59:37.137" v="385" actId="22"/>
          <ac:picMkLst>
            <pc:docMk/>
            <pc:sldMk cId="0" sldId="288"/>
            <ac:picMk id="41" creationId="{0DD8C35B-ED28-97AD-34A4-990541C1CD97}"/>
          </ac:picMkLst>
        </pc:picChg>
      </pc:sldChg>
      <pc:sldChg chg="addSp delSp modSp mod modTransition">
        <pc:chgData name="VIVIAN CHAPLIN GANZO SAVEDRA" userId="571f83ee-2260-4b8a-a29d-9276333958ed" providerId="ADAL" clId="{0AB83B7A-3C12-4EFE-AA65-33CC2D3B4D23}" dt="2026-07-02T17:52:11.884" v="686"/>
        <pc:sldMkLst>
          <pc:docMk/>
          <pc:sldMk cId="0" sldId="289"/>
        </pc:sldMkLst>
        <pc:spChg chg="mod">
          <ac:chgData name="VIVIAN CHAPLIN GANZO SAVEDRA" userId="571f83ee-2260-4b8a-a29d-9276333958ed" providerId="ADAL" clId="{0AB83B7A-3C12-4EFE-AA65-33CC2D3B4D23}" dt="2026-07-02T17:50:56.532" v="665" actId="20577"/>
          <ac:spMkLst>
            <pc:docMk/>
            <pc:sldMk cId="0" sldId="289"/>
            <ac:spMk id="17" creationId="{00000000-0000-0000-0000-000000000000}"/>
          </ac:spMkLst>
        </pc:spChg>
        <pc:picChg chg="add">
          <ac:chgData name="VIVIAN CHAPLIN GANZO SAVEDRA" userId="571f83ee-2260-4b8a-a29d-9276333958ed" providerId="ADAL" clId="{0AB83B7A-3C12-4EFE-AA65-33CC2D3B4D23}" dt="2026-06-27T23:55:19.262" v="278" actId="22"/>
          <ac:picMkLst>
            <pc:docMk/>
            <pc:sldMk cId="0" sldId="289"/>
            <ac:picMk id="19" creationId="{5402C7A7-DD1D-632F-7BD7-14AE5607D505}"/>
          </ac:picMkLst>
        </pc:picChg>
        <pc:picChg chg="add">
          <ac:chgData name="VIVIAN CHAPLIN GANZO SAVEDRA" userId="571f83ee-2260-4b8a-a29d-9276333958ed" providerId="ADAL" clId="{0AB83B7A-3C12-4EFE-AA65-33CC2D3B4D23}" dt="2026-06-27T23:59:33.242" v="383" actId="22"/>
          <ac:picMkLst>
            <pc:docMk/>
            <pc:sldMk cId="0" sldId="289"/>
            <ac:picMk id="21" creationId="{CC435469-0DDA-FC84-DDDF-D2D314FAF26D}"/>
          </ac:picMkLst>
        </pc:picChg>
      </pc:sldChg>
      <pc:sldChg chg="addSp delSp modSp mod modTransition">
        <pc:chgData name="VIVIAN CHAPLIN GANZO SAVEDRA" userId="571f83ee-2260-4b8a-a29d-9276333958ed" providerId="ADAL" clId="{0AB83B7A-3C12-4EFE-AA65-33CC2D3B4D23}" dt="2026-07-02T17:52:11.884" v="686"/>
        <pc:sldMkLst>
          <pc:docMk/>
          <pc:sldMk cId="0" sldId="290"/>
        </pc:sldMkLst>
        <pc:picChg chg="add">
          <ac:chgData name="VIVIAN CHAPLIN GANZO SAVEDRA" userId="571f83ee-2260-4b8a-a29d-9276333958ed" providerId="ADAL" clId="{0AB83B7A-3C12-4EFE-AA65-33CC2D3B4D23}" dt="2026-06-28T00:01:34.384" v="433" actId="22"/>
          <ac:picMkLst>
            <pc:docMk/>
            <pc:sldMk cId="0" sldId="290"/>
            <ac:picMk id="16" creationId="{555A969C-C070-B3C1-27A0-FF2F3F14FEC1}"/>
          </ac:picMkLst>
        </pc:picChg>
        <pc:picChg chg="add">
          <ac:chgData name="VIVIAN CHAPLIN GANZO SAVEDRA" userId="571f83ee-2260-4b8a-a29d-9276333958ed" providerId="ADAL" clId="{0AB83B7A-3C12-4EFE-AA65-33CC2D3B4D23}" dt="2026-06-28T00:02:24.136" v="453" actId="22"/>
          <ac:picMkLst>
            <pc:docMk/>
            <pc:sldMk cId="0" sldId="290"/>
            <ac:picMk id="18" creationId="{445E7382-27B8-26BF-EF13-A955483CB312}"/>
          </ac:picMkLst>
        </pc:picChg>
      </pc:sldChg>
      <pc:sldChg chg="addSp delSp modSp mod modTransition">
        <pc:chgData name="VIVIAN CHAPLIN GANZO SAVEDRA" userId="571f83ee-2260-4b8a-a29d-9276333958ed" providerId="ADAL" clId="{0AB83B7A-3C12-4EFE-AA65-33CC2D3B4D23}" dt="2026-07-02T17:52:11.884" v="686"/>
        <pc:sldMkLst>
          <pc:docMk/>
          <pc:sldMk cId="0" sldId="291"/>
        </pc:sldMkLst>
        <pc:spChg chg="mod">
          <ac:chgData name="VIVIAN CHAPLIN GANZO SAVEDRA" userId="571f83ee-2260-4b8a-a29d-9276333958ed" providerId="ADAL" clId="{0AB83B7A-3C12-4EFE-AA65-33CC2D3B4D23}" dt="2026-07-02T17:51:08.956" v="671" actId="6549"/>
          <ac:spMkLst>
            <pc:docMk/>
            <pc:sldMk cId="0" sldId="291"/>
            <ac:spMk id="35" creationId="{00000000-0000-0000-0000-000000000000}"/>
          </ac:spMkLst>
        </pc:spChg>
        <pc:picChg chg="add">
          <ac:chgData name="VIVIAN CHAPLIN GANZO SAVEDRA" userId="571f83ee-2260-4b8a-a29d-9276333958ed" providerId="ADAL" clId="{0AB83B7A-3C12-4EFE-AA65-33CC2D3B4D23}" dt="2026-06-27T23:54:55.089" v="271" actId="22"/>
          <ac:picMkLst>
            <pc:docMk/>
            <pc:sldMk cId="0" sldId="291"/>
            <ac:picMk id="37" creationId="{0A57A5BB-4E70-3E4B-837E-B0575D3E06A2}"/>
          </ac:picMkLst>
        </pc:picChg>
        <pc:picChg chg="add">
          <ac:chgData name="VIVIAN CHAPLIN GANZO SAVEDRA" userId="571f83ee-2260-4b8a-a29d-9276333958ed" providerId="ADAL" clId="{0AB83B7A-3C12-4EFE-AA65-33CC2D3B4D23}" dt="2026-06-27T23:59:21.291" v="378" actId="22"/>
          <ac:picMkLst>
            <pc:docMk/>
            <pc:sldMk cId="0" sldId="291"/>
            <ac:picMk id="39" creationId="{F690557A-93AD-59E5-DBCC-A21CA38EB31B}"/>
          </ac:picMkLst>
        </pc:picChg>
      </pc:sldChg>
      <pc:sldChg chg="addSp delSp modSp mod modTransition">
        <pc:chgData name="VIVIAN CHAPLIN GANZO SAVEDRA" userId="571f83ee-2260-4b8a-a29d-9276333958ed" providerId="ADAL" clId="{0AB83B7A-3C12-4EFE-AA65-33CC2D3B4D23}" dt="2026-07-02T17:52:11.884" v="686"/>
        <pc:sldMkLst>
          <pc:docMk/>
          <pc:sldMk cId="0" sldId="292"/>
        </pc:sldMkLst>
        <pc:spChg chg="mod">
          <ac:chgData name="VIVIAN CHAPLIN GANZO SAVEDRA" userId="571f83ee-2260-4b8a-a29d-9276333958ed" providerId="ADAL" clId="{0AB83B7A-3C12-4EFE-AA65-33CC2D3B4D23}" dt="2026-07-02T17:51:13.468" v="673" actId="6549"/>
          <ac:spMkLst>
            <pc:docMk/>
            <pc:sldMk cId="0" sldId="292"/>
            <ac:spMk id="34" creationId="{00000000-0000-0000-0000-000000000000}"/>
          </ac:spMkLst>
        </pc:spChg>
        <pc:picChg chg="add">
          <ac:chgData name="VIVIAN CHAPLIN GANZO SAVEDRA" userId="571f83ee-2260-4b8a-a29d-9276333958ed" providerId="ADAL" clId="{0AB83B7A-3C12-4EFE-AA65-33CC2D3B4D23}" dt="2026-06-27T23:54:51.002" v="269" actId="22"/>
          <ac:picMkLst>
            <pc:docMk/>
            <pc:sldMk cId="0" sldId="292"/>
            <ac:picMk id="36" creationId="{69680904-E273-5E85-65DC-BA1A398C0E19}"/>
          </ac:picMkLst>
        </pc:picChg>
        <pc:picChg chg="add">
          <ac:chgData name="VIVIAN CHAPLIN GANZO SAVEDRA" userId="571f83ee-2260-4b8a-a29d-9276333958ed" providerId="ADAL" clId="{0AB83B7A-3C12-4EFE-AA65-33CC2D3B4D23}" dt="2026-06-27T23:59:17.788" v="376" actId="22"/>
          <ac:picMkLst>
            <pc:docMk/>
            <pc:sldMk cId="0" sldId="292"/>
            <ac:picMk id="38" creationId="{ACD2084D-2B5D-86C8-EE5A-F2B7E6B19C09}"/>
          </ac:picMkLst>
        </pc:picChg>
      </pc:sldChg>
      <pc:sldChg chg="addSp delSp modSp mod modTransition">
        <pc:chgData name="VIVIAN CHAPLIN GANZO SAVEDRA" userId="571f83ee-2260-4b8a-a29d-9276333958ed" providerId="ADAL" clId="{0AB83B7A-3C12-4EFE-AA65-33CC2D3B4D23}" dt="2026-07-02T17:52:11.884" v="686"/>
        <pc:sldMkLst>
          <pc:docMk/>
          <pc:sldMk cId="0" sldId="293"/>
        </pc:sldMkLst>
        <pc:spChg chg="mod">
          <ac:chgData name="VIVIAN CHAPLIN GANZO SAVEDRA" userId="571f83ee-2260-4b8a-a29d-9276333958ed" providerId="ADAL" clId="{0AB83B7A-3C12-4EFE-AA65-33CC2D3B4D23}" dt="2026-07-02T17:51:17.131" v="675" actId="6549"/>
          <ac:spMkLst>
            <pc:docMk/>
            <pc:sldMk cId="0" sldId="293"/>
            <ac:spMk id="18" creationId="{00000000-0000-0000-0000-000000000000}"/>
          </ac:spMkLst>
        </pc:spChg>
        <pc:picChg chg="add">
          <ac:chgData name="VIVIAN CHAPLIN GANZO SAVEDRA" userId="571f83ee-2260-4b8a-a29d-9276333958ed" providerId="ADAL" clId="{0AB83B7A-3C12-4EFE-AA65-33CC2D3B4D23}" dt="2026-06-27T23:54:47.655" v="267" actId="22"/>
          <ac:picMkLst>
            <pc:docMk/>
            <pc:sldMk cId="0" sldId="293"/>
            <ac:picMk id="20" creationId="{7EC1AEC2-0E0D-A82B-2810-3281762DECD1}"/>
          </ac:picMkLst>
        </pc:picChg>
        <pc:picChg chg="add">
          <ac:chgData name="VIVIAN CHAPLIN GANZO SAVEDRA" userId="571f83ee-2260-4b8a-a29d-9276333958ed" providerId="ADAL" clId="{0AB83B7A-3C12-4EFE-AA65-33CC2D3B4D23}" dt="2026-06-27T23:59:14.439" v="374" actId="22"/>
          <ac:picMkLst>
            <pc:docMk/>
            <pc:sldMk cId="0" sldId="293"/>
            <ac:picMk id="22" creationId="{4C8300D2-5579-F293-72B0-17CA2027D5C5}"/>
          </ac:picMkLst>
        </pc:picChg>
      </pc:sldChg>
      <pc:sldChg chg="addSp delSp modSp mod modTransition">
        <pc:chgData name="VIVIAN CHAPLIN GANZO SAVEDRA" userId="571f83ee-2260-4b8a-a29d-9276333958ed" providerId="ADAL" clId="{0AB83B7A-3C12-4EFE-AA65-33CC2D3B4D23}" dt="2026-07-02T17:52:11.884" v="686"/>
        <pc:sldMkLst>
          <pc:docMk/>
          <pc:sldMk cId="0" sldId="294"/>
        </pc:sldMkLst>
        <pc:spChg chg="mod">
          <ac:chgData name="VIVIAN CHAPLIN GANZO SAVEDRA" userId="571f83ee-2260-4b8a-a29d-9276333958ed" providerId="ADAL" clId="{0AB83B7A-3C12-4EFE-AA65-33CC2D3B4D23}" dt="2026-07-02T17:51:22.028" v="679" actId="20577"/>
          <ac:spMkLst>
            <pc:docMk/>
            <pc:sldMk cId="0" sldId="294"/>
            <ac:spMk id="23" creationId="{00000000-0000-0000-0000-000000000000}"/>
          </ac:spMkLst>
        </pc:spChg>
        <pc:picChg chg="add">
          <ac:chgData name="VIVIAN CHAPLIN GANZO SAVEDRA" userId="571f83ee-2260-4b8a-a29d-9276333958ed" providerId="ADAL" clId="{0AB83B7A-3C12-4EFE-AA65-33CC2D3B4D23}" dt="2026-06-27T23:54:44.296" v="265" actId="22"/>
          <ac:picMkLst>
            <pc:docMk/>
            <pc:sldMk cId="0" sldId="294"/>
            <ac:picMk id="25" creationId="{278AEBBF-88E8-20B8-1691-92FB993039E1}"/>
          </ac:picMkLst>
        </pc:picChg>
        <pc:picChg chg="add">
          <ac:chgData name="VIVIAN CHAPLIN GANZO SAVEDRA" userId="571f83ee-2260-4b8a-a29d-9276333958ed" providerId="ADAL" clId="{0AB83B7A-3C12-4EFE-AA65-33CC2D3B4D23}" dt="2026-06-27T23:59:10.855" v="371" actId="22"/>
          <ac:picMkLst>
            <pc:docMk/>
            <pc:sldMk cId="0" sldId="294"/>
            <ac:picMk id="27" creationId="{E2EACEF4-9D94-A87E-D0BF-FB88B311B6B5}"/>
          </ac:picMkLst>
        </pc:picChg>
      </pc:sldChg>
      <pc:sldChg chg="modSp mod modTransition">
        <pc:chgData name="VIVIAN CHAPLIN GANZO SAVEDRA" userId="571f83ee-2260-4b8a-a29d-9276333958ed" providerId="ADAL" clId="{0AB83B7A-3C12-4EFE-AA65-33CC2D3B4D23}" dt="2026-07-02T17:52:11.884" v="686"/>
        <pc:sldMkLst>
          <pc:docMk/>
          <pc:sldMk cId="0" sldId="295"/>
        </pc:sldMkLst>
        <pc:spChg chg="mod">
          <ac:chgData name="VIVIAN CHAPLIN GANZO SAVEDRA" userId="571f83ee-2260-4b8a-a29d-9276333958ed" providerId="ADAL" clId="{0AB83B7A-3C12-4EFE-AA65-33CC2D3B4D23}" dt="2026-07-02T17:51:27.084" v="681" actId="6549"/>
          <ac:spMkLst>
            <pc:docMk/>
            <pc:sldMk cId="0" sldId="295"/>
            <ac:spMk id="43" creationId="{00000000-0000-0000-0000-000000000000}"/>
          </ac:spMkLst>
        </pc:spChg>
        <pc:picChg chg="mod">
          <ac:chgData name="VIVIAN CHAPLIN GANZO SAVEDRA" userId="571f83ee-2260-4b8a-a29d-9276333958ed" providerId="ADAL" clId="{0AB83B7A-3C12-4EFE-AA65-33CC2D3B4D23}" dt="2026-06-27T23:53:04.624" v="242" actId="14100"/>
          <ac:picMkLst>
            <pc:docMk/>
            <pc:sldMk cId="0" sldId="295"/>
            <ac:picMk id="40" creationId="{00000000-0000-0000-0000-000000000000}"/>
          </ac:picMkLst>
        </pc:picChg>
        <pc:picChg chg="mod">
          <ac:chgData name="VIVIAN CHAPLIN GANZO SAVEDRA" userId="571f83ee-2260-4b8a-a29d-9276333958ed" providerId="ADAL" clId="{0AB83B7A-3C12-4EFE-AA65-33CC2D3B4D23}" dt="2026-06-27T23:53:09.132" v="243" actId="14100"/>
          <ac:picMkLst>
            <pc:docMk/>
            <pc:sldMk cId="0" sldId="295"/>
            <ac:picMk id="41" creationId="{00000000-0000-0000-0000-000000000000}"/>
          </ac:picMkLst>
        </pc:picChg>
      </pc:sldChg>
      <pc:sldChg chg="addSp delSp modSp mod modTransition setBg">
        <pc:chgData name="VIVIAN CHAPLIN GANZO SAVEDRA" userId="571f83ee-2260-4b8a-a29d-9276333958ed" providerId="ADAL" clId="{0AB83B7A-3C12-4EFE-AA65-33CC2D3B4D23}" dt="2026-07-02T17:52:11.884" v="686"/>
        <pc:sldMkLst>
          <pc:docMk/>
          <pc:sldMk cId="0" sldId="296"/>
        </pc:sldMkLst>
        <pc:spChg chg="mod">
          <ac:chgData name="VIVIAN CHAPLIN GANZO SAVEDRA" userId="571f83ee-2260-4b8a-a29d-9276333958ed" providerId="ADAL" clId="{0AB83B7A-3C12-4EFE-AA65-33CC2D3B4D23}" dt="2026-06-28T00:04:06.542" v="472" actId="113"/>
          <ac:spMkLst>
            <pc:docMk/>
            <pc:sldMk cId="0" sldId="296"/>
            <ac:spMk id="6" creationId="{00000000-0000-0000-0000-000000000000}"/>
          </ac:spMkLst>
        </pc:spChg>
        <pc:spChg chg="mod">
          <ac:chgData name="VIVIAN CHAPLIN GANZO SAVEDRA" userId="571f83ee-2260-4b8a-a29d-9276333958ed" providerId="ADAL" clId="{0AB83B7A-3C12-4EFE-AA65-33CC2D3B4D23}" dt="2026-06-28T00:04:33.111" v="477" actId="1076"/>
          <ac:spMkLst>
            <pc:docMk/>
            <pc:sldMk cId="0" sldId="296"/>
            <ac:spMk id="7" creationId="{00000000-0000-0000-0000-000000000000}"/>
          </ac:spMkLst>
        </pc:spChg>
        <pc:picChg chg="add del mod">
          <ac:chgData name="VIVIAN CHAPLIN GANZO SAVEDRA" userId="571f83ee-2260-4b8a-a29d-9276333958ed" providerId="ADAL" clId="{0AB83B7A-3C12-4EFE-AA65-33CC2D3B4D23}" dt="2026-06-28T00:02:19.554" v="451" actId="478"/>
          <ac:picMkLst>
            <pc:docMk/>
            <pc:sldMk cId="0" sldId="296"/>
            <ac:picMk id="11" creationId="{00000000-0000-0000-0000-000000000000}"/>
          </ac:picMkLst>
        </pc:picChg>
        <pc:picChg chg="mod">
          <ac:chgData name="VIVIAN CHAPLIN GANZO SAVEDRA" userId="571f83ee-2260-4b8a-a29d-9276333958ed" providerId="ADAL" clId="{0AB83B7A-3C12-4EFE-AA65-33CC2D3B4D23}" dt="2026-06-28T00:04:38.589" v="478" actId="1076"/>
          <ac:picMkLst>
            <pc:docMk/>
            <pc:sldMk cId="0" sldId="296"/>
            <ac:picMk id="14" creationId="{5CCCCC04-681A-F8C5-56D1-926157082EFE}"/>
          </ac:picMkLst>
        </pc:picChg>
        <pc:picChg chg="mod">
          <ac:chgData name="VIVIAN CHAPLIN GANZO SAVEDRA" userId="571f83ee-2260-4b8a-a29d-9276333958ed" providerId="ADAL" clId="{0AB83B7A-3C12-4EFE-AA65-33CC2D3B4D23}" dt="2026-06-28T00:04:42.463" v="479" actId="1076"/>
          <ac:picMkLst>
            <pc:docMk/>
            <pc:sldMk cId="0" sldId="296"/>
            <ac:picMk id="16" creationId="{07C4EF6D-1604-0D25-D648-DA2CA522616D}"/>
          </ac:picMkLst>
        </pc:picChg>
        <pc:picChg chg="add mod">
          <ac:chgData name="VIVIAN CHAPLIN GANZO SAVEDRA" userId="571f83ee-2260-4b8a-a29d-9276333958ed" providerId="ADAL" clId="{0AB83B7A-3C12-4EFE-AA65-33CC2D3B4D23}" dt="2026-06-27T23:52:52.354" v="240" actId="14100"/>
          <ac:picMkLst>
            <pc:docMk/>
            <pc:sldMk cId="0" sldId="296"/>
            <ac:picMk id="17" creationId="{5193FBD5-39E2-6165-9623-AB2A3D8F1396}"/>
          </ac:picMkLst>
        </pc:picChg>
      </pc:sldChg>
      <pc:sldChg chg="addSp delSp modSp add mod modTransition">
        <pc:chgData name="VIVIAN CHAPLIN GANZO SAVEDRA" userId="571f83ee-2260-4b8a-a29d-9276333958ed" providerId="ADAL" clId="{0AB83B7A-3C12-4EFE-AA65-33CC2D3B4D23}" dt="2026-07-02T17:52:11.884" v="686"/>
        <pc:sldMkLst>
          <pc:docMk/>
          <pc:sldMk cId="2343387526" sldId="297"/>
        </pc:sldMkLst>
        <pc:spChg chg="mod">
          <ac:chgData name="VIVIAN CHAPLIN GANZO SAVEDRA" userId="571f83ee-2260-4b8a-a29d-9276333958ed" providerId="ADAL" clId="{0AB83B7A-3C12-4EFE-AA65-33CC2D3B4D23}" dt="2026-06-27T23:43:05.168" v="23" actId="6549"/>
          <ac:spMkLst>
            <pc:docMk/>
            <pc:sldMk cId="2343387526" sldId="297"/>
            <ac:spMk id="6" creationId="{F3A01461-B5F5-5834-931B-E4C4BE16FAB3}"/>
          </ac:spMkLst>
        </pc:spChg>
        <pc:spChg chg="mod">
          <ac:chgData name="VIVIAN CHAPLIN GANZO SAVEDRA" userId="571f83ee-2260-4b8a-a29d-9276333958ed" providerId="ADAL" clId="{0AB83B7A-3C12-4EFE-AA65-33CC2D3B4D23}" dt="2026-06-27T23:45:46.829" v="127" actId="108"/>
          <ac:spMkLst>
            <pc:docMk/>
            <pc:sldMk cId="2343387526" sldId="297"/>
            <ac:spMk id="8" creationId="{BE7063FE-AA11-727C-9DA9-6CE6F3A9C825}"/>
          </ac:spMkLst>
        </pc:spChg>
        <pc:spChg chg="mod">
          <ac:chgData name="VIVIAN CHAPLIN GANZO SAVEDRA" userId="571f83ee-2260-4b8a-a29d-9276333958ed" providerId="ADAL" clId="{0AB83B7A-3C12-4EFE-AA65-33CC2D3B4D23}" dt="2026-06-27T23:55:14.385" v="276" actId="1076"/>
          <ac:spMkLst>
            <pc:docMk/>
            <pc:sldMk cId="2343387526" sldId="297"/>
            <ac:spMk id="9" creationId="{C8F6DF91-391D-E101-9A73-A8B4A088B870}"/>
          </ac:spMkLst>
        </pc:spChg>
        <pc:spChg chg="mod">
          <ac:chgData name="VIVIAN CHAPLIN GANZO SAVEDRA" userId="571f83ee-2260-4b8a-a29d-9276333958ed" providerId="ADAL" clId="{0AB83B7A-3C12-4EFE-AA65-33CC2D3B4D23}" dt="2026-06-27T23:55:11.072" v="275" actId="1076"/>
          <ac:spMkLst>
            <pc:docMk/>
            <pc:sldMk cId="2343387526" sldId="297"/>
            <ac:spMk id="10" creationId="{6684F833-32EC-95D1-289A-912A476A6A69}"/>
          </ac:spMkLst>
        </pc:spChg>
        <pc:spChg chg="mod ord">
          <ac:chgData name="VIVIAN CHAPLIN GANZO SAVEDRA" userId="571f83ee-2260-4b8a-a29d-9276333958ed" providerId="ADAL" clId="{0AB83B7A-3C12-4EFE-AA65-33CC2D3B4D23}" dt="2026-06-27T23:55:06.893" v="274" actId="1076"/>
          <ac:spMkLst>
            <pc:docMk/>
            <pc:sldMk cId="2343387526" sldId="297"/>
            <ac:spMk id="11" creationId="{5C5B7B0E-7084-9B3F-F63B-9B8981FDCB23}"/>
          </ac:spMkLst>
        </pc:spChg>
        <pc:spChg chg="mod">
          <ac:chgData name="VIVIAN CHAPLIN GANZO SAVEDRA" userId="571f83ee-2260-4b8a-a29d-9276333958ed" providerId="ADAL" clId="{0AB83B7A-3C12-4EFE-AA65-33CC2D3B4D23}" dt="2026-06-27T23:48:17.872" v="203" actId="6549"/>
          <ac:spMkLst>
            <pc:docMk/>
            <pc:sldMk cId="2343387526" sldId="297"/>
            <ac:spMk id="12" creationId="{8E0B060E-B199-72F9-C412-96F20CA15577}"/>
          </ac:spMkLst>
        </pc:spChg>
        <pc:spChg chg="mod">
          <ac:chgData name="VIVIAN CHAPLIN GANZO SAVEDRA" userId="571f83ee-2260-4b8a-a29d-9276333958ed" providerId="ADAL" clId="{0AB83B7A-3C12-4EFE-AA65-33CC2D3B4D23}" dt="2026-06-27T23:48:23.706" v="205" actId="5793"/>
          <ac:spMkLst>
            <pc:docMk/>
            <pc:sldMk cId="2343387526" sldId="297"/>
            <ac:spMk id="13" creationId="{E4CA3F0A-5A9C-19B0-DC92-C1FE81C1F9BA}"/>
          </ac:spMkLst>
        </pc:spChg>
        <pc:spChg chg="mod">
          <ac:chgData name="VIVIAN CHAPLIN GANZO SAVEDRA" userId="571f83ee-2260-4b8a-a29d-9276333958ed" providerId="ADAL" clId="{0AB83B7A-3C12-4EFE-AA65-33CC2D3B4D23}" dt="2026-07-02T17:51:02.596" v="669" actId="20577"/>
          <ac:spMkLst>
            <pc:docMk/>
            <pc:sldMk cId="2343387526" sldId="297"/>
            <ac:spMk id="17" creationId="{2CEC1CC9-B03B-9B00-B4EB-4203313E850D}"/>
          </ac:spMkLst>
        </pc:spChg>
        <pc:picChg chg="add">
          <ac:chgData name="VIVIAN CHAPLIN GANZO SAVEDRA" userId="571f83ee-2260-4b8a-a29d-9276333958ed" providerId="ADAL" clId="{0AB83B7A-3C12-4EFE-AA65-33CC2D3B4D23}" dt="2026-06-27T23:55:00.791" v="273" actId="22"/>
          <ac:picMkLst>
            <pc:docMk/>
            <pc:sldMk cId="2343387526" sldId="297"/>
            <ac:picMk id="19" creationId="{AFDF8BA3-D86E-95E8-173C-2AF0135A6125}"/>
          </ac:picMkLst>
        </pc:picChg>
        <pc:picChg chg="add">
          <ac:chgData name="VIVIAN CHAPLIN GANZO SAVEDRA" userId="571f83ee-2260-4b8a-a29d-9276333958ed" providerId="ADAL" clId="{0AB83B7A-3C12-4EFE-AA65-33CC2D3B4D23}" dt="2026-06-27T23:59:25.151" v="381" actId="22"/>
          <ac:picMkLst>
            <pc:docMk/>
            <pc:sldMk cId="2343387526" sldId="297"/>
            <ac:picMk id="21" creationId="{4F22A5D5-7CAF-1D86-5D65-991960E48750}"/>
          </ac:picMkLst>
        </pc:picChg>
      </pc:sldChg>
      <pc:sldChg chg="modSp mod modTransition">
        <pc:chgData name="VIVIAN CHAPLIN GANZO SAVEDRA" userId="571f83ee-2260-4b8a-a29d-9276333958ed" providerId="ADAL" clId="{0AB83B7A-3C12-4EFE-AA65-33CC2D3B4D23}" dt="2026-07-02T17:52:11.884" v="686"/>
        <pc:sldMkLst>
          <pc:docMk/>
          <pc:sldMk cId="2753425462" sldId="298"/>
        </pc:sldMkLst>
        <pc:spChg chg="mod">
          <ac:chgData name="VIVIAN CHAPLIN GANZO SAVEDRA" userId="571f83ee-2260-4b8a-a29d-9276333958ed" providerId="ADAL" clId="{0AB83B7A-3C12-4EFE-AA65-33CC2D3B4D23}" dt="2026-07-02T17:50:13.309" v="643" actId="6549"/>
          <ac:spMkLst>
            <pc:docMk/>
            <pc:sldMk cId="2753425462" sldId="298"/>
            <ac:spMk id="13" creationId="{85B33197-095A-8BD2-BCC2-083A0D48558A}"/>
          </ac:spMkLst>
        </pc:spChg>
      </pc:sldChg>
      <pc:sldChg chg="addSp delSp modSp mod modTransition">
        <pc:chgData name="VIVIAN CHAPLIN GANZO SAVEDRA" userId="571f83ee-2260-4b8a-a29d-9276333958ed" providerId="ADAL" clId="{0AB83B7A-3C12-4EFE-AA65-33CC2D3B4D23}" dt="2026-07-02T17:52:11.884" v="686"/>
        <pc:sldMkLst>
          <pc:docMk/>
          <pc:sldMk cId="926322074" sldId="299"/>
        </pc:sldMkLst>
        <pc:spChg chg="add mod">
          <ac:chgData name="VIVIAN CHAPLIN GANZO SAVEDRA" userId="571f83ee-2260-4b8a-a29d-9276333958ed" providerId="ADAL" clId="{0AB83B7A-3C12-4EFE-AA65-33CC2D3B4D23}" dt="2026-07-02T17:38:46.190" v="550" actId="6549"/>
          <ac:spMkLst>
            <pc:docMk/>
            <pc:sldMk cId="926322074" sldId="299"/>
            <ac:spMk id="3" creationId="{0201FA56-12B6-6B30-A4FC-02AA7101A999}"/>
          </ac:spMkLst>
        </pc:spChg>
        <pc:spChg chg="add mod">
          <ac:chgData name="VIVIAN CHAPLIN GANZO SAVEDRA" userId="571f83ee-2260-4b8a-a29d-9276333958ed" providerId="ADAL" clId="{0AB83B7A-3C12-4EFE-AA65-33CC2D3B4D23}" dt="2026-07-02T17:45:05.107" v="566" actId="207"/>
          <ac:spMkLst>
            <pc:docMk/>
            <pc:sldMk cId="926322074" sldId="299"/>
            <ac:spMk id="6" creationId="{671755F3-F5D7-761D-0A2A-A6A8D3B6D6B4}"/>
          </ac:spMkLst>
        </pc:spChg>
        <pc:spChg chg="add mod">
          <ac:chgData name="VIVIAN CHAPLIN GANZO SAVEDRA" userId="571f83ee-2260-4b8a-a29d-9276333958ed" providerId="ADAL" clId="{0AB83B7A-3C12-4EFE-AA65-33CC2D3B4D23}" dt="2026-07-02T17:46:36.411" v="578" actId="6549"/>
          <ac:spMkLst>
            <pc:docMk/>
            <pc:sldMk cId="926322074" sldId="299"/>
            <ac:spMk id="11" creationId="{8668443F-D414-3C1D-F5A2-D61BBB01F125}"/>
          </ac:spMkLst>
        </pc:spChg>
        <pc:spChg chg="add mod">
          <ac:chgData name="VIVIAN CHAPLIN GANZO SAVEDRA" userId="571f83ee-2260-4b8a-a29d-9276333958ed" providerId="ADAL" clId="{0AB83B7A-3C12-4EFE-AA65-33CC2D3B4D23}" dt="2026-07-02T17:46:49.038" v="582" actId="20577"/>
          <ac:spMkLst>
            <pc:docMk/>
            <pc:sldMk cId="926322074" sldId="299"/>
            <ac:spMk id="13" creationId="{FB45ABEB-A7FA-984A-A5D6-3846B4AF3C20}"/>
          </ac:spMkLst>
        </pc:spChg>
        <pc:picChg chg="mod">
          <ac:chgData name="VIVIAN CHAPLIN GANZO SAVEDRA" userId="571f83ee-2260-4b8a-a29d-9276333958ed" providerId="ADAL" clId="{0AB83B7A-3C12-4EFE-AA65-33CC2D3B4D23}" dt="2026-07-02T17:44:38.824" v="561" actId="1076"/>
          <ac:picMkLst>
            <pc:docMk/>
            <pc:sldMk cId="926322074" sldId="299"/>
            <ac:picMk id="7" creationId="{9F435994-CFD0-F4C6-1206-57929A7A7D50}"/>
          </ac:picMkLst>
        </pc:picChg>
      </pc:sldChg>
      <pc:sldChg chg="addSp delSp modSp mod modTransition">
        <pc:chgData name="VIVIAN CHAPLIN GANZO SAVEDRA" userId="571f83ee-2260-4b8a-a29d-9276333958ed" providerId="ADAL" clId="{0AB83B7A-3C12-4EFE-AA65-33CC2D3B4D23}" dt="2026-07-02T17:52:11.884" v="686"/>
        <pc:sldMkLst>
          <pc:docMk/>
          <pc:sldMk cId="3872240066" sldId="301"/>
        </pc:sldMkLst>
        <pc:spChg chg="add del mod">
          <ac:chgData name="VIVIAN CHAPLIN GANZO SAVEDRA" userId="571f83ee-2260-4b8a-a29d-9276333958ed" providerId="ADAL" clId="{0AB83B7A-3C12-4EFE-AA65-33CC2D3B4D23}" dt="2026-07-02T17:47:18.017" v="588" actId="478"/>
          <ac:spMkLst>
            <pc:docMk/>
            <pc:sldMk cId="3872240066" sldId="301"/>
            <ac:spMk id="2" creationId="{416506A9-80D6-9A1A-8383-254474869B0C}"/>
          </ac:spMkLst>
        </pc:spChg>
        <pc:spChg chg="add del mod">
          <ac:chgData name="VIVIAN CHAPLIN GANZO SAVEDRA" userId="571f83ee-2260-4b8a-a29d-9276333958ed" providerId="ADAL" clId="{0AB83B7A-3C12-4EFE-AA65-33CC2D3B4D23}" dt="2026-07-02T17:47:21.623" v="589" actId="6549"/>
          <ac:spMkLst>
            <pc:docMk/>
            <pc:sldMk cId="3872240066" sldId="301"/>
            <ac:spMk id="5" creationId="{2A3495DE-31AF-6C7E-5844-1BB8F6354B2A}"/>
          </ac:spMkLst>
        </pc:spChg>
        <pc:spChg chg="add mod">
          <ac:chgData name="VIVIAN CHAPLIN GANZO SAVEDRA" userId="571f83ee-2260-4b8a-a29d-9276333958ed" providerId="ADAL" clId="{0AB83B7A-3C12-4EFE-AA65-33CC2D3B4D23}" dt="2026-07-02T17:47:43.302" v="593" actId="6549"/>
          <ac:spMkLst>
            <pc:docMk/>
            <pc:sldMk cId="3872240066" sldId="301"/>
            <ac:spMk id="7" creationId="{2ACB7598-C1B5-76E2-41F9-7A8A20936CCB}"/>
          </ac:spMkLst>
        </pc:spChg>
        <pc:picChg chg="mod">
          <ac:chgData name="VIVIAN CHAPLIN GANZO SAVEDRA" userId="571f83ee-2260-4b8a-a29d-9276333958ed" providerId="ADAL" clId="{0AB83B7A-3C12-4EFE-AA65-33CC2D3B4D23}" dt="2026-07-02T17:47:16.488" v="586" actId="1076"/>
          <ac:picMkLst>
            <pc:docMk/>
            <pc:sldMk cId="3872240066" sldId="301"/>
            <ac:picMk id="3" creationId="{0B627ECB-2B69-CA32-AA06-102D9CA76249}"/>
          </ac:picMkLst>
        </pc:picChg>
      </pc:sldChg>
      <pc:sldChg chg="addSp modSp mod modTransition">
        <pc:chgData name="VIVIAN CHAPLIN GANZO SAVEDRA" userId="571f83ee-2260-4b8a-a29d-9276333958ed" providerId="ADAL" clId="{0AB83B7A-3C12-4EFE-AA65-33CC2D3B4D23}" dt="2026-07-02T17:52:11.884" v="686"/>
        <pc:sldMkLst>
          <pc:docMk/>
          <pc:sldMk cId="1286347814" sldId="302"/>
        </pc:sldMkLst>
        <pc:spChg chg="add mod">
          <ac:chgData name="VIVIAN CHAPLIN GANZO SAVEDRA" userId="571f83ee-2260-4b8a-a29d-9276333958ed" providerId="ADAL" clId="{0AB83B7A-3C12-4EFE-AA65-33CC2D3B4D23}" dt="2026-07-02T17:48:31.666" v="602" actId="207"/>
          <ac:spMkLst>
            <pc:docMk/>
            <pc:sldMk cId="1286347814" sldId="302"/>
            <ac:spMk id="2" creationId="{011F5E34-3F6B-4EA3-0E08-06918A437713}"/>
          </ac:spMkLst>
        </pc:spChg>
        <pc:spChg chg="add mod">
          <ac:chgData name="VIVIAN CHAPLIN GANZO SAVEDRA" userId="571f83ee-2260-4b8a-a29d-9276333958ed" providerId="ADAL" clId="{0AB83B7A-3C12-4EFE-AA65-33CC2D3B4D23}" dt="2026-07-02T17:48:45.548" v="608" actId="20577"/>
          <ac:spMkLst>
            <pc:docMk/>
            <pc:sldMk cId="1286347814" sldId="302"/>
            <ac:spMk id="5" creationId="{787C1088-4635-A02D-F8CE-4D690B20F838}"/>
          </ac:spMkLst>
        </pc:spChg>
        <pc:picChg chg="mod">
          <ac:chgData name="VIVIAN CHAPLIN GANZO SAVEDRA" userId="571f83ee-2260-4b8a-a29d-9276333958ed" providerId="ADAL" clId="{0AB83B7A-3C12-4EFE-AA65-33CC2D3B4D23}" dt="2026-07-02T17:48:36.879" v="605" actId="1076"/>
          <ac:picMkLst>
            <pc:docMk/>
            <pc:sldMk cId="1286347814" sldId="302"/>
            <ac:picMk id="3" creationId="{988C7F37-E609-05CB-ACB3-35FEE0AA6AD4}"/>
          </ac:picMkLst>
        </pc:picChg>
      </pc:sldChg>
      <pc:sldChg chg="modTransition">
        <pc:chgData name="VIVIAN CHAPLIN GANZO SAVEDRA" userId="571f83ee-2260-4b8a-a29d-9276333958ed" providerId="ADAL" clId="{0AB83B7A-3C12-4EFE-AA65-33CC2D3B4D23}" dt="2026-07-02T17:52:11.884" v="686"/>
        <pc:sldMkLst>
          <pc:docMk/>
          <pc:sldMk cId="3211772207" sldId="303"/>
        </pc:sldMkLst>
      </pc:sldChg>
      <pc:sldChg chg="addSp modSp mod modTransition">
        <pc:chgData name="VIVIAN CHAPLIN GANZO SAVEDRA" userId="571f83ee-2260-4b8a-a29d-9276333958ed" providerId="ADAL" clId="{0AB83B7A-3C12-4EFE-AA65-33CC2D3B4D23}" dt="2026-07-02T17:52:11.884" v="686"/>
        <pc:sldMkLst>
          <pc:docMk/>
          <pc:sldMk cId="341999009" sldId="304"/>
        </pc:sldMkLst>
        <pc:spChg chg="add mod">
          <ac:chgData name="VIVIAN CHAPLIN GANZO SAVEDRA" userId="571f83ee-2260-4b8a-a29d-9276333958ed" providerId="ADAL" clId="{0AB83B7A-3C12-4EFE-AA65-33CC2D3B4D23}" dt="2026-07-02T17:47:56.963" v="595" actId="207"/>
          <ac:spMkLst>
            <pc:docMk/>
            <pc:sldMk cId="341999009" sldId="304"/>
            <ac:spMk id="2" creationId="{3E5F8AB1-978F-2021-6585-A64066E3DC7F}"/>
          </ac:spMkLst>
        </pc:spChg>
        <pc:spChg chg="add mod">
          <ac:chgData name="VIVIAN CHAPLIN GANZO SAVEDRA" userId="571f83ee-2260-4b8a-a29d-9276333958ed" providerId="ADAL" clId="{0AB83B7A-3C12-4EFE-AA65-33CC2D3B4D23}" dt="2026-07-02T17:48:18.189" v="600" actId="20577"/>
          <ac:spMkLst>
            <pc:docMk/>
            <pc:sldMk cId="341999009" sldId="304"/>
            <ac:spMk id="5" creationId="{76B455AF-2BE2-B859-3F24-1C4C094586E4}"/>
          </ac:spMkLst>
        </pc:spChg>
      </pc:sldChg>
      <pc:sldChg chg="modTransition">
        <pc:chgData name="VIVIAN CHAPLIN GANZO SAVEDRA" userId="571f83ee-2260-4b8a-a29d-9276333958ed" providerId="ADAL" clId="{0AB83B7A-3C12-4EFE-AA65-33CC2D3B4D23}" dt="2026-07-02T17:52:11.884" v="686"/>
        <pc:sldMkLst>
          <pc:docMk/>
          <pc:sldMk cId="88094034" sldId="305"/>
        </pc:sldMkLst>
      </pc:sldChg>
      <pc:sldMasterChg chg="modTransition modSldLayout">
        <pc:chgData name="VIVIAN CHAPLIN GANZO SAVEDRA" userId="571f83ee-2260-4b8a-a29d-9276333958ed" providerId="ADAL" clId="{0AB83B7A-3C12-4EFE-AA65-33CC2D3B4D23}" dt="2026-07-02T17:52:11.884" v="686"/>
        <pc:sldMasterMkLst>
          <pc:docMk/>
          <pc:sldMasterMk cId="0" sldId="2147483648"/>
        </pc:sldMasterMkLst>
        <pc:sldLayoutChg chg="modTransition">
          <pc:chgData name="VIVIAN CHAPLIN GANZO SAVEDRA" userId="571f83ee-2260-4b8a-a29d-9276333958ed" providerId="ADAL" clId="{0AB83B7A-3C12-4EFE-AA65-33CC2D3B4D23}" dt="2026-07-02T17:52:11.884" v="686"/>
          <pc:sldLayoutMkLst>
            <pc:docMk/>
            <pc:sldMasterMk cId="0" sldId="2147483648"/>
            <pc:sldLayoutMk cId="0" sldId="2147483649"/>
          </pc:sldLayoutMkLst>
        </pc:sldLayoutChg>
      </pc:sldMasterChg>
    </pc:docChg>
  </pc:docChgLst>
  <pc:docChgLst>
    <pc:chgData name="GEOVANE EZIEL CARDOSO" userId="01a6709c-abbb-499d-bea8-d80b6c8b256c" providerId="ADAL" clId="{D13EF540-A5A7-4B9F-A774-90B028D882F2}"/>
    <pc:docChg chg="undo custSel addSld modSld sldOrd">
      <pc:chgData name="GEOVANE EZIEL CARDOSO" userId="01a6709c-abbb-499d-bea8-d80b6c8b256c" providerId="ADAL" clId="{D13EF540-A5A7-4B9F-A774-90B028D882F2}" dt="2026-07-09T12:53:03.526" v="693" actId="20577"/>
      <pc:docMkLst>
        <pc:docMk/>
      </pc:docMkLst>
      <pc:sldChg chg="modSp mod">
        <pc:chgData name="GEOVANE EZIEL CARDOSO" userId="01a6709c-abbb-499d-bea8-d80b6c8b256c" providerId="ADAL" clId="{D13EF540-A5A7-4B9F-A774-90B028D882F2}" dt="2026-06-29T20:40:56.858" v="0" actId="790"/>
        <pc:sldMkLst>
          <pc:docMk/>
          <pc:sldMk cId="0" sldId="256"/>
        </pc:sldMkLst>
        <pc:spChg chg="mod">
          <ac:chgData name="GEOVANE EZIEL CARDOSO" userId="01a6709c-abbb-499d-bea8-d80b6c8b256c" providerId="ADAL" clId="{D13EF540-A5A7-4B9F-A774-90B028D882F2}" dt="2026-06-29T20:40:56.858" v="0" actId="790"/>
          <ac:spMkLst>
            <pc:docMk/>
            <pc:sldMk cId="0" sldId="256"/>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56"/>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56"/>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56"/>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56"/>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56"/>
            <ac:spMk id="16" creationId="{60BE6032-D059-BE58-3794-7E90899B67B7}"/>
          </ac:spMkLst>
        </pc:spChg>
        <pc:spChg chg="mod">
          <ac:chgData name="GEOVANE EZIEL CARDOSO" userId="01a6709c-abbb-499d-bea8-d80b6c8b256c" providerId="ADAL" clId="{D13EF540-A5A7-4B9F-A774-90B028D882F2}" dt="2026-06-29T20:40:56.858" v="0" actId="790"/>
          <ac:spMkLst>
            <pc:docMk/>
            <pc:sldMk cId="0" sldId="256"/>
            <ac:spMk id="18" creationId="{17B2D585-C9AA-E9DE-464E-C4E1C2267D4A}"/>
          </ac:spMkLst>
        </pc:spChg>
      </pc:sldChg>
      <pc:sldChg chg="modSp mod">
        <pc:chgData name="GEOVANE EZIEL CARDOSO" userId="01a6709c-abbb-499d-bea8-d80b6c8b256c" providerId="ADAL" clId="{D13EF540-A5A7-4B9F-A774-90B028D882F2}" dt="2026-06-29T20:40:56.858" v="0" actId="790"/>
        <pc:sldMkLst>
          <pc:docMk/>
          <pc:sldMk cId="0" sldId="257"/>
        </pc:sldMkLst>
        <pc:spChg chg="mod">
          <ac:chgData name="GEOVANE EZIEL CARDOSO" userId="01a6709c-abbb-499d-bea8-d80b6c8b256c" providerId="ADAL" clId="{D13EF540-A5A7-4B9F-A774-90B028D882F2}" dt="2026-06-29T20:40:56.858" v="0" actId="790"/>
          <ac:spMkLst>
            <pc:docMk/>
            <pc:sldMk cId="0" sldId="257"/>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17"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22"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23"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26"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30" creationId="{00000000-0000-0000-0000-000000000000}"/>
          </ac:spMkLst>
        </pc:spChg>
        <pc:spChg chg="mod">
          <ac:chgData name="GEOVANE EZIEL CARDOSO" userId="01a6709c-abbb-499d-bea8-d80b6c8b256c" providerId="ADAL" clId="{D13EF540-A5A7-4B9F-A774-90B028D882F2}" dt="2026-06-29T20:40:56.858" v="0" actId="790"/>
          <ac:spMkLst>
            <pc:docMk/>
            <pc:sldMk cId="0" sldId="257"/>
            <ac:spMk id="38"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58"/>
        </pc:sldMkLst>
        <pc:spChg chg="mod">
          <ac:chgData name="GEOVANE EZIEL CARDOSO" userId="01a6709c-abbb-499d-bea8-d80b6c8b256c" providerId="ADAL" clId="{D13EF540-A5A7-4B9F-A774-90B028D882F2}" dt="2026-06-29T20:40:56.858" v="0" actId="790"/>
          <ac:spMkLst>
            <pc:docMk/>
            <pc:sldMk cId="0" sldId="258"/>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21"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22"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33"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39"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53" creationId="{00000000-0000-0000-0000-000000000000}"/>
          </ac:spMkLst>
        </pc:spChg>
        <pc:spChg chg="mod">
          <ac:chgData name="GEOVANE EZIEL CARDOSO" userId="01a6709c-abbb-499d-bea8-d80b6c8b256c" providerId="ADAL" clId="{D13EF540-A5A7-4B9F-A774-90B028D882F2}" dt="2026-06-29T20:40:56.858" v="0" actId="790"/>
          <ac:spMkLst>
            <pc:docMk/>
            <pc:sldMk cId="0" sldId="258"/>
            <ac:spMk id="61"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0"/>
        </pc:sldMkLst>
        <pc:spChg chg="mod">
          <ac:chgData name="GEOVANE EZIEL CARDOSO" userId="01a6709c-abbb-499d-bea8-d80b6c8b256c" providerId="ADAL" clId="{D13EF540-A5A7-4B9F-A774-90B028D882F2}" dt="2026-06-29T20:40:56.858" v="0" actId="790"/>
          <ac:spMkLst>
            <pc:docMk/>
            <pc:sldMk cId="0" sldId="260"/>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60"/>
            <ac:spMk id="1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1"/>
        </pc:sldMkLst>
        <pc:spChg chg="mod">
          <ac:chgData name="GEOVANE EZIEL CARDOSO" userId="01a6709c-abbb-499d-bea8-d80b6c8b256c" providerId="ADAL" clId="{D13EF540-A5A7-4B9F-A774-90B028D882F2}" dt="2026-06-29T20:40:56.858" v="0" actId="790"/>
          <ac:spMkLst>
            <pc:docMk/>
            <pc:sldMk cId="0" sldId="261"/>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17"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21"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24"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61"/>
            <ac:spMk id="29"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2"/>
        </pc:sldMkLst>
        <pc:spChg chg="mod">
          <ac:chgData name="GEOVANE EZIEL CARDOSO" userId="01a6709c-abbb-499d-bea8-d80b6c8b256c" providerId="ADAL" clId="{D13EF540-A5A7-4B9F-A774-90B028D882F2}" dt="2026-06-29T20:40:56.858" v="0" actId="790"/>
          <ac:spMkLst>
            <pc:docMk/>
            <pc:sldMk cId="0" sldId="262"/>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2"/>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2"/>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2"/>
            <ac:spMk id="7" creationId="{00000000-0000-0000-0000-000000000000}"/>
          </ac:spMkLst>
        </pc:spChg>
        <pc:graphicFrameChg chg="modGraphic">
          <ac:chgData name="GEOVANE EZIEL CARDOSO" userId="01a6709c-abbb-499d-bea8-d80b6c8b256c" providerId="ADAL" clId="{D13EF540-A5A7-4B9F-A774-90B028D882F2}" dt="2026-06-29T20:40:56.858" v="0" actId="790"/>
          <ac:graphicFrameMkLst>
            <pc:docMk/>
            <pc:sldMk cId="0" sldId="262"/>
            <ac:graphicFrameMk id="8" creationId="{00000000-0000-0000-0000-000000000000}"/>
          </ac:graphicFrameMkLst>
        </pc:graphicFrameChg>
      </pc:sldChg>
      <pc:sldChg chg="modSp mod">
        <pc:chgData name="GEOVANE EZIEL CARDOSO" userId="01a6709c-abbb-499d-bea8-d80b6c8b256c" providerId="ADAL" clId="{D13EF540-A5A7-4B9F-A774-90B028D882F2}" dt="2026-06-29T20:40:56.858" v="0" actId="790"/>
        <pc:sldMkLst>
          <pc:docMk/>
          <pc:sldMk cId="0" sldId="263"/>
        </pc:sldMkLst>
        <pc:spChg chg="mod">
          <ac:chgData name="GEOVANE EZIEL CARDOSO" userId="01a6709c-abbb-499d-bea8-d80b6c8b256c" providerId="ADAL" clId="{D13EF540-A5A7-4B9F-A774-90B028D882F2}" dt="2026-06-29T20:40:56.858" v="0" actId="790"/>
          <ac:spMkLst>
            <pc:docMk/>
            <pc:sldMk cId="0" sldId="263"/>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63"/>
            <ac:spMk id="1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4"/>
        </pc:sldMkLst>
        <pc:spChg chg="mod">
          <ac:chgData name="GEOVANE EZIEL CARDOSO" userId="01a6709c-abbb-499d-bea8-d80b6c8b256c" providerId="ADAL" clId="{D13EF540-A5A7-4B9F-A774-90B028D882F2}" dt="2026-06-29T20:40:56.858" v="0" actId="790"/>
          <ac:spMkLst>
            <pc:docMk/>
            <pc:sldMk cId="0" sldId="264"/>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4"/>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5"/>
        </pc:sldMkLst>
        <pc:spChg chg="mod">
          <ac:chgData name="GEOVANE EZIEL CARDOSO" userId="01a6709c-abbb-499d-bea8-d80b6c8b256c" providerId="ADAL" clId="{D13EF540-A5A7-4B9F-A774-90B028D882F2}" dt="2026-06-29T20:40:56.858" v="0" actId="790"/>
          <ac:spMkLst>
            <pc:docMk/>
            <pc:sldMk cId="0" sldId="265"/>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21"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23"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28"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34"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37" creationId="{00000000-0000-0000-0000-000000000000}"/>
          </ac:spMkLst>
        </pc:spChg>
        <pc:spChg chg="mod">
          <ac:chgData name="GEOVANE EZIEL CARDOSO" userId="01a6709c-abbb-499d-bea8-d80b6c8b256c" providerId="ADAL" clId="{D13EF540-A5A7-4B9F-A774-90B028D882F2}" dt="2026-06-29T20:40:56.858" v="0" actId="790"/>
          <ac:spMkLst>
            <pc:docMk/>
            <pc:sldMk cId="0" sldId="265"/>
            <ac:spMk id="38"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6"/>
        </pc:sldMkLst>
        <pc:spChg chg="mod">
          <ac:chgData name="GEOVANE EZIEL CARDOSO" userId="01a6709c-abbb-499d-bea8-d80b6c8b256c" providerId="ADAL" clId="{D13EF540-A5A7-4B9F-A774-90B028D882F2}" dt="2026-06-29T20:40:56.858" v="0" actId="790"/>
          <ac:spMkLst>
            <pc:docMk/>
            <pc:sldMk cId="0" sldId="266"/>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66"/>
            <ac:spMk id="1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7"/>
        </pc:sldMkLst>
        <pc:spChg chg="mod">
          <ac:chgData name="GEOVANE EZIEL CARDOSO" userId="01a6709c-abbb-499d-bea8-d80b6c8b256c" providerId="ADAL" clId="{D13EF540-A5A7-4B9F-A774-90B028D882F2}" dt="2026-06-29T20:40:56.858" v="0" actId="790"/>
          <ac:spMkLst>
            <pc:docMk/>
            <pc:sldMk cId="0" sldId="267"/>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67"/>
            <ac:spMk id="2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8"/>
        </pc:sldMkLst>
        <pc:spChg chg="mod">
          <ac:chgData name="GEOVANE EZIEL CARDOSO" userId="01a6709c-abbb-499d-bea8-d80b6c8b256c" providerId="ADAL" clId="{D13EF540-A5A7-4B9F-A774-90B028D882F2}" dt="2026-06-29T20:40:56.858" v="0" actId="790"/>
          <ac:spMkLst>
            <pc:docMk/>
            <pc:sldMk cId="0" sldId="268"/>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68"/>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69"/>
        </pc:sldMkLst>
        <pc:spChg chg="mod">
          <ac:chgData name="GEOVANE EZIEL CARDOSO" userId="01a6709c-abbb-499d-bea8-d80b6c8b256c" providerId="ADAL" clId="{D13EF540-A5A7-4B9F-A774-90B028D882F2}" dt="2026-06-29T20:40:56.858" v="0" actId="790"/>
          <ac:spMkLst>
            <pc:docMk/>
            <pc:sldMk cId="0" sldId="269"/>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18"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21" creationId="{00000000-0000-0000-0000-000000000000}"/>
          </ac:spMkLst>
        </pc:spChg>
        <pc:spChg chg="mod">
          <ac:chgData name="GEOVANE EZIEL CARDOSO" userId="01a6709c-abbb-499d-bea8-d80b6c8b256c" providerId="ADAL" clId="{D13EF540-A5A7-4B9F-A774-90B028D882F2}" dt="2026-06-29T20:40:56.858" v="0" actId="790"/>
          <ac:spMkLst>
            <pc:docMk/>
            <pc:sldMk cId="0" sldId="269"/>
            <ac:spMk id="22"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0"/>
        </pc:sldMkLst>
        <pc:spChg chg="mod">
          <ac:chgData name="GEOVANE EZIEL CARDOSO" userId="01a6709c-abbb-499d-bea8-d80b6c8b256c" providerId="ADAL" clId="{D13EF540-A5A7-4B9F-A774-90B028D882F2}" dt="2026-06-29T20:40:56.858" v="0" actId="790"/>
          <ac:spMkLst>
            <pc:docMk/>
            <pc:sldMk cId="0" sldId="270"/>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23"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26" creationId="{00000000-0000-0000-0000-000000000000}"/>
          </ac:spMkLst>
        </pc:spChg>
        <pc:spChg chg="mod">
          <ac:chgData name="GEOVANE EZIEL CARDOSO" userId="01a6709c-abbb-499d-bea8-d80b6c8b256c" providerId="ADAL" clId="{D13EF540-A5A7-4B9F-A774-90B028D882F2}" dt="2026-06-29T20:40:56.858" v="0" actId="790"/>
          <ac:spMkLst>
            <pc:docMk/>
            <pc:sldMk cId="0" sldId="270"/>
            <ac:spMk id="3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1"/>
        </pc:sldMkLst>
        <pc:spChg chg="mod">
          <ac:chgData name="GEOVANE EZIEL CARDOSO" userId="01a6709c-abbb-499d-bea8-d80b6c8b256c" providerId="ADAL" clId="{D13EF540-A5A7-4B9F-A774-90B028D882F2}" dt="2026-06-29T20:40:56.858" v="0" actId="790"/>
          <ac:spMkLst>
            <pc:docMk/>
            <pc:sldMk cId="0" sldId="271"/>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1"/>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2"/>
        </pc:sldMkLst>
        <pc:spChg chg="mod">
          <ac:chgData name="GEOVANE EZIEL CARDOSO" userId="01a6709c-abbb-499d-bea8-d80b6c8b256c" providerId="ADAL" clId="{D13EF540-A5A7-4B9F-A774-90B028D882F2}" dt="2026-06-29T20:40:56.858" v="0" actId="790"/>
          <ac:spMkLst>
            <pc:docMk/>
            <pc:sldMk cId="0" sldId="272"/>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17"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18"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24"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32"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33" creationId="{00000000-0000-0000-0000-000000000000}"/>
          </ac:spMkLst>
        </pc:spChg>
        <pc:spChg chg="mod">
          <ac:chgData name="GEOVANE EZIEL CARDOSO" userId="01a6709c-abbb-499d-bea8-d80b6c8b256c" providerId="ADAL" clId="{D13EF540-A5A7-4B9F-A774-90B028D882F2}" dt="2026-06-29T20:40:56.858" v="0" actId="790"/>
          <ac:spMkLst>
            <pc:docMk/>
            <pc:sldMk cId="0" sldId="272"/>
            <ac:spMk id="37"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3"/>
        </pc:sldMkLst>
        <pc:spChg chg="mod">
          <ac:chgData name="GEOVANE EZIEL CARDOSO" userId="01a6709c-abbb-499d-bea8-d80b6c8b256c" providerId="ADAL" clId="{D13EF540-A5A7-4B9F-A774-90B028D882F2}" dt="2026-06-29T20:40:56.858" v="0" actId="790"/>
          <ac:spMkLst>
            <pc:docMk/>
            <pc:sldMk cId="0" sldId="273"/>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73"/>
            <ac:spMk id="15" creationId="{00000000-0000-0000-0000-000000000000}"/>
          </ac:spMkLst>
        </pc:spChg>
      </pc:sldChg>
      <pc:sldChg chg="modSp mod">
        <pc:chgData name="GEOVANE EZIEL CARDOSO" userId="01a6709c-abbb-499d-bea8-d80b6c8b256c" providerId="ADAL" clId="{D13EF540-A5A7-4B9F-A774-90B028D882F2}" dt="2026-06-29T20:50:13.406" v="3" actId="20577"/>
        <pc:sldMkLst>
          <pc:docMk/>
          <pc:sldMk cId="0" sldId="274"/>
        </pc:sldMkLst>
        <pc:spChg chg="mod">
          <ac:chgData name="GEOVANE EZIEL CARDOSO" userId="01a6709c-abbb-499d-bea8-d80b6c8b256c" providerId="ADAL" clId="{D13EF540-A5A7-4B9F-A774-90B028D882F2}" dt="2026-06-29T20:40:56.858" v="0" actId="790"/>
          <ac:spMkLst>
            <pc:docMk/>
            <pc:sldMk cId="0" sldId="274"/>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12" creationId="{00000000-0000-0000-0000-000000000000}"/>
          </ac:spMkLst>
        </pc:spChg>
        <pc:spChg chg="mod">
          <ac:chgData name="GEOVANE EZIEL CARDOSO" userId="01a6709c-abbb-499d-bea8-d80b6c8b256c" providerId="ADAL" clId="{D13EF540-A5A7-4B9F-A774-90B028D882F2}" dt="2026-06-29T20:50:13.406" v="3" actId="20577"/>
          <ac:spMkLst>
            <pc:docMk/>
            <pc:sldMk cId="0" sldId="274"/>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74"/>
            <ac:spMk id="17"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5"/>
        </pc:sldMkLst>
        <pc:spChg chg="mod">
          <ac:chgData name="GEOVANE EZIEL CARDOSO" userId="01a6709c-abbb-499d-bea8-d80b6c8b256c" providerId="ADAL" clId="{D13EF540-A5A7-4B9F-A774-90B028D882F2}" dt="2026-06-29T20:40:56.858" v="0" actId="790"/>
          <ac:spMkLst>
            <pc:docMk/>
            <pc:sldMk cId="0" sldId="275"/>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5"/>
            <ac:spMk id="10" creationId="{00000000-0000-0000-0000-000000000000}"/>
          </ac:spMkLst>
        </pc:spChg>
      </pc:sldChg>
      <pc:sldChg chg="modSp mod">
        <pc:chgData name="GEOVANE EZIEL CARDOSO" userId="01a6709c-abbb-499d-bea8-d80b6c8b256c" providerId="ADAL" clId="{D13EF540-A5A7-4B9F-A774-90B028D882F2}" dt="2026-06-29T20:54:15.565" v="74" actId="20577"/>
        <pc:sldMkLst>
          <pc:docMk/>
          <pc:sldMk cId="0" sldId="276"/>
        </pc:sldMkLst>
        <pc:spChg chg="mod">
          <ac:chgData name="GEOVANE EZIEL CARDOSO" userId="01a6709c-abbb-499d-bea8-d80b6c8b256c" providerId="ADAL" clId="{D13EF540-A5A7-4B9F-A774-90B028D882F2}" dt="2026-06-29T20:40:56.858" v="0" actId="790"/>
          <ac:spMkLst>
            <pc:docMk/>
            <pc:sldMk cId="0" sldId="276"/>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9" creationId="{00000000-0000-0000-0000-000000000000}"/>
          </ac:spMkLst>
        </pc:spChg>
        <pc:spChg chg="mod">
          <ac:chgData name="GEOVANE EZIEL CARDOSO" userId="01a6709c-abbb-499d-bea8-d80b6c8b256c" providerId="ADAL" clId="{D13EF540-A5A7-4B9F-A774-90B028D882F2}" dt="2026-06-29T20:53:19.853" v="52" actId="20577"/>
          <ac:spMkLst>
            <pc:docMk/>
            <pc:sldMk cId="0" sldId="276"/>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12" creationId="{00000000-0000-0000-0000-000000000000}"/>
          </ac:spMkLst>
        </pc:spChg>
        <pc:spChg chg="mod">
          <ac:chgData name="GEOVANE EZIEL CARDOSO" userId="01a6709c-abbb-499d-bea8-d80b6c8b256c" providerId="ADAL" clId="{D13EF540-A5A7-4B9F-A774-90B028D882F2}" dt="2026-06-29T20:54:05.630" v="63" actId="20577"/>
          <ac:spMkLst>
            <pc:docMk/>
            <pc:sldMk cId="0" sldId="276"/>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76"/>
            <ac:spMk id="21" creationId="{00000000-0000-0000-0000-000000000000}"/>
          </ac:spMkLst>
        </pc:spChg>
        <pc:spChg chg="mod">
          <ac:chgData name="GEOVANE EZIEL CARDOSO" userId="01a6709c-abbb-499d-bea8-d80b6c8b256c" providerId="ADAL" clId="{D13EF540-A5A7-4B9F-A774-90B028D882F2}" dt="2026-06-29T20:54:15.565" v="74" actId="20577"/>
          <ac:spMkLst>
            <pc:docMk/>
            <pc:sldMk cId="0" sldId="276"/>
            <ac:spMk id="22"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7"/>
        </pc:sldMkLst>
        <pc:spChg chg="mod">
          <ac:chgData name="GEOVANE EZIEL CARDOSO" userId="01a6709c-abbb-499d-bea8-d80b6c8b256c" providerId="ADAL" clId="{D13EF540-A5A7-4B9F-A774-90B028D882F2}" dt="2026-06-29T20:40:56.858" v="0" actId="790"/>
          <ac:spMkLst>
            <pc:docMk/>
            <pc:sldMk cId="0" sldId="277"/>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77"/>
            <ac:spMk id="13" creationId="{00000000-0000-0000-0000-000000000000}"/>
          </ac:spMkLst>
        </pc:spChg>
      </pc:sldChg>
      <pc:sldChg chg="modSp mod ord">
        <pc:chgData name="GEOVANE EZIEL CARDOSO" userId="01a6709c-abbb-499d-bea8-d80b6c8b256c" providerId="ADAL" clId="{D13EF540-A5A7-4B9F-A774-90B028D882F2}" dt="2026-06-29T20:57:45.083" v="76"/>
        <pc:sldMkLst>
          <pc:docMk/>
          <pc:sldMk cId="0" sldId="278"/>
        </pc:sldMkLst>
        <pc:spChg chg="mod">
          <ac:chgData name="GEOVANE EZIEL CARDOSO" userId="01a6709c-abbb-499d-bea8-d80b6c8b256c" providerId="ADAL" clId="{D13EF540-A5A7-4B9F-A774-90B028D882F2}" dt="2026-06-29T20:40:56.858" v="0" actId="790"/>
          <ac:spMkLst>
            <pc:docMk/>
            <pc:sldMk cId="0" sldId="278"/>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17"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23"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28"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29"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30" creationId="{00000000-0000-0000-0000-000000000000}"/>
          </ac:spMkLst>
        </pc:spChg>
        <pc:spChg chg="mod">
          <ac:chgData name="GEOVANE EZIEL CARDOSO" userId="01a6709c-abbb-499d-bea8-d80b6c8b256c" providerId="ADAL" clId="{D13EF540-A5A7-4B9F-A774-90B028D882F2}" dt="2026-06-29T20:40:56.858" v="0" actId="790"/>
          <ac:spMkLst>
            <pc:docMk/>
            <pc:sldMk cId="0" sldId="278"/>
            <ac:spMk id="32"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79"/>
        </pc:sldMkLst>
        <pc:spChg chg="mod">
          <ac:chgData name="GEOVANE EZIEL CARDOSO" userId="01a6709c-abbb-499d-bea8-d80b6c8b256c" providerId="ADAL" clId="{D13EF540-A5A7-4B9F-A774-90B028D882F2}" dt="2026-06-29T20:40:56.858" v="0" actId="790"/>
          <ac:spMkLst>
            <pc:docMk/>
            <pc:sldMk cId="0" sldId="279"/>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79"/>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0"/>
        </pc:sldMkLst>
        <pc:spChg chg="mod">
          <ac:chgData name="GEOVANE EZIEL CARDOSO" userId="01a6709c-abbb-499d-bea8-d80b6c8b256c" providerId="ADAL" clId="{D13EF540-A5A7-4B9F-A774-90B028D882F2}" dt="2026-06-29T20:40:56.858" v="0" actId="790"/>
          <ac:spMkLst>
            <pc:docMk/>
            <pc:sldMk cId="0" sldId="280"/>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0"/>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0"/>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0"/>
            <ac:spMk id="8" creationId="{00000000-0000-0000-0000-000000000000}"/>
          </ac:spMkLst>
        </pc:spChg>
        <pc:graphicFrameChg chg="modGraphic">
          <ac:chgData name="GEOVANE EZIEL CARDOSO" userId="01a6709c-abbb-499d-bea8-d80b6c8b256c" providerId="ADAL" clId="{D13EF540-A5A7-4B9F-A774-90B028D882F2}" dt="2026-06-29T20:40:56.858" v="0" actId="790"/>
          <ac:graphicFrameMkLst>
            <pc:docMk/>
            <pc:sldMk cId="0" sldId="280"/>
            <ac:graphicFrameMk id="26" creationId="{00000000-0000-0000-0000-000000000000}"/>
          </ac:graphicFrameMkLst>
        </pc:graphicFrameChg>
      </pc:sldChg>
      <pc:sldChg chg="modSp mod">
        <pc:chgData name="GEOVANE EZIEL CARDOSO" userId="01a6709c-abbb-499d-bea8-d80b6c8b256c" providerId="ADAL" clId="{D13EF540-A5A7-4B9F-A774-90B028D882F2}" dt="2026-06-29T20:40:56.858" v="0" actId="790"/>
        <pc:sldMkLst>
          <pc:docMk/>
          <pc:sldMk cId="0" sldId="281"/>
        </pc:sldMkLst>
        <pc:spChg chg="mod">
          <ac:chgData name="GEOVANE EZIEL CARDOSO" userId="01a6709c-abbb-499d-bea8-d80b6c8b256c" providerId="ADAL" clId="{D13EF540-A5A7-4B9F-A774-90B028D882F2}" dt="2026-06-29T20:40:56.858" v="0" actId="790"/>
          <ac:spMkLst>
            <pc:docMk/>
            <pc:sldMk cId="0" sldId="281"/>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81"/>
            <ac:spMk id="21"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2"/>
        </pc:sldMkLst>
        <pc:spChg chg="mod">
          <ac:chgData name="GEOVANE EZIEL CARDOSO" userId="01a6709c-abbb-499d-bea8-d80b6c8b256c" providerId="ADAL" clId="{D13EF540-A5A7-4B9F-A774-90B028D882F2}" dt="2026-06-29T20:40:56.858" v="0" actId="790"/>
          <ac:spMkLst>
            <pc:docMk/>
            <pc:sldMk cId="0" sldId="282"/>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82"/>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3"/>
        </pc:sldMkLst>
        <pc:spChg chg="mod">
          <ac:chgData name="GEOVANE EZIEL CARDOSO" userId="01a6709c-abbb-499d-bea8-d80b6c8b256c" providerId="ADAL" clId="{D13EF540-A5A7-4B9F-A774-90B028D882F2}" dt="2026-06-29T20:40:56.858" v="0" actId="790"/>
          <ac:spMkLst>
            <pc:docMk/>
            <pc:sldMk cId="0" sldId="283"/>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21" creationId="{00000000-0000-0000-0000-000000000000}"/>
          </ac:spMkLst>
        </pc:spChg>
        <pc:spChg chg="mod">
          <ac:chgData name="GEOVANE EZIEL CARDOSO" userId="01a6709c-abbb-499d-bea8-d80b6c8b256c" providerId="ADAL" clId="{D13EF540-A5A7-4B9F-A774-90B028D882F2}" dt="2026-06-29T20:40:56.858" v="0" actId="790"/>
          <ac:spMkLst>
            <pc:docMk/>
            <pc:sldMk cId="0" sldId="283"/>
            <ac:spMk id="25"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4"/>
        </pc:sldMkLst>
        <pc:spChg chg="mod">
          <ac:chgData name="GEOVANE EZIEL CARDOSO" userId="01a6709c-abbb-499d-bea8-d80b6c8b256c" providerId="ADAL" clId="{D13EF540-A5A7-4B9F-A774-90B028D882F2}" dt="2026-06-29T20:40:56.858" v="0" actId="790"/>
          <ac:spMkLst>
            <pc:docMk/>
            <pc:sldMk cId="0" sldId="284"/>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10"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15"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22"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23"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29" creationId="{00000000-0000-0000-0000-000000000000}"/>
          </ac:spMkLst>
        </pc:spChg>
        <pc:spChg chg="mod">
          <ac:chgData name="GEOVANE EZIEL CARDOSO" userId="01a6709c-abbb-499d-bea8-d80b6c8b256c" providerId="ADAL" clId="{D13EF540-A5A7-4B9F-A774-90B028D882F2}" dt="2026-06-29T20:40:56.858" v="0" actId="790"/>
          <ac:spMkLst>
            <pc:docMk/>
            <pc:sldMk cId="0" sldId="284"/>
            <ac:spMk id="32" creationId="{00000000-0000-0000-0000-000000000000}"/>
          </ac:spMkLst>
        </pc:spChg>
      </pc:sldChg>
      <pc:sldChg chg="modSp mod">
        <pc:chgData name="GEOVANE EZIEL CARDOSO" userId="01a6709c-abbb-499d-bea8-d80b6c8b256c" providerId="ADAL" clId="{D13EF540-A5A7-4B9F-A774-90B028D882F2}" dt="2026-07-09T12:53:03.526" v="693" actId="20577"/>
        <pc:sldMkLst>
          <pc:docMk/>
          <pc:sldMk cId="0" sldId="285"/>
        </pc:sldMkLst>
        <pc:spChg chg="mod">
          <ac:chgData name="GEOVANE EZIEL CARDOSO" userId="01a6709c-abbb-499d-bea8-d80b6c8b256c" providerId="ADAL" clId="{D13EF540-A5A7-4B9F-A774-90B028D882F2}" dt="2026-06-29T20:40:56.858" v="0" actId="790"/>
          <ac:spMkLst>
            <pc:docMk/>
            <pc:sldMk cId="0" sldId="285"/>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8" creationId="{00000000-0000-0000-0000-000000000000}"/>
          </ac:spMkLst>
        </pc:spChg>
        <pc:spChg chg="mod">
          <ac:chgData name="GEOVANE EZIEL CARDOSO" userId="01a6709c-abbb-499d-bea8-d80b6c8b256c" providerId="ADAL" clId="{D13EF540-A5A7-4B9F-A774-90B028D882F2}" dt="2026-07-09T12:53:03.526" v="693" actId="20577"/>
          <ac:spMkLst>
            <pc:docMk/>
            <pc:sldMk cId="0" sldId="285"/>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85"/>
            <ac:spMk id="1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6"/>
        </pc:sldMkLst>
        <pc:spChg chg="mod">
          <ac:chgData name="GEOVANE EZIEL CARDOSO" userId="01a6709c-abbb-499d-bea8-d80b6c8b256c" providerId="ADAL" clId="{D13EF540-A5A7-4B9F-A774-90B028D882F2}" dt="2026-06-29T20:40:56.858" v="0" actId="790"/>
          <ac:spMkLst>
            <pc:docMk/>
            <pc:sldMk cId="0" sldId="286"/>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86"/>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7"/>
        </pc:sldMkLst>
        <pc:spChg chg="mod">
          <ac:chgData name="GEOVANE EZIEL CARDOSO" userId="01a6709c-abbb-499d-bea8-d80b6c8b256c" providerId="ADAL" clId="{D13EF540-A5A7-4B9F-A774-90B028D882F2}" dt="2026-06-29T20:40:56.858" v="0" actId="790"/>
          <ac:spMkLst>
            <pc:docMk/>
            <pc:sldMk cId="0" sldId="287"/>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18"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24"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28" creationId="{00000000-0000-0000-0000-000000000000}"/>
          </ac:spMkLst>
        </pc:spChg>
        <pc:spChg chg="mod">
          <ac:chgData name="GEOVANE EZIEL CARDOSO" userId="01a6709c-abbb-499d-bea8-d80b6c8b256c" providerId="ADAL" clId="{D13EF540-A5A7-4B9F-A774-90B028D882F2}" dt="2026-06-29T20:40:56.858" v="0" actId="790"/>
          <ac:spMkLst>
            <pc:docMk/>
            <pc:sldMk cId="0" sldId="287"/>
            <ac:spMk id="31"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8"/>
        </pc:sldMkLst>
        <pc:spChg chg="mod">
          <ac:chgData name="GEOVANE EZIEL CARDOSO" userId="01a6709c-abbb-499d-bea8-d80b6c8b256c" providerId="ADAL" clId="{D13EF540-A5A7-4B9F-A774-90B028D882F2}" dt="2026-06-29T20:40:56.858" v="0" actId="790"/>
          <ac:spMkLst>
            <pc:docMk/>
            <pc:sldMk cId="0" sldId="288"/>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22"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24"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30" creationId="{00000000-0000-0000-0000-000000000000}"/>
          </ac:spMkLst>
        </pc:spChg>
        <pc:spChg chg="mod">
          <ac:chgData name="GEOVANE EZIEL CARDOSO" userId="01a6709c-abbb-499d-bea8-d80b6c8b256c" providerId="ADAL" clId="{D13EF540-A5A7-4B9F-A774-90B028D882F2}" dt="2026-06-29T20:40:56.858" v="0" actId="790"/>
          <ac:spMkLst>
            <pc:docMk/>
            <pc:sldMk cId="0" sldId="288"/>
            <ac:spMk id="32"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89"/>
        </pc:sldMkLst>
        <pc:spChg chg="mod">
          <ac:chgData name="GEOVANE EZIEL CARDOSO" userId="01a6709c-abbb-499d-bea8-d80b6c8b256c" providerId="ADAL" clId="{D13EF540-A5A7-4B9F-A774-90B028D882F2}" dt="2026-06-29T20:40:56.858" v="0" actId="790"/>
          <ac:spMkLst>
            <pc:docMk/>
            <pc:sldMk cId="0" sldId="289"/>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89"/>
            <ac:spMk id="17"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90"/>
        </pc:sldMkLst>
        <pc:spChg chg="mod">
          <ac:chgData name="GEOVANE EZIEL CARDOSO" userId="01a6709c-abbb-499d-bea8-d80b6c8b256c" providerId="ADAL" clId="{D13EF540-A5A7-4B9F-A774-90B028D882F2}" dt="2026-06-29T20:40:56.858" v="0" actId="790"/>
          <ac:spMkLst>
            <pc:docMk/>
            <pc:sldMk cId="0" sldId="290"/>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90"/>
            <ac:spMk id="10" creationId="{00000000-0000-0000-0000-000000000000}"/>
          </ac:spMkLst>
        </pc:spChg>
      </pc:sldChg>
      <pc:sldChg chg="modSp mod">
        <pc:chgData name="GEOVANE EZIEL CARDOSO" userId="01a6709c-abbb-499d-bea8-d80b6c8b256c" providerId="ADAL" clId="{D13EF540-A5A7-4B9F-A774-90B028D882F2}" dt="2026-06-29T21:22:12.075" v="79" actId="114"/>
        <pc:sldMkLst>
          <pc:docMk/>
          <pc:sldMk cId="0" sldId="291"/>
        </pc:sldMkLst>
        <pc:spChg chg="mod">
          <ac:chgData name="GEOVANE EZIEL CARDOSO" userId="01a6709c-abbb-499d-bea8-d80b6c8b256c" providerId="ADAL" clId="{D13EF540-A5A7-4B9F-A774-90B028D882F2}" dt="2026-06-29T20:40:56.858" v="0" actId="790"/>
          <ac:spMkLst>
            <pc:docMk/>
            <pc:sldMk cId="0" sldId="291"/>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13"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15"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27"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28"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29"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30" creationId="{00000000-0000-0000-0000-000000000000}"/>
          </ac:spMkLst>
        </pc:spChg>
        <pc:spChg chg="mod">
          <ac:chgData name="GEOVANE EZIEL CARDOSO" userId="01a6709c-abbb-499d-bea8-d80b6c8b256c" providerId="ADAL" clId="{D13EF540-A5A7-4B9F-A774-90B028D882F2}" dt="2026-06-29T21:22:12.075" v="79" actId="114"/>
          <ac:spMkLst>
            <pc:docMk/>
            <pc:sldMk cId="0" sldId="291"/>
            <ac:spMk id="31" creationId="{00000000-0000-0000-0000-000000000000}"/>
          </ac:spMkLst>
        </pc:spChg>
        <pc:spChg chg="mod">
          <ac:chgData name="GEOVANE EZIEL CARDOSO" userId="01a6709c-abbb-499d-bea8-d80b6c8b256c" providerId="ADAL" clId="{D13EF540-A5A7-4B9F-A774-90B028D882F2}" dt="2026-06-29T20:40:56.858" v="0" actId="790"/>
          <ac:spMkLst>
            <pc:docMk/>
            <pc:sldMk cId="0" sldId="291"/>
            <ac:spMk id="35"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92"/>
        </pc:sldMkLst>
        <pc:spChg chg="mod">
          <ac:chgData name="GEOVANE EZIEL CARDOSO" userId="01a6709c-abbb-499d-bea8-d80b6c8b256c" providerId="ADAL" clId="{D13EF540-A5A7-4B9F-A774-90B028D882F2}" dt="2026-06-29T20:40:56.858" v="0" actId="790"/>
          <ac:spMkLst>
            <pc:docMk/>
            <pc:sldMk cId="0" sldId="292"/>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16"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24"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25"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26"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28" creationId="{00000000-0000-0000-0000-000000000000}"/>
          </ac:spMkLst>
        </pc:spChg>
        <pc:spChg chg="mod">
          <ac:chgData name="GEOVANE EZIEL CARDOSO" userId="01a6709c-abbb-499d-bea8-d80b6c8b256c" providerId="ADAL" clId="{D13EF540-A5A7-4B9F-A774-90B028D882F2}" dt="2026-06-29T20:40:56.858" v="0" actId="790"/>
          <ac:spMkLst>
            <pc:docMk/>
            <pc:sldMk cId="0" sldId="292"/>
            <ac:spMk id="34" creationId="{00000000-0000-0000-0000-000000000000}"/>
          </ac:spMkLst>
        </pc:spChg>
      </pc:sldChg>
      <pc:sldChg chg="modSp mod modCm">
        <pc:chgData name="GEOVANE EZIEL CARDOSO" userId="01a6709c-abbb-499d-bea8-d80b6c8b256c" providerId="ADAL" clId="{D13EF540-A5A7-4B9F-A774-90B028D882F2}" dt="2026-06-29T21:27:34.008" v="202" actId="20577"/>
        <pc:sldMkLst>
          <pc:docMk/>
          <pc:sldMk cId="0" sldId="293"/>
        </pc:sldMkLst>
        <pc:spChg chg="mod">
          <ac:chgData name="GEOVANE EZIEL CARDOSO" userId="01a6709c-abbb-499d-bea8-d80b6c8b256c" providerId="ADAL" clId="{D13EF540-A5A7-4B9F-A774-90B028D882F2}" dt="2026-06-29T20:40:56.858" v="0" actId="790"/>
          <ac:spMkLst>
            <pc:docMk/>
            <pc:sldMk cId="0" sldId="293"/>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11"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13" creationId="{00000000-0000-0000-0000-000000000000}"/>
          </ac:spMkLst>
        </pc:spChg>
        <pc:spChg chg="mod">
          <ac:chgData name="GEOVANE EZIEL CARDOSO" userId="01a6709c-abbb-499d-bea8-d80b6c8b256c" providerId="ADAL" clId="{D13EF540-A5A7-4B9F-A774-90B028D882F2}" dt="2026-06-29T21:27:34.008" v="202" actId="20577"/>
          <ac:spMkLst>
            <pc:docMk/>
            <pc:sldMk cId="0" sldId="293"/>
            <ac:spMk id="14" creationId="{00000000-0000-0000-0000-000000000000}"/>
          </ac:spMkLst>
        </pc:spChg>
        <pc:spChg chg="mod">
          <ac:chgData name="GEOVANE EZIEL CARDOSO" userId="01a6709c-abbb-499d-bea8-d80b6c8b256c" providerId="ADAL" clId="{D13EF540-A5A7-4B9F-A774-90B028D882F2}" dt="2026-06-29T20:40:56.858" v="0" actId="790"/>
          <ac:spMkLst>
            <pc:docMk/>
            <pc:sldMk cId="0" sldId="293"/>
            <ac:spMk id="18" creationId="{00000000-0000-0000-0000-000000000000}"/>
          </ac:spMkLst>
        </pc:spChg>
        <pc:extLst>
          <p:ext xmlns:p="http://schemas.openxmlformats.org/presentationml/2006/main" uri="{D6D511B9-2390-475A-947B-AFAB55BFBCF1}">
            <pc226:cmChg xmlns:pc226="http://schemas.microsoft.com/office/powerpoint/2022/06/main/command" chg="mod">
              <pc226:chgData name="GEOVANE EZIEL CARDOSO" userId="01a6709c-abbb-499d-bea8-d80b6c8b256c" providerId="ADAL" clId="{D13EF540-A5A7-4B9F-A774-90B028D882F2}" dt="2026-06-29T21:27:34.008" v="202" actId="20577"/>
              <pc2:cmMkLst xmlns:pc2="http://schemas.microsoft.com/office/powerpoint/2019/9/main/command">
                <pc:docMk/>
                <pc:sldMk cId="0" sldId="293"/>
                <pc2:cmMk id="{BDE31CD5-C7FE-4E6E-A17D-25136CB466AD}"/>
              </pc2:cmMkLst>
            </pc226:cmChg>
            <pc226:cmChg xmlns:pc226="http://schemas.microsoft.com/office/powerpoint/2022/06/main/command" chg="mod">
              <pc226:chgData name="GEOVANE EZIEL CARDOSO" userId="01a6709c-abbb-499d-bea8-d80b6c8b256c" providerId="ADAL" clId="{D13EF540-A5A7-4B9F-A774-90B028D882F2}" dt="2026-06-29T21:27:34.008" v="202" actId="20577"/>
              <pc2:cmMkLst xmlns:pc2="http://schemas.microsoft.com/office/powerpoint/2019/9/main/command">
                <pc:docMk/>
                <pc:sldMk cId="0" sldId="293"/>
                <pc2:cmMk id="{252A1BE5-42F6-4034-BE9B-F69F30FC2C77}"/>
              </pc2:cmMkLst>
            </pc226:cmChg>
          </p:ext>
        </pc:extLst>
      </pc:sldChg>
      <pc:sldChg chg="modSp mod">
        <pc:chgData name="GEOVANE EZIEL CARDOSO" userId="01a6709c-abbb-499d-bea8-d80b6c8b256c" providerId="ADAL" clId="{D13EF540-A5A7-4B9F-A774-90B028D882F2}" dt="2026-06-29T20:40:56.858" v="0" actId="790"/>
        <pc:sldMkLst>
          <pc:docMk/>
          <pc:sldMk cId="0" sldId="294"/>
        </pc:sldMkLst>
        <pc:spChg chg="mod">
          <ac:chgData name="GEOVANE EZIEL CARDOSO" userId="01a6709c-abbb-499d-bea8-d80b6c8b256c" providerId="ADAL" clId="{D13EF540-A5A7-4B9F-A774-90B028D882F2}" dt="2026-06-29T20:40:56.858" v="0" actId="790"/>
          <ac:spMkLst>
            <pc:docMk/>
            <pc:sldMk cId="0" sldId="294"/>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4"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5"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12"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17"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18" creationId="{00000000-0000-0000-0000-000000000000}"/>
          </ac:spMkLst>
        </pc:spChg>
        <pc:spChg chg="mod">
          <ac:chgData name="GEOVANE EZIEL CARDOSO" userId="01a6709c-abbb-499d-bea8-d80b6c8b256c" providerId="ADAL" clId="{D13EF540-A5A7-4B9F-A774-90B028D882F2}" dt="2026-06-29T20:40:56.858" v="0" actId="790"/>
          <ac:spMkLst>
            <pc:docMk/>
            <pc:sldMk cId="0" sldId="294"/>
            <ac:spMk id="2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95"/>
        </pc:sldMkLst>
        <pc:spChg chg="mod">
          <ac:chgData name="GEOVANE EZIEL CARDOSO" userId="01a6709c-abbb-499d-bea8-d80b6c8b256c" providerId="ADAL" clId="{D13EF540-A5A7-4B9F-A774-90B028D882F2}" dt="2026-06-29T20:40:56.858" v="0" actId="790"/>
          <ac:spMkLst>
            <pc:docMk/>
            <pc:sldMk cId="0" sldId="295"/>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18"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19"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20"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22"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30"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31" creationId="{00000000-0000-0000-0000-000000000000}"/>
          </ac:spMkLst>
        </pc:spChg>
        <pc:spChg chg="mod">
          <ac:chgData name="GEOVANE EZIEL CARDOSO" userId="01a6709c-abbb-499d-bea8-d80b6c8b256c" providerId="ADAL" clId="{D13EF540-A5A7-4B9F-A774-90B028D882F2}" dt="2026-06-29T20:40:56.858" v="0" actId="790"/>
          <ac:spMkLst>
            <pc:docMk/>
            <pc:sldMk cId="0" sldId="295"/>
            <ac:spMk id="43"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0" sldId="296"/>
        </pc:sldMkLst>
        <pc:spChg chg="mod">
          <ac:chgData name="GEOVANE EZIEL CARDOSO" userId="01a6709c-abbb-499d-bea8-d80b6c8b256c" providerId="ADAL" clId="{D13EF540-A5A7-4B9F-A774-90B028D882F2}" dt="2026-06-29T20:40:56.858" v="0" actId="790"/>
          <ac:spMkLst>
            <pc:docMk/>
            <pc:sldMk cId="0" sldId="296"/>
            <ac:spMk id="2"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3"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6"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7"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8"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9" creationId="{00000000-0000-0000-0000-000000000000}"/>
          </ac:spMkLst>
        </pc:spChg>
        <pc:spChg chg="mod">
          <ac:chgData name="GEOVANE EZIEL CARDOSO" userId="01a6709c-abbb-499d-bea8-d80b6c8b256c" providerId="ADAL" clId="{D13EF540-A5A7-4B9F-A774-90B028D882F2}" dt="2026-06-29T20:40:56.858" v="0" actId="790"/>
          <ac:spMkLst>
            <pc:docMk/>
            <pc:sldMk cId="0" sldId="296"/>
            <ac:spMk id="10" creationId="{00000000-0000-0000-0000-000000000000}"/>
          </ac:spMkLst>
        </pc:spChg>
      </pc:sldChg>
      <pc:sldChg chg="modSp mod">
        <pc:chgData name="GEOVANE EZIEL CARDOSO" userId="01a6709c-abbb-499d-bea8-d80b6c8b256c" providerId="ADAL" clId="{D13EF540-A5A7-4B9F-A774-90B028D882F2}" dt="2026-06-29T20:40:56.858" v="0" actId="790"/>
        <pc:sldMkLst>
          <pc:docMk/>
          <pc:sldMk cId="2343387526" sldId="297"/>
        </pc:sldMkLst>
        <pc:spChg chg="mod">
          <ac:chgData name="GEOVANE EZIEL CARDOSO" userId="01a6709c-abbb-499d-bea8-d80b6c8b256c" providerId="ADAL" clId="{D13EF540-A5A7-4B9F-A774-90B028D882F2}" dt="2026-06-29T20:40:56.858" v="0" actId="790"/>
          <ac:spMkLst>
            <pc:docMk/>
            <pc:sldMk cId="2343387526" sldId="297"/>
            <ac:spMk id="2" creationId="{38ABF78F-F781-53AE-40C0-B9556368705F}"/>
          </ac:spMkLst>
        </pc:spChg>
        <pc:spChg chg="mod">
          <ac:chgData name="GEOVANE EZIEL CARDOSO" userId="01a6709c-abbb-499d-bea8-d80b6c8b256c" providerId="ADAL" clId="{D13EF540-A5A7-4B9F-A774-90B028D882F2}" dt="2026-06-29T20:40:56.858" v="0" actId="790"/>
          <ac:spMkLst>
            <pc:docMk/>
            <pc:sldMk cId="2343387526" sldId="297"/>
            <ac:spMk id="3" creationId="{4AB28FFC-7D71-4DFD-7773-7B17394E7351}"/>
          </ac:spMkLst>
        </pc:spChg>
        <pc:spChg chg="mod">
          <ac:chgData name="GEOVANE EZIEL CARDOSO" userId="01a6709c-abbb-499d-bea8-d80b6c8b256c" providerId="ADAL" clId="{D13EF540-A5A7-4B9F-A774-90B028D882F2}" dt="2026-06-29T20:40:56.858" v="0" actId="790"/>
          <ac:spMkLst>
            <pc:docMk/>
            <pc:sldMk cId="2343387526" sldId="297"/>
            <ac:spMk id="6" creationId="{F3A01461-B5F5-5834-931B-E4C4BE16FAB3}"/>
          </ac:spMkLst>
        </pc:spChg>
        <pc:spChg chg="mod">
          <ac:chgData name="GEOVANE EZIEL CARDOSO" userId="01a6709c-abbb-499d-bea8-d80b6c8b256c" providerId="ADAL" clId="{D13EF540-A5A7-4B9F-A774-90B028D882F2}" dt="2026-06-29T20:40:56.858" v="0" actId="790"/>
          <ac:spMkLst>
            <pc:docMk/>
            <pc:sldMk cId="2343387526" sldId="297"/>
            <ac:spMk id="8" creationId="{BE7063FE-AA11-727C-9DA9-6CE6F3A9C825}"/>
          </ac:spMkLst>
        </pc:spChg>
        <pc:spChg chg="mod">
          <ac:chgData name="GEOVANE EZIEL CARDOSO" userId="01a6709c-abbb-499d-bea8-d80b6c8b256c" providerId="ADAL" clId="{D13EF540-A5A7-4B9F-A774-90B028D882F2}" dt="2026-06-29T20:40:56.858" v="0" actId="790"/>
          <ac:spMkLst>
            <pc:docMk/>
            <pc:sldMk cId="2343387526" sldId="297"/>
            <ac:spMk id="9" creationId="{C8F6DF91-391D-E101-9A73-A8B4A088B870}"/>
          </ac:spMkLst>
        </pc:spChg>
        <pc:spChg chg="mod">
          <ac:chgData name="GEOVANE EZIEL CARDOSO" userId="01a6709c-abbb-499d-bea8-d80b6c8b256c" providerId="ADAL" clId="{D13EF540-A5A7-4B9F-A774-90B028D882F2}" dt="2026-06-29T20:40:56.858" v="0" actId="790"/>
          <ac:spMkLst>
            <pc:docMk/>
            <pc:sldMk cId="2343387526" sldId="297"/>
            <ac:spMk id="10" creationId="{6684F833-32EC-95D1-289A-912A476A6A69}"/>
          </ac:spMkLst>
        </pc:spChg>
        <pc:spChg chg="mod">
          <ac:chgData name="GEOVANE EZIEL CARDOSO" userId="01a6709c-abbb-499d-bea8-d80b6c8b256c" providerId="ADAL" clId="{D13EF540-A5A7-4B9F-A774-90B028D882F2}" dt="2026-06-29T20:40:56.858" v="0" actId="790"/>
          <ac:spMkLst>
            <pc:docMk/>
            <pc:sldMk cId="2343387526" sldId="297"/>
            <ac:spMk id="11" creationId="{5C5B7B0E-7084-9B3F-F63B-9B8981FDCB23}"/>
          </ac:spMkLst>
        </pc:spChg>
        <pc:spChg chg="mod">
          <ac:chgData name="GEOVANE EZIEL CARDOSO" userId="01a6709c-abbb-499d-bea8-d80b6c8b256c" providerId="ADAL" clId="{D13EF540-A5A7-4B9F-A774-90B028D882F2}" dt="2026-06-29T20:40:56.858" v="0" actId="790"/>
          <ac:spMkLst>
            <pc:docMk/>
            <pc:sldMk cId="2343387526" sldId="297"/>
            <ac:spMk id="12" creationId="{8E0B060E-B199-72F9-C412-96F20CA15577}"/>
          </ac:spMkLst>
        </pc:spChg>
        <pc:spChg chg="mod">
          <ac:chgData name="GEOVANE EZIEL CARDOSO" userId="01a6709c-abbb-499d-bea8-d80b6c8b256c" providerId="ADAL" clId="{D13EF540-A5A7-4B9F-A774-90B028D882F2}" dt="2026-06-29T20:40:56.858" v="0" actId="790"/>
          <ac:spMkLst>
            <pc:docMk/>
            <pc:sldMk cId="2343387526" sldId="297"/>
            <ac:spMk id="16" creationId="{A9F4C2AB-4662-9F62-D6E8-3C58C9D77574}"/>
          </ac:spMkLst>
        </pc:spChg>
        <pc:spChg chg="mod">
          <ac:chgData name="GEOVANE EZIEL CARDOSO" userId="01a6709c-abbb-499d-bea8-d80b6c8b256c" providerId="ADAL" clId="{D13EF540-A5A7-4B9F-A774-90B028D882F2}" dt="2026-06-29T20:40:56.858" v="0" actId="790"/>
          <ac:spMkLst>
            <pc:docMk/>
            <pc:sldMk cId="2343387526" sldId="297"/>
            <ac:spMk id="17" creationId="{2CEC1CC9-B03B-9B00-B4EB-4203313E850D}"/>
          </ac:spMkLst>
        </pc:spChg>
      </pc:sldChg>
      <pc:sldChg chg="modSp add mod">
        <pc:chgData name="GEOVANE EZIEL CARDOSO" userId="01a6709c-abbb-499d-bea8-d80b6c8b256c" providerId="ADAL" clId="{D13EF540-A5A7-4B9F-A774-90B028D882F2}" dt="2026-06-29T21:39:20.854" v="691" actId="20577"/>
        <pc:sldMkLst>
          <pc:docMk/>
          <pc:sldMk cId="2753425462" sldId="298"/>
        </pc:sldMkLst>
        <pc:spChg chg="mod">
          <ac:chgData name="GEOVANE EZIEL CARDOSO" userId="01a6709c-abbb-499d-bea8-d80b6c8b256c" providerId="ADAL" clId="{D13EF540-A5A7-4B9F-A774-90B028D882F2}" dt="2026-06-29T21:30:11.744" v="205" actId="20577"/>
          <ac:spMkLst>
            <pc:docMk/>
            <pc:sldMk cId="2753425462" sldId="298"/>
            <ac:spMk id="3" creationId="{FFE63181-02CD-2E37-F011-225802CF817C}"/>
          </ac:spMkLst>
        </pc:spChg>
        <pc:spChg chg="mod">
          <ac:chgData name="GEOVANE EZIEL CARDOSO" userId="01a6709c-abbb-499d-bea8-d80b6c8b256c" providerId="ADAL" clId="{D13EF540-A5A7-4B9F-A774-90B028D882F2}" dt="2026-06-29T21:36:03.528" v="505" actId="1076"/>
          <ac:spMkLst>
            <pc:docMk/>
            <pc:sldMk cId="2753425462" sldId="298"/>
            <ac:spMk id="4" creationId="{45A715FC-6828-B72D-BF0A-46434123D636}"/>
          </ac:spMkLst>
        </pc:spChg>
        <pc:spChg chg="mod">
          <ac:chgData name="GEOVANE EZIEL CARDOSO" userId="01a6709c-abbb-499d-bea8-d80b6c8b256c" providerId="ADAL" clId="{D13EF540-A5A7-4B9F-A774-90B028D882F2}" dt="2026-06-29T21:35:55.269" v="504" actId="20577"/>
          <ac:spMkLst>
            <pc:docMk/>
            <pc:sldMk cId="2753425462" sldId="298"/>
            <ac:spMk id="5" creationId="{573910BC-CD63-42C0-6A6E-A3FDCD864D4A}"/>
          </ac:spMkLst>
        </pc:spChg>
        <pc:spChg chg="mod">
          <ac:chgData name="GEOVANE EZIEL CARDOSO" userId="01a6709c-abbb-499d-bea8-d80b6c8b256c" providerId="ADAL" clId="{D13EF540-A5A7-4B9F-A774-90B028D882F2}" dt="2026-06-29T21:35:46.602" v="499" actId="20577"/>
          <ac:spMkLst>
            <pc:docMk/>
            <pc:sldMk cId="2753425462" sldId="298"/>
            <ac:spMk id="6" creationId="{F1A3E37D-C18F-ABC2-B95B-4585AB5975C5}"/>
          </ac:spMkLst>
        </pc:spChg>
        <pc:spChg chg="mod">
          <ac:chgData name="GEOVANE EZIEL CARDOSO" userId="01a6709c-abbb-499d-bea8-d80b6c8b256c" providerId="ADAL" clId="{D13EF540-A5A7-4B9F-A774-90B028D882F2}" dt="2026-06-29T21:35:06.762" v="408" actId="1076"/>
          <ac:spMkLst>
            <pc:docMk/>
            <pc:sldMk cId="2753425462" sldId="298"/>
            <ac:spMk id="7" creationId="{F6511308-FD13-8FF0-269C-A02F94D95B33}"/>
          </ac:spMkLst>
        </pc:spChg>
        <pc:spChg chg="mod">
          <ac:chgData name="GEOVANE EZIEL CARDOSO" userId="01a6709c-abbb-499d-bea8-d80b6c8b256c" providerId="ADAL" clId="{D13EF540-A5A7-4B9F-A774-90B028D882F2}" dt="2026-06-29T21:39:20.854" v="691" actId="20577"/>
          <ac:spMkLst>
            <pc:docMk/>
            <pc:sldMk cId="2753425462" sldId="298"/>
            <ac:spMk id="8" creationId="{29461D7E-D2DA-0B0A-21AF-A4EC4A81FB76}"/>
          </ac:spMkLst>
        </pc:spChg>
        <pc:spChg chg="mod">
          <ac:chgData name="GEOVANE EZIEL CARDOSO" userId="01a6709c-abbb-499d-bea8-d80b6c8b256c" providerId="ADAL" clId="{D13EF540-A5A7-4B9F-A774-90B028D882F2}" dt="2026-06-29T21:38:26.547" v="657"/>
          <ac:spMkLst>
            <pc:docMk/>
            <pc:sldMk cId="2753425462" sldId="298"/>
            <ac:spMk id="9" creationId="{BD9D06F5-3B4E-9242-AC21-FE246B9AEA3C}"/>
          </ac:spMkLst>
        </pc:spChg>
      </pc:sldChg>
    </pc:docChg>
  </pc:docChgLst>
  <pc:docChgLst>
    <pc:chgData name="GEOVANE EZIEL CARDOSO" userId="01a6709c-abbb-499d-bea8-d80b6c8b256c" providerId="ADAL" clId="{18C699B3-6498-44A4-AFD5-CBA82ACA48FE}"/>
    <pc:docChg chg="undo custSel addSld delSld modSld sldOrd">
      <pc:chgData name="GEOVANE EZIEL CARDOSO" userId="01a6709c-abbb-499d-bea8-d80b6c8b256c" providerId="ADAL" clId="{18C699B3-6498-44A4-AFD5-CBA82ACA48FE}" dt="2026-06-30T16:57:27.314" v="431" actId="2711"/>
      <pc:docMkLst>
        <pc:docMk/>
      </pc:docMkLst>
      <pc:sldChg chg="modSp mod">
        <pc:chgData name="GEOVANE EZIEL CARDOSO" userId="01a6709c-abbb-499d-bea8-d80b6c8b256c" providerId="ADAL" clId="{18C699B3-6498-44A4-AFD5-CBA82ACA48FE}" dt="2026-06-30T16:57:27.314" v="431" actId="2711"/>
        <pc:sldMkLst>
          <pc:docMk/>
          <pc:sldMk cId="0" sldId="257"/>
        </pc:sldMkLst>
        <pc:spChg chg="mod">
          <ac:chgData name="GEOVANE EZIEL CARDOSO" userId="01a6709c-abbb-499d-bea8-d80b6c8b256c" providerId="ADAL" clId="{18C699B3-6498-44A4-AFD5-CBA82ACA48FE}" dt="2026-06-30T14:59:08.194" v="17" actId="20577"/>
          <ac:spMkLst>
            <pc:docMk/>
            <pc:sldMk cId="0" sldId="257"/>
            <ac:spMk id="21" creationId="{00000000-0000-0000-0000-000000000000}"/>
          </ac:spMkLst>
        </pc:spChg>
        <pc:spChg chg="mod">
          <ac:chgData name="GEOVANE EZIEL CARDOSO" userId="01a6709c-abbb-499d-bea8-d80b6c8b256c" providerId="ADAL" clId="{18C699B3-6498-44A4-AFD5-CBA82ACA48FE}" dt="2026-06-30T16:57:27.314" v="431" actId="2711"/>
          <ac:spMkLst>
            <pc:docMk/>
            <pc:sldMk cId="0" sldId="257"/>
            <ac:spMk id="38" creationId="{00000000-0000-0000-0000-000000000000}"/>
          </ac:spMkLst>
        </pc:spChg>
      </pc:sldChg>
      <pc:sldChg chg="modSp mod">
        <pc:chgData name="GEOVANE EZIEL CARDOSO" userId="01a6709c-abbb-499d-bea8-d80b6c8b256c" providerId="ADAL" clId="{18C699B3-6498-44A4-AFD5-CBA82ACA48FE}" dt="2026-06-30T16:57:19.199" v="429" actId="2711"/>
        <pc:sldMkLst>
          <pc:docMk/>
          <pc:sldMk cId="0" sldId="258"/>
        </pc:sldMkLst>
        <pc:spChg chg="mod">
          <ac:chgData name="GEOVANE EZIEL CARDOSO" userId="01a6709c-abbb-499d-bea8-d80b6c8b256c" providerId="ADAL" clId="{18C699B3-6498-44A4-AFD5-CBA82ACA48FE}" dt="2026-06-30T16:57:19.199" v="429" actId="2711"/>
          <ac:spMkLst>
            <pc:docMk/>
            <pc:sldMk cId="0" sldId="258"/>
            <ac:spMk id="61" creationId="{00000000-0000-0000-0000-000000000000}"/>
          </ac:spMkLst>
        </pc:spChg>
      </pc:sldChg>
      <pc:sldChg chg="modSp mod">
        <pc:chgData name="GEOVANE EZIEL CARDOSO" userId="01a6709c-abbb-499d-bea8-d80b6c8b256c" providerId="ADAL" clId="{18C699B3-6498-44A4-AFD5-CBA82ACA48FE}" dt="2026-06-30T16:57:01.767" v="428" actId="2711"/>
        <pc:sldMkLst>
          <pc:docMk/>
          <pc:sldMk cId="0" sldId="260"/>
        </pc:sldMkLst>
        <pc:spChg chg="mod">
          <ac:chgData name="GEOVANE EZIEL CARDOSO" userId="01a6709c-abbb-499d-bea8-d80b6c8b256c" providerId="ADAL" clId="{18C699B3-6498-44A4-AFD5-CBA82ACA48FE}" dt="2026-06-30T16:57:01.767" v="428" actId="2711"/>
          <ac:spMkLst>
            <pc:docMk/>
            <pc:sldMk cId="0" sldId="260"/>
            <ac:spMk id="13" creationId="{00000000-0000-0000-0000-000000000000}"/>
          </ac:spMkLst>
        </pc:spChg>
      </pc:sldChg>
      <pc:sldChg chg="modSp mod">
        <pc:chgData name="GEOVANE EZIEL CARDOSO" userId="01a6709c-abbb-499d-bea8-d80b6c8b256c" providerId="ADAL" clId="{18C699B3-6498-44A4-AFD5-CBA82ACA48FE}" dt="2026-06-30T16:56:52.093" v="426" actId="207"/>
        <pc:sldMkLst>
          <pc:docMk/>
          <pc:sldMk cId="0" sldId="261"/>
        </pc:sldMkLst>
        <pc:spChg chg="mod">
          <ac:chgData name="GEOVANE EZIEL CARDOSO" userId="01a6709c-abbb-499d-bea8-d80b6c8b256c" providerId="ADAL" clId="{18C699B3-6498-44A4-AFD5-CBA82ACA48FE}" dt="2026-06-30T16:56:52.093" v="426" actId="207"/>
          <ac:spMkLst>
            <pc:docMk/>
            <pc:sldMk cId="0" sldId="261"/>
            <ac:spMk id="29" creationId="{00000000-0000-0000-0000-000000000000}"/>
          </ac:spMkLst>
        </pc:spChg>
      </pc:sldChg>
      <pc:sldChg chg="modSp mod">
        <pc:chgData name="GEOVANE EZIEL CARDOSO" userId="01a6709c-abbb-499d-bea8-d80b6c8b256c" providerId="ADAL" clId="{18C699B3-6498-44A4-AFD5-CBA82ACA48FE}" dt="2026-06-30T16:56:47.566" v="425" actId="2711"/>
        <pc:sldMkLst>
          <pc:docMk/>
          <pc:sldMk cId="0" sldId="262"/>
        </pc:sldMkLst>
        <pc:spChg chg="mod">
          <ac:chgData name="GEOVANE EZIEL CARDOSO" userId="01a6709c-abbb-499d-bea8-d80b6c8b256c" providerId="ADAL" clId="{18C699B3-6498-44A4-AFD5-CBA82ACA48FE}" dt="2026-06-30T16:56:47.566" v="425" actId="2711"/>
          <ac:spMkLst>
            <pc:docMk/>
            <pc:sldMk cId="0" sldId="262"/>
            <ac:spMk id="4" creationId="{00000000-0000-0000-0000-000000000000}"/>
          </ac:spMkLst>
        </pc:spChg>
      </pc:sldChg>
      <pc:sldChg chg="modSp mod">
        <pc:chgData name="GEOVANE EZIEL CARDOSO" userId="01a6709c-abbb-499d-bea8-d80b6c8b256c" providerId="ADAL" clId="{18C699B3-6498-44A4-AFD5-CBA82ACA48FE}" dt="2026-06-30T16:56:34.749" v="423" actId="207"/>
        <pc:sldMkLst>
          <pc:docMk/>
          <pc:sldMk cId="0" sldId="263"/>
        </pc:sldMkLst>
        <pc:spChg chg="mod">
          <ac:chgData name="GEOVANE EZIEL CARDOSO" userId="01a6709c-abbb-499d-bea8-d80b6c8b256c" providerId="ADAL" clId="{18C699B3-6498-44A4-AFD5-CBA82ACA48FE}" dt="2026-06-30T16:56:34.749" v="423" actId="207"/>
          <ac:spMkLst>
            <pc:docMk/>
            <pc:sldMk cId="0" sldId="263"/>
            <ac:spMk id="13" creationId="{00000000-0000-0000-0000-000000000000}"/>
          </ac:spMkLst>
        </pc:spChg>
      </pc:sldChg>
      <pc:sldChg chg="modSp mod">
        <pc:chgData name="GEOVANE EZIEL CARDOSO" userId="01a6709c-abbb-499d-bea8-d80b6c8b256c" providerId="ADAL" clId="{18C699B3-6498-44A4-AFD5-CBA82ACA48FE}" dt="2026-06-30T16:19:00.770" v="42" actId="20577"/>
        <pc:sldMkLst>
          <pc:docMk/>
          <pc:sldMk cId="0" sldId="264"/>
        </pc:sldMkLst>
        <pc:spChg chg="mod">
          <ac:chgData name="GEOVANE EZIEL CARDOSO" userId="01a6709c-abbb-499d-bea8-d80b6c8b256c" providerId="ADAL" clId="{18C699B3-6498-44A4-AFD5-CBA82ACA48FE}" dt="2026-06-30T16:19:00.770" v="42" actId="20577"/>
          <ac:spMkLst>
            <pc:docMk/>
            <pc:sldMk cId="0" sldId="264"/>
            <ac:spMk id="6" creationId="{00000000-0000-0000-0000-000000000000}"/>
          </ac:spMkLst>
        </pc:spChg>
      </pc:sldChg>
      <pc:sldChg chg="modSp mod">
        <pc:chgData name="GEOVANE EZIEL CARDOSO" userId="01a6709c-abbb-499d-bea8-d80b6c8b256c" providerId="ADAL" clId="{18C699B3-6498-44A4-AFD5-CBA82ACA48FE}" dt="2026-06-30T16:56:29.445" v="422" actId="2711"/>
        <pc:sldMkLst>
          <pc:docMk/>
          <pc:sldMk cId="0" sldId="265"/>
        </pc:sldMkLst>
        <pc:spChg chg="mod">
          <ac:chgData name="GEOVANE EZIEL CARDOSO" userId="01a6709c-abbb-499d-bea8-d80b6c8b256c" providerId="ADAL" clId="{18C699B3-6498-44A4-AFD5-CBA82ACA48FE}" dt="2026-06-30T16:56:29.445" v="422" actId="2711"/>
          <ac:spMkLst>
            <pc:docMk/>
            <pc:sldMk cId="0" sldId="265"/>
            <ac:spMk id="38" creationId="{00000000-0000-0000-0000-000000000000}"/>
          </ac:spMkLst>
        </pc:spChg>
      </pc:sldChg>
      <pc:sldChg chg="modSp mod">
        <pc:chgData name="GEOVANE EZIEL CARDOSO" userId="01a6709c-abbb-499d-bea8-d80b6c8b256c" providerId="ADAL" clId="{18C699B3-6498-44A4-AFD5-CBA82ACA48FE}" dt="2026-06-30T16:56:22.538" v="420" actId="2711"/>
        <pc:sldMkLst>
          <pc:docMk/>
          <pc:sldMk cId="0" sldId="266"/>
        </pc:sldMkLst>
        <pc:spChg chg="mod">
          <ac:chgData name="GEOVANE EZIEL CARDOSO" userId="01a6709c-abbb-499d-bea8-d80b6c8b256c" providerId="ADAL" clId="{18C699B3-6498-44A4-AFD5-CBA82ACA48FE}" dt="2026-06-30T16:56:22.538" v="420" actId="2711"/>
          <ac:spMkLst>
            <pc:docMk/>
            <pc:sldMk cId="0" sldId="266"/>
            <ac:spMk id="13" creationId="{00000000-0000-0000-0000-000000000000}"/>
          </ac:spMkLst>
        </pc:spChg>
      </pc:sldChg>
      <pc:sldChg chg="modSp mod">
        <pc:chgData name="GEOVANE EZIEL CARDOSO" userId="01a6709c-abbb-499d-bea8-d80b6c8b256c" providerId="ADAL" clId="{18C699B3-6498-44A4-AFD5-CBA82ACA48FE}" dt="2026-06-30T16:56:14.048" v="418" actId="2711"/>
        <pc:sldMkLst>
          <pc:docMk/>
          <pc:sldMk cId="0" sldId="267"/>
        </pc:sldMkLst>
        <pc:spChg chg="mod">
          <ac:chgData name="GEOVANE EZIEL CARDOSO" userId="01a6709c-abbb-499d-bea8-d80b6c8b256c" providerId="ADAL" clId="{18C699B3-6498-44A4-AFD5-CBA82ACA48FE}" dt="2026-06-30T16:56:14.048" v="418" actId="2711"/>
          <ac:spMkLst>
            <pc:docMk/>
            <pc:sldMk cId="0" sldId="267"/>
            <ac:spMk id="20" creationId="{00000000-0000-0000-0000-000000000000}"/>
          </ac:spMkLst>
        </pc:spChg>
      </pc:sldChg>
      <pc:sldChg chg="modSp mod">
        <pc:chgData name="GEOVANE EZIEL CARDOSO" userId="01a6709c-abbb-499d-bea8-d80b6c8b256c" providerId="ADAL" clId="{18C699B3-6498-44A4-AFD5-CBA82ACA48FE}" dt="2026-06-30T16:56:04.534" v="416" actId="2711"/>
        <pc:sldMkLst>
          <pc:docMk/>
          <pc:sldMk cId="0" sldId="269"/>
        </pc:sldMkLst>
        <pc:spChg chg="mod">
          <ac:chgData name="GEOVANE EZIEL CARDOSO" userId="01a6709c-abbb-499d-bea8-d80b6c8b256c" providerId="ADAL" clId="{18C699B3-6498-44A4-AFD5-CBA82ACA48FE}" dt="2026-06-30T16:56:04.534" v="416" actId="2711"/>
          <ac:spMkLst>
            <pc:docMk/>
            <pc:sldMk cId="0" sldId="269"/>
            <ac:spMk id="26" creationId="{00000000-0000-0000-0000-000000000000}"/>
          </ac:spMkLst>
        </pc:spChg>
      </pc:sldChg>
      <pc:sldChg chg="modSp mod">
        <pc:chgData name="GEOVANE EZIEL CARDOSO" userId="01a6709c-abbb-499d-bea8-d80b6c8b256c" providerId="ADAL" clId="{18C699B3-6498-44A4-AFD5-CBA82ACA48FE}" dt="2026-06-30T16:55:56.552" v="414" actId="2711"/>
        <pc:sldMkLst>
          <pc:docMk/>
          <pc:sldMk cId="0" sldId="270"/>
        </pc:sldMkLst>
        <pc:spChg chg="mod">
          <ac:chgData name="GEOVANE EZIEL CARDOSO" userId="01a6709c-abbb-499d-bea8-d80b6c8b256c" providerId="ADAL" clId="{18C699B3-6498-44A4-AFD5-CBA82ACA48FE}" dt="2026-06-30T16:55:56.552" v="414" actId="2711"/>
          <ac:spMkLst>
            <pc:docMk/>
            <pc:sldMk cId="0" sldId="270"/>
            <ac:spMk id="30" creationId="{00000000-0000-0000-0000-000000000000}"/>
          </ac:spMkLst>
        </pc:spChg>
      </pc:sldChg>
      <pc:sldChg chg="modSp mod">
        <pc:chgData name="GEOVANE EZIEL CARDOSO" userId="01a6709c-abbb-499d-bea8-d80b6c8b256c" providerId="ADAL" clId="{18C699B3-6498-44A4-AFD5-CBA82ACA48FE}" dt="2026-06-30T16:55:43.773" v="412" actId="2711"/>
        <pc:sldMkLst>
          <pc:docMk/>
          <pc:sldMk cId="0" sldId="272"/>
        </pc:sldMkLst>
        <pc:spChg chg="mod">
          <ac:chgData name="GEOVANE EZIEL CARDOSO" userId="01a6709c-abbb-499d-bea8-d80b6c8b256c" providerId="ADAL" clId="{18C699B3-6498-44A4-AFD5-CBA82ACA48FE}" dt="2026-06-30T16:55:43.773" v="412" actId="2711"/>
          <ac:spMkLst>
            <pc:docMk/>
            <pc:sldMk cId="0" sldId="272"/>
            <ac:spMk id="37" creationId="{00000000-0000-0000-0000-000000000000}"/>
          </ac:spMkLst>
        </pc:spChg>
      </pc:sldChg>
      <pc:sldChg chg="modSp mod">
        <pc:chgData name="GEOVANE EZIEL CARDOSO" userId="01a6709c-abbb-499d-bea8-d80b6c8b256c" providerId="ADAL" clId="{18C699B3-6498-44A4-AFD5-CBA82ACA48FE}" dt="2026-06-30T16:55:35.783" v="410" actId="2711"/>
        <pc:sldMkLst>
          <pc:docMk/>
          <pc:sldMk cId="0" sldId="273"/>
        </pc:sldMkLst>
        <pc:spChg chg="mod">
          <ac:chgData name="GEOVANE EZIEL CARDOSO" userId="01a6709c-abbb-499d-bea8-d80b6c8b256c" providerId="ADAL" clId="{18C699B3-6498-44A4-AFD5-CBA82ACA48FE}" dt="2026-06-30T16:55:35.783" v="410" actId="2711"/>
          <ac:spMkLst>
            <pc:docMk/>
            <pc:sldMk cId="0" sldId="273"/>
            <ac:spMk id="16" creationId="{00000000-0000-0000-0000-000000000000}"/>
          </ac:spMkLst>
        </pc:spChg>
      </pc:sldChg>
      <pc:sldChg chg="modSp mod">
        <pc:chgData name="GEOVANE EZIEL CARDOSO" userId="01a6709c-abbb-499d-bea8-d80b6c8b256c" providerId="ADAL" clId="{18C699B3-6498-44A4-AFD5-CBA82ACA48FE}" dt="2026-06-30T16:55:26.966" v="408" actId="2711"/>
        <pc:sldMkLst>
          <pc:docMk/>
          <pc:sldMk cId="0" sldId="274"/>
        </pc:sldMkLst>
        <pc:spChg chg="mod">
          <ac:chgData name="GEOVANE EZIEL CARDOSO" userId="01a6709c-abbb-499d-bea8-d80b6c8b256c" providerId="ADAL" clId="{18C699B3-6498-44A4-AFD5-CBA82ACA48FE}" dt="2026-06-30T16:55:26.966" v="408" actId="2711"/>
          <ac:spMkLst>
            <pc:docMk/>
            <pc:sldMk cId="0" sldId="274"/>
            <ac:spMk id="17" creationId="{00000000-0000-0000-0000-000000000000}"/>
          </ac:spMkLst>
        </pc:spChg>
      </pc:sldChg>
      <pc:sldChg chg="modSp mod">
        <pc:chgData name="GEOVANE EZIEL CARDOSO" userId="01a6709c-abbb-499d-bea8-d80b6c8b256c" providerId="ADAL" clId="{18C699B3-6498-44A4-AFD5-CBA82ACA48FE}" dt="2026-06-30T16:55:19.507" v="406" actId="207"/>
        <pc:sldMkLst>
          <pc:docMk/>
          <pc:sldMk cId="0" sldId="276"/>
        </pc:sldMkLst>
        <pc:spChg chg="mod">
          <ac:chgData name="GEOVANE EZIEL CARDOSO" userId="01a6709c-abbb-499d-bea8-d80b6c8b256c" providerId="ADAL" clId="{18C699B3-6498-44A4-AFD5-CBA82ACA48FE}" dt="2026-06-30T16:55:19.507" v="406" actId="207"/>
          <ac:spMkLst>
            <pc:docMk/>
            <pc:sldMk cId="0" sldId="276"/>
            <ac:spMk id="26" creationId="{00000000-0000-0000-0000-000000000000}"/>
          </ac:spMkLst>
        </pc:spChg>
      </pc:sldChg>
      <pc:sldChg chg="modSp mod">
        <pc:chgData name="GEOVANE EZIEL CARDOSO" userId="01a6709c-abbb-499d-bea8-d80b6c8b256c" providerId="ADAL" clId="{18C699B3-6498-44A4-AFD5-CBA82ACA48FE}" dt="2026-06-30T16:55:06.257" v="403" actId="207"/>
        <pc:sldMkLst>
          <pc:docMk/>
          <pc:sldMk cId="0" sldId="277"/>
        </pc:sldMkLst>
        <pc:spChg chg="mod">
          <ac:chgData name="GEOVANE EZIEL CARDOSO" userId="01a6709c-abbb-499d-bea8-d80b6c8b256c" providerId="ADAL" clId="{18C699B3-6498-44A4-AFD5-CBA82ACA48FE}" dt="2026-06-30T16:55:06.257" v="403" actId="207"/>
          <ac:spMkLst>
            <pc:docMk/>
            <pc:sldMk cId="0" sldId="277"/>
            <ac:spMk id="13" creationId="{00000000-0000-0000-0000-000000000000}"/>
          </ac:spMkLst>
        </pc:spChg>
      </pc:sldChg>
      <pc:sldChg chg="modSp mod">
        <pc:chgData name="GEOVANE EZIEL CARDOSO" userId="01a6709c-abbb-499d-bea8-d80b6c8b256c" providerId="ADAL" clId="{18C699B3-6498-44A4-AFD5-CBA82ACA48FE}" dt="2026-06-30T16:55:15.235" v="405" actId="2711"/>
        <pc:sldMkLst>
          <pc:docMk/>
          <pc:sldMk cId="0" sldId="278"/>
        </pc:sldMkLst>
        <pc:spChg chg="mod">
          <ac:chgData name="GEOVANE EZIEL CARDOSO" userId="01a6709c-abbb-499d-bea8-d80b6c8b256c" providerId="ADAL" clId="{18C699B3-6498-44A4-AFD5-CBA82ACA48FE}" dt="2026-06-30T16:55:15.235" v="405" actId="2711"/>
          <ac:spMkLst>
            <pc:docMk/>
            <pc:sldMk cId="0" sldId="278"/>
            <ac:spMk id="37" creationId="{00000000-0000-0000-0000-000000000000}"/>
          </ac:spMkLst>
        </pc:spChg>
      </pc:sldChg>
      <pc:sldChg chg="modSp mod">
        <pc:chgData name="GEOVANE EZIEL CARDOSO" userId="01a6709c-abbb-499d-bea8-d80b6c8b256c" providerId="ADAL" clId="{18C699B3-6498-44A4-AFD5-CBA82ACA48FE}" dt="2026-06-30T16:53:21.033" v="397" actId="207"/>
        <pc:sldMkLst>
          <pc:docMk/>
          <pc:sldMk cId="0" sldId="280"/>
        </pc:sldMkLst>
        <pc:spChg chg="mod">
          <ac:chgData name="GEOVANE EZIEL CARDOSO" userId="01a6709c-abbb-499d-bea8-d80b6c8b256c" providerId="ADAL" clId="{18C699B3-6498-44A4-AFD5-CBA82ACA48FE}" dt="2026-06-30T16:53:21.033" v="397" actId="207"/>
          <ac:spMkLst>
            <pc:docMk/>
            <pc:sldMk cId="0" sldId="280"/>
            <ac:spMk id="8" creationId="{00000000-0000-0000-0000-000000000000}"/>
          </ac:spMkLst>
        </pc:spChg>
      </pc:sldChg>
      <pc:sldChg chg="modSp mod">
        <pc:chgData name="GEOVANE EZIEL CARDOSO" userId="01a6709c-abbb-499d-bea8-d80b6c8b256c" providerId="ADAL" clId="{18C699B3-6498-44A4-AFD5-CBA82ACA48FE}" dt="2026-06-30T16:53:16.418" v="396" actId="207"/>
        <pc:sldMkLst>
          <pc:docMk/>
          <pc:sldMk cId="0" sldId="281"/>
        </pc:sldMkLst>
        <pc:spChg chg="mod">
          <ac:chgData name="GEOVANE EZIEL CARDOSO" userId="01a6709c-abbb-499d-bea8-d80b6c8b256c" providerId="ADAL" clId="{18C699B3-6498-44A4-AFD5-CBA82ACA48FE}" dt="2026-06-30T16:53:16.418" v="396" actId="207"/>
          <ac:spMkLst>
            <pc:docMk/>
            <pc:sldMk cId="0" sldId="281"/>
            <ac:spMk id="25" creationId="{00000000-0000-0000-0000-000000000000}"/>
          </ac:spMkLst>
        </pc:spChg>
      </pc:sldChg>
      <pc:sldChg chg="modSp mod">
        <pc:chgData name="GEOVANE EZIEL CARDOSO" userId="01a6709c-abbb-499d-bea8-d80b6c8b256c" providerId="ADAL" clId="{18C699B3-6498-44A4-AFD5-CBA82ACA48FE}" dt="2026-06-30T16:53:10.633" v="395" actId="2711"/>
        <pc:sldMkLst>
          <pc:docMk/>
          <pc:sldMk cId="0" sldId="283"/>
        </pc:sldMkLst>
        <pc:spChg chg="mod">
          <ac:chgData name="GEOVANE EZIEL CARDOSO" userId="01a6709c-abbb-499d-bea8-d80b6c8b256c" providerId="ADAL" clId="{18C699B3-6498-44A4-AFD5-CBA82ACA48FE}" dt="2026-06-30T16:53:10.633" v="395" actId="2711"/>
          <ac:spMkLst>
            <pc:docMk/>
            <pc:sldMk cId="0" sldId="283"/>
            <ac:spMk id="25" creationId="{00000000-0000-0000-0000-000000000000}"/>
          </ac:spMkLst>
        </pc:spChg>
      </pc:sldChg>
      <pc:sldChg chg="modSp mod">
        <pc:chgData name="GEOVANE EZIEL CARDOSO" userId="01a6709c-abbb-499d-bea8-d80b6c8b256c" providerId="ADAL" clId="{18C699B3-6498-44A4-AFD5-CBA82ACA48FE}" dt="2026-06-30T16:53:00.007" v="393" actId="2711"/>
        <pc:sldMkLst>
          <pc:docMk/>
          <pc:sldMk cId="0" sldId="284"/>
        </pc:sldMkLst>
        <pc:spChg chg="mod">
          <ac:chgData name="GEOVANE EZIEL CARDOSO" userId="01a6709c-abbb-499d-bea8-d80b6c8b256c" providerId="ADAL" clId="{18C699B3-6498-44A4-AFD5-CBA82ACA48FE}" dt="2026-06-30T16:53:00.007" v="393" actId="2711"/>
          <ac:spMkLst>
            <pc:docMk/>
            <pc:sldMk cId="0" sldId="284"/>
            <ac:spMk id="33" creationId="{00000000-0000-0000-0000-000000000000}"/>
          </ac:spMkLst>
        </pc:spChg>
      </pc:sldChg>
      <pc:sldChg chg="modSp mod">
        <pc:chgData name="GEOVANE EZIEL CARDOSO" userId="01a6709c-abbb-499d-bea8-d80b6c8b256c" providerId="ADAL" clId="{18C699B3-6498-44A4-AFD5-CBA82ACA48FE}" dt="2026-06-30T16:52:29.816" v="391" actId="2711"/>
        <pc:sldMkLst>
          <pc:docMk/>
          <pc:sldMk cId="0" sldId="285"/>
        </pc:sldMkLst>
        <pc:spChg chg="mod">
          <ac:chgData name="GEOVANE EZIEL CARDOSO" userId="01a6709c-abbb-499d-bea8-d80b6c8b256c" providerId="ADAL" clId="{18C699B3-6498-44A4-AFD5-CBA82ACA48FE}" dt="2026-06-30T16:52:29.816" v="391" actId="2711"/>
          <ac:spMkLst>
            <pc:docMk/>
            <pc:sldMk cId="0" sldId="285"/>
            <ac:spMk id="13" creationId="{00000000-0000-0000-0000-000000000000}"/>
          </ac:spMkLst>
        </pc:spChg>
      </pc:sldChg>
      <pc:sldChg chg="modSp mod">
        <pc:chgData name="GEOVANE EZIEL CARDOSO" userId="01a6709c-abbb-499d-bea8-d80b6c8b256c" providerId="ADAL" clId="{18C699B3-6498-44A4-AFD5-CBA82ACA48FE}" dt="2026-06-30T16:52:07.683" v="389" actId="2711"/>
        <pc:sldMkLst>
          <pc:docMk/>
          <pc:sldMk cId="0" sldId="287"/>
        </pc:sldMkLst>
        <pc:spChg chg="mod">
          <ac:chgData name="GEOVANE EZIEL CARDOSO" userId="01a6709c-abbb-499d-bea8-d80b6c8b256c" providerId="ADAL" clId="{18C699B3-6498-44A4-AFD5-CBA82ACA48FE}" dt="2026-06-30T16:52:07.683" v="389" actId="2711"/>
          <ac:spMkLst>
            <pc:docMk/>
            <pc:sldMk cId="0" sldId="287"/>
            <ac:spMk id="32" creationId="{00000000-0000-0000-0000-000000000000}"/>
          </ac:spMkLst>
        </pc:spChg>
      </pc:sldChg>
      <pc:sldChg chg="modSp mod">
        <pc:chgData name="GEOVANE EZIEL CARDOSO" userId="01a6709c-abbb-499d-bea8-d80b6c8b256c" providerId="ADAL" clId="{18C699B3-6498-44A4-AFD5-CBA82ACA48FE}" dt="2026-06-30T16:51:57.444" v="387" actId="2711"/>
        <pc:sldMkLst>
          <pc:docMk/>
          <pc:sldMk cId="0" sldId="288"/>
        </pc:sldMkLst>
        <pc:spChg chg="mod">
          <ac:chgData name="GEOVANE EZIEL CARDOSO" userId="01a6709c-abbb-499d-bea8-d80b6c8b256c" providerId="ADAL" clId="{18C699B3-6498-44A4-AFD5-CBA82ACA48FE}" dt="2026-06-30T16:51:57.444" v="387" actId="2711"/>
          <ac:spMkLst>
            <pc:docMk/>
            <pc:sldMk cId="0" sldId="288"/>
            <ac:spMk id="37" creationId="{00000000-0000-0000-0000-000000000000}"/>
          </ac:spMkLst>
        </pc:spChg>
      </pc:sldChg>
      <pc:sldChg chg="modSp mod">
        <pc:chgData name="GEOVANE EZIEL CARDOSO" userId="01a6709c-abbb-499d-bea8-d80b6c8b256c" providerId="ADAL" clId="{18C699B3-6498-44A4-AFD5-CBA82ACA48FE}" dt="2026-06-30T16:51:47.116" v="385" actId="2711"/>
        <pc:sldMkLst>
          <pc:docMk/>
          <pc:sldMk cId="0" sldId="289"/>
        </pc:sldMkLst>
        <pc:spChg chg="mod">
          <ac:chgData name="GEOVANE EZIEL CARDOSO" userId="01a6709c-abbb-499d-bea8-d80b6c8b256c" providerId="ADAL" clId="{18C699B3-6498-44A4-AFD5-CBA82ACA48FE}" dt="2026-06-30T16:51:47.116" v="385" actId="2711"/>
          <ac:spMkLst>
            <pc:docMk/>
            <pc:sldMk cId="0" sldId="289"/>
            <ac:spMk id="17" creationId="{00000000-0000-0000-0000-000000000000}"/>
          </ac:spMkLst>
        </pc:spChg>
      </pc:sldChg>
      <pc:sldChg chg="modSp mod">
        <pc:chgData name="GEOVANE EZIEL CARDOSO" userId="01a6709c-abbb-499d-bea8-d80b6c8b256c" providerId="ADAL" clId="{18C699B3-6498-44A4-AFD5-CBA82ACA48FE}" dt="2026-06-30T16:47:22.978" v="381" actId="2711"/>
        <pc:sldMkLst>
          <pc:docMk/>
          <pc:sldMk cId="0" sldId="291"/>
        </pc:sldMkLst>
        <pc:spChg chg="mod">
          <ac:chgData name="GEOVANE EZIEL CARDOSO" userId="01a6709c-abbb-499d-bea8-d80b6c8b256c" providerId="ADAL" clId="{18C699B3-6498-44A4-AFD5-CBA82ACA48FE}" dt="2026-06-30T16:47:22.978" v="381" actId="2711"/>
          <ac:spMkLst>
            <pc:docMk/>
            <pc:sldMk cId="0" sldId="291"/>
            <ac:spMk id="35" creationId="{00000000-0000-0000-0000-000000000000}"/>
          </ac:spMkLst>
        </pc:spChg>
      </pc:sldChg>
      <pc:sldChg chg="modSp mod">
        <pc:chgData name="GEOVANE EZIEL CARDOSO" userId="01a6709c-abbb-499d-bea8-d80b6c8b256c" providerId="ADAL" clId="{18C699B3-6498-44A4-AFD5-CBA82ACA48FE}" dt="2026-06-30T16:47:14.505" v="379" actId="207"/>
        <pc:sldMkLst>
          <pc:docMk/>
          <pc:sldMk cId="0" sldId="292"/>
        </pc:sldMkLst>
        <pc:spChg chg="mod">
          <ac:chgData name="GEOVANE EZIEL CARDOSO" userId="01a6709c-abbb-499d-bea8-d80b6c8b256c" providerId="ADAL" clId="{18C699B3-6498-44A4-AFD5-CBA82ACA48FE}" dt="2026-06-30T16:47:14.505" v="379" actId="207"/>
          <ac:spMkLst>
            <pc:docMk/>
            <pc:sldMk cId="0" sldId="292"/>
            <ac:spMk id="34" creationId="{00000000-0000-0000-0000-000000000000}"/>
          </ac:spMkLst>
        </pc:spChg>
      </pc:sldChg>
      <pc:sldChg chg="modSp mod">
        <pc:chgData name="GEOVANE EZIEL CARDOSO" userId="01a6709c-abbb-499d-bea8-d80b6c8b256c" providerId="ADAL" clId="{18C699B3-6498-44A4-AFD5-CBA82ACA48FE}" dt="2026-06-30T16:47:08.109" v="378" actId="2711"/>
        <pc:sldMkLst>
          <pc:docMk/>
          <pc:sldMk cId="0" sldId="293"/>
        </pc:sldMkLst>
        <pc:spChg chg="mod">
          <ac:chgData name="GEOVANE EZIEL CARDOSO" userId="01a6709c-abbb-499d-bea8-d80b6c8b256c" providerId="ADAL" clId="{18C699B3-6498-44A4-AFD5-CBA82ACA48FE}" dt="2026-06-30T16:47:08.109" v="378" actId="2711"/>
          <ac:spMkLst>
            <pc:docMk/>
            <pc:sldMk cId="0" sldId="293"/>
            <ac:spMk id="18" creationId="{00000000-0000-0000-0000-000000000000}"/>
          </ac:spMkLst>
        </pc:spChg>
      </pc:sldChg>
      <pc:sldChg chg="modSp mod">
        <pc:chgData name="GEOVANE EZIEL CARDOSO" userId="01a6709c-abbb-499d-bea8-d80b6c8b256c" providerId="ADAL" clId="{18C699B3-6498-44A4-AFD5-CBA82ACA48FE}" dt="2026-06-30T16:46:56.716" v="376" actId="2711"/>
        <pc:sldMkLst>
          <pc:docMk/>
          <pc:sldMk cId="0" sldId="294"/>
        </pc:sldMkLst>
        <pc:spChg chg="mod">
          <ac:chgData name="GEOVANE EZIEL CARDOSO" userId="01a6709c-abbb-499d-bea8-d80b6c8b256c" providerId="ADAL" clId="{18C699B3-6498-44A4-AFD5-CBA82ACA48FE}" dt="2026-06-30T16:46:56.716" v="376" actId="2711"/>
          <ac:spMkLst>
            <pc:docMk/>
            <pc:sldMk cId="0" sldId="294"/>
            <ac:spMk id="23" creationId="{00000000-0000-0000-0000-000000000000}"/>
          </ac:spMkLst>
        </pc:spChg>
      </pc:sldChg>
      <pc:sldChg chg="modSp mod">
        <pc:chgData name="GEOVANE EZIEL CARDOSO" userId="01a6709c-abbb-499d-bea8-d80b6c8b256c" providerId="ADAL" clId="{18C699B3-6498-44A4-AFD5-CBA82ACA48FE}" dt="2026-06-30T16:46:37.517" v="372" actId="207"/>
        <pc:sldMkLst>
          <pc:docMk/>
          <pc:sldMk cId="0" sldId="295"/>
        </pc:sldMkLst>
        <pc:spChg chg="mod">
          <ac:chgData name="GEOVANE EZIEL CARDOSO" userId="01a6709c-abbb-499d-bea8-d80b6c8b256c" providerId="ADAL" clId="{18C699B3-6498-44A4-AFD5-CBA82ACA48FE}" dt="2026-06-30T16:46:37.517" v="372" actId="207"/>
          <ac:spMkLst>
            <pc:docMk/>
            <pc:sldMk cId="0" sldId="295"/>
            <ac:spMk id="43" creationId="{00000000-0000-0000-0000-000000000000}"/>
          </ac:spMkLst>
        </pc:spChg>
      </pc:sldChg>
      <pc:sldChg chg="modSp mod">
        <pc:chgData name="GEOVANE EZIEL CARDOSO" userId="01a6709c-abbb-499d-bea8-d80b6c8b256c" providerId="ADAL" clId="{18C699B3-6498-44A4-AFD5-CBA82ACA48FE}" dt="2026-06-30T16:47:31.541" v="383" actId="207"/>
        <pc:sldMkLst>
          <pc:docMk/>
          <pc:sldMk cId="2343387526" sldId="297"/>
        </pc:sldMkLst>
        <pc:spChg chg="mod">
          <ac:chgData name="GEOVANE EZIEL CARDOSO" userId="01a6709c-abbb-499d-bea8-d80b6c8b256c" providerId="ADAL" clId="{18C699B3-6498-44A4-AFD5-CBA82ACA48FE}" dt="2026-06-30T16:47:31.541" v="383" actId="207"/>
          <ac:spMkLst>
            <pc:docMk/>
            <pc:sldMk cId="2343387526" sldId="297"/>
            <ac:spMk id="17" creationId="{2CEC1CC9-B03B-9B00-B4EB-4203313E850D}"/>
          </ac:spMkLst>
        </pc:spChg>
      </pc:sldChg>
      <pc:sldChg chg="modSp mod">
        <pc:chgData name="GEOVANE EZIEL CARDOSO" userId="01a6709c-abbb-499d-bea8-d80b6c8b256c" providerId="ADAL" clId="{18C699B3-6498-44A4-AFD5-CBA82ACA48FE}" dt="2026-06-30T16:54:31.901" v="400" actId="207"/>
        <pc:sldMkLst>
          <pc:docMk/>
          <pc:sldMk cId="2753425462" sldId="298"/>
        </pc:sldMkLst>
        <pc:spChg chg="mod">
          <ac:chgData name="GEOVANE EZIEL CARDOSO" userId="01a6709c-abbb-499d-bea8-d80b6c8b256c" providerId="ADAL" clId="{18C699B3-6498-44A4-AFD5-CBA82ACA48FE}" dt="2026-06-30T16:54:31.901" v="400" actId="207"/>
          <ac:spMkLst>
            <pc:docMk/>
            <pc:sldMk cId="2753425462" sldId="298"/>
            <ac:spMk id="13" creationId="{85B33197-095A-8BD2-BCC2-083A0D48558A}"/>
          </ac:spMkLst>
        </pc:spChg>
      </pc:sldChg>
      <pc:sldChg chg="addSp delSp modSp new mod ord">
        <pc:chgData name="GEOVANE EZIEL CARDOSO" userId="01a6709c-abbb-499d-bea8-d80b6c8b256c" providerId="ADAL" clId="{18C699B3-6498-44A4-AFD5-CBA82ACA48FE}" dt="2026-06-30T16:22:13.352" v="49" actId="478"/>
        <pc:sldMkLst>
          <pc:docMk/>
          <pc:sldMk cId="926322074" sldId="299"/>
        </pc:sldMkLst>
        <pc:picChg chg="add mod">
          <ac:chgData name="GEOVANE EZIEL CARDOSO" userId="01a6709c-abbb-499d-bea8-d80b6c8b256c" providerId="ADAL" clId="{18C699B3-6498-44A4-AFD5-CBA82ACA48FE}" dt="2026-06-30T16:16:38.761" v="34" actId="931"/>
          <ac:picMkLst>
            <pc:docMk/>
            <pc:sldMk cId="926322074" sldId="299"/>
            <ac:picMk id="7" creationId="{9F435994-CFD0-F4C6-1206-57929A7A7D50}"/>
          </ac:picMkLst>
        </pc:picChg>
      </pc:sldChg>
      <pc:sldChg chg="addSp modSp new mod">
        <pc:chgData name="GEOVANE EZIEL CARDOSO" userId="01a6709c-abbb-499d-bea8-d80b6c8b256c" providerId="ADAL" clId="{18C699B3-6498-44A4-AFD5-CBA82ACA48FE}" dt="2026-06-30T16:20:28.744" v="46" actId="931"/>
        <pc:sldMkLst>
          <pc:docMk/>
          <pc:sldMk cId="3872240066" sldId="301"/>
        </pc:sldMkLst>
        <pc:picChg chg="add mod">
          <ac:chgData name="GEOVANE EZIEL CARDOSO" userId="01a6709c-abbb-499d-bea8-d80b6c8b256c" providerId="ADAL" clId="{18C699B3-6498-44A4-AFD5-CBA82ACA48FE}" dt="2026-06-30T16:20:28.744" v="46" actId="931"/>
          <ac:picMkLst>
            <pc:docMk/>
            <pc:sldMk cId="3872240066" sldId="301"/>
            <ac:picMk id="3" creationId="{0B627ECB-2B69-CA32-AA06-102D9CA76249}"/>
          </ac:picMkLst>
        </pc:picChg>
      </pc:sldChg>
      <pc:sldChg chg="addSp modSp new mod">
        <pc:chgData name="GEOVANE EZIEL CARDOSO" userId="01a6709c-abbb-499d-bea8-d80b6c8b256c" providerId="ADAL" clId="{18C699B3-6498-44A4-AFD5-CBA82ACA48FE}" dt="2026-06-30T16:24:13.107" v="50" actId="931"/>
        <pc:sldMkLst>
          <pc:docMk/>
          <pc:sldMk cId="1286347814" sldId="302"/>
        </pc:sldMkLst>
        <pc:picChg chg="add mod">
          <ac:chgData name="GEOVANE EZIEL CARDOSO" userId="01a6709c-abbb-499d-bea8-d80b6c8b256c" providerId="ADAL" clId="{18C699B3-6498-44A4-AFD5-CBA82ACA48FE}" dt="2026-06-30T16:24:13.107" v="50" actId="931"/>
          <ac:picMkLst>
            <pc:docMk/>
            <pc:sldMk cId="1286347814" sldId="302"/>
            <ac:picMk id="3" creationId="{988C7F37-E609-05CB-ACB3-35FEE0AA6AD4}"/>
          </ac:picMkLst>
        </pc:picChg>
      </pc:sldChg>
      <pc:sldChg chg="addSp delSp modSp add mod ord">
        <pc:chgData name="GEOVANE EZIEL CARDOSO" userId="01a6709c-abbb-499d-bea8-d80b6c8b256c" providerId="ADAL" clId="{18C699B3-6498-44A4-AFD5-CBA82ACA48FE}" dt="2026-06-30T16:36:23.167" v="279" actId="1076"/>
        <pc:sldMkLst>
          <pc:docMk/>
          <pc:sldMk cId="3211772207" sldId="303"/>
        </pc:sldMkLst>
        <pc:spChg chg="add mod">
          <ac:chgData name="GEOVANE EZIEL CARDOSO" userId="01a6709c-abbb-499d-bea8-d80b6c8b256c" providerId="ADAL" clId="{18C699B3-6498-44A4-AFD5-CBA82ACA48FE}" dt="2026-06-30T16:35:19.124" v="225" actId="1076"/>
          <ac:spMkLst>
            <pc:docMk/>
            <pc:sldMk cId="3211772207" sldId="303"/>
            <ac:spMk id="4" creationId="{63D01619-8DCD-07B5-4ECD-5976B28066BA}"/>
          </ac:spMkLst>
        </pc:spChg>
        <pc:spChg chg="mod">
          <ac:chgData name="GEOVANE EZIEL CARDOSO" userId="01a6709c-abbb-499d-bea8-d80b6c8b256c" providerId="ADAL" clId="{18C699B3-6498-44A4-AFD5-CBA82ACA48FE}" dt="2026-06-30T16:30:21.972" v="79" actId="20577"/>
          <ac:spMkLst>
            <pc:docMk/>
            <pc:sldMk cId="3211772207" sldId="303"/>
            <ac:spMk id="5" creationId="{DFA6AB41-F5EB-BCD5-1877-943693AF7839}"/>
          </ac:spMkLst>
        </pc:spChg>
        <pc:spChg chg="mod">
          <ac:chgData name="GEOVANE EZIEL CARDOSO" userId="01a6709c-abbb-499d-bea8-d80b6c8b256c" providerId="ADAL" clId="{18C699B3-6498-44A4-AFD5-CBA82ACA48FE}" dt="2026-06-30T16:30:18.402" v="73" actId="20577"/>
          <ac:spMkLst>
            <pc:docMk/>
            <pc:sldMk cId="3211772207" sldId="303"/>
            <ac:spMk id="6" creationId="{30C5CCFF-4178-08F3-7FA4-218AD37427CF}"/>
          </ac:spMkLst>
        </pc:spChg>
        <pc:spChg chg="mod">
          <ac:chgData name="GEOVANE EZIEL CARDOSO" userId="01a6709c-abbb-499d-bea8-d80b6c8b256c" providerId="ADAL" clId="{18C699B3-6498-44A4-AFD5-CBA82ACA48FE}" dt="2026-06-30T16:30:14.366" v="70" actId="20577"/>
          <ac:spMkLst>
            <pc:docMk/>
            <pc:sldMk cId="3211772207" sldId="303"/>
            <ac:spMk id="9" creationId="{D6D3C72F-7CC2-B936-9A7B-2EF664B4B327}"/>
          </ac:spMkLst>
        </pc:spChg>
        <pc:spChg chg="mod">
          <ac:chgData name="GEOVANE EZIEL CARDOSO" userId="01a6709c-abbb-499d-bea8-d80b6c8b256c" providerId="ADAL" clId="{18C699B3-6498-44A4-AFD5-CBA82ACA48FE}" dt="2026-06-30T16:30:16.830" v="71" actId="20577"/>
          <ac:spMkLst>
            <pc:docMk/>
            <pc:sldMk cId="3211772207" sldId="303"/>
            <ac:spMk id="10" creationId="{062D7CFD-547D-4060-8EAD-217B116A40C3}"/>
          </ac:spMkLst>
        </pc:spChg>
        <pc:spChg chg="add mod">
          <ac:chgData name="GEOVANE EZIEL CARDOSO" userId="01a6709c-abbb-499d-bea8-d80b6c8b256c" providerId="ADAL" clId="{18C699B3-6498-44A4-AFD5-CBA82ACA48FE}" dt="2026-06-30T16:36:13.021" v="278" actId="2711"/>
          <ac:spMkLst>
            <pc:docMk/>
            <pc:sldMk cId="3211772207" sldId="303"/>
            <ac:spMk id="11" creationId="{307B2446-7171-D100-12AC-A535AFC43DF1}"/>
          </ac:spMkLst>
        </pc:spChg>
        <pc:spChg chg="add mod">
          <ac:chgData name="GEOVANE EZIEL CARDOSO" userId="01a6709c-abbb-499d-bea8-d80b6c8b256c" providerId="ADAL" clId="{18C699B3-6498-44A4-AFD5-CBA82ACA48FE}" dt="2026-06-30T16:36:23.167" v="279" actId="1076"/>
          <ac:spMkLst>
            <pc:docMk/>
            <pc:sldMk cId="3211772207" sldId="303"/>
            <ac:spMk id="12" creationId="{676AB551-FEBC-C324-98CB-C3E739FB00C5}"/>
          </ac:spMkLst>
        </pc:spChg>
      </pc:sldChg>
      <pc:sldChg chg="addSp modSp new mod">
        <pc:chgData name="GEOVANE EZIEL CARDOSO" userId="01a6709c-abbb-499d-bea8-d80b6c8b256c" providerId="ADAL" clId="{18C699B3-6498-44A4-AFD5-CBA82ACA48FE}" dt="2026-06-30T16:28:34.259" v="52" actId="931"/>
        <pc:sldMkLst>
          <pc:docMk/>
          <pc:sldMk cId="341999009" sldId="304"/>
        </pc:sldMkLst>
        <pc:picChg chg="add mod">
          <ac:chgData name="GEOVANE EZIEL CARDOSO" userId="01a6709c-abbb-499d-bea8-d80b6c8b256c" providerId="ADAL" clId="{18C699B3-6498-44A4-AFD5-CBA82ACA48FE}" dt="2026-06-30T16:28:34.259" v="52" actId="931"/>
          <ac:picMkLst>
            <pc:docMk/>
            <pc:sldMk cId="341999009" sldId="304"/>
            <ac:picMk id="3" creationId="{D2B103CB-0FD2-939C-2DA2-364354D75CC3}"/>
          </ac:picMkLst>
        </pc:picChg>
      </pc:sldChg>
      <pc:sldChg chg="add">
        <pc:chgData name="GEOVANE EZIEL CARDOSO" userId="01a6709c-abbb-499d-bea8-d80b6c8b256c" providerId="ADAL" clId="{18C699B3-6498-44A4-AFD5-CBA82ACA48FE}" dt="2026-06-30T16:29:12.798" v="53" actId="2890"/>
        <pc:sldMkLst>
          <pc:docMk/>
          <pc:sldMk cId="88094034" sldId="305"/>
        </pc:sldMkLst>
      </pc:sldChg>
    </pc:docChg>
  </pc:docChgLst>
  <pc:docChgLst>
    <pc:chgData name="VIVIAN CHAPLIN GANZO SAVEDRA" userId="571f83ee-2260-4b8a-a29d-9276333958ed" providerId="ADAL" clId="{60D61BD6-F851-485C-BCA8-FD15420E104A}"/>
    <pc:docChg chg="undo custSel modSld">
      <pc:chgData name="VIVIAN CHAPLIN GANZO SAVEDRA" userId="571f83ee-2260-4b8a-a29d-9276333958ed" providerId="ADAL" clId="{60D61BD6-F851-485C-BCA8-FD15420E104A}" dt="2026-07-01T19:08:52.881" v="171" actId="1076"/>
      <pc:docMkLst>
        <pc:docMk/>
      </pc:docMkLst>
      <pc:sldChg chg="addSp delSp modSp mod">
        <pc:chgData name="VIVIAN CHAPLIN GANZO SAVEDRA" userId="571f83ee-2260-4b8a-a29d-9276333958ed" providerId="ADAL" clId="{60D61BD6-F851-485C-BCA8-FD15420E104A}" dt="2026-07-01T19:08:52.881" v="171" actId="1076"/>
        <pc:sldMkLst>
          <pc:docMk/>
          <pc:sldMk cId="0" sldId="287"/>
        </pc:sldMkLst>
        <pc:spChg chg="mod">
          <ac:chgData name="VIVIAN CHAPLIN GANZO SAVEDRA" userId="571f83ee-2260-4b8a-a29d-9276333958ed" providerId="ADAL" clId="{60D61BD6-F851-485C-BCA8-FD15420E104A}" dt="2026-07-01T19:08:06.132" v="158" actId="1076"/>
          <ac:spMkLst>
            <pc:docMk/>
            <pc:sldMk cId="0" sldId="287"/>
            <ac:spMk id="5" creationId="{00000000-0000-0000-0000-000000000000}"/>
          </ac:spMkLst>
        </pc:spChg>
        <pc:spChg chg="mod">
          <ac:chgData name="VIVIAN CHAPLIN GANZO SAVEDRA" userId="571f83ee-2260-4b8a-a29d-9276333958ed" providerId="ADAL" clId="{60D61BD6-F851-485C-BCA8-FD15420E104A}" dt="2026-07-01T19:08:33.043" v="166" actId="1076"/>
          <ac:spMkLst>
            <pc:docMk/>
            <pc:sldMk cId="0" sldId="287"/>
            <ac:spMk id="7" creationId="{00000000-0000-0000-0000-000000000000}"/>
          </ac:spMkLst>
        </pc:spChg>
        <pc:spChg chg="mod">
          <ac:chgData name="VIVIAN CHAPLIN GANZO SAVEDRA" userId="571f83ee-2260-4b8a-a29d-9276333958ed" providerId="ADAL" clId="{60D61BD6-F851-485C-BCA8-FD15420E104A}" dt="2026-07-01T19:08:20.051" v="162" actId="14100"/>
          <ac:spMkLst>
            <pc:docMk/>
            <pc:sldMk cId="0" sldId="287"/>
            <ac:spMk id="8" creationId="{00000000-0000-0000-0000-000000000000}"/>
          </ac:spMkLst>
        </pc:spChg>
        <pc:spChg chg="mod">
          <ac:chgData name="VIVIAN CHAPLIN GANZO SAVEDRA" userId="571f83ee-2260-4b8a-a29d-9276333958ed" providerId="ADAL" clId="{60D61BD6-F851-485C-BCA8-FD15420E104A}" dt="2026-07-01T19:07:41.458" v="150" actId="1076"/>
          <ac:spMkLst>
            <pc:docMk/>
            <pc:sldMk cId="0" sldId="287"/>
            <ac:spMk id="10" creationId="{00000000-0000-0000-0000-000000000000}"/>
          </ac:spMkLst>
        </pc:spChg>
        <pc:spChg chg="mod">
          <ac:chgData name="VIVIAN CHAPLIN GANZO SAVEDRA" userId="571f83ee-2260-4b8a-a29d-9276333958ed" providerId="ADAL" clId="{60D61BD6-F851-485C-BCA8-FD15420E104A}" dt="2026-07-01T19:08:36.915" v="167" actId="1076"/>
          <ac:spMkLst>
            <pc:docMk/>
            <pc:sldMk cId="0" sldId="287"/>
            <ac:spMk id="12" creationId="{00000000-0000-0000-0000-000000000000}"/>
          </ac:spMkLst>
        </pc:spChg>
        <pc:spChg chg="mod">
          <ac:chgData name="VIVIAN CHAPLIN GANZO SAVEDRA" userId="571f83ee-2260-4b8a-a29d-9276333958ed" providerId="ADAL" clId="{60D61BD6-F851-485C-BCA8-FD15420E104A}" dt="2026-07-01T19:07:56.532" v="155" actId="1076"/>
          <ac:spMkLst>
            <pc:docMk/>
            <pc:sldMk cId="0" sldId="287"/>
            <ac:spMk id="13" creationId="{00000000-0000-0000-0000-000000000000}"/>
          </ac:spMkLst>
        </pc:spChg>
        <pc:spChg chg="mod">
          <ac:chgData name="VIVIAN CHAPLIN GANZO SAVEDRA" userId="571f83ee-2260-4b8a-a29d-9276333958ed" providerId="ADAL" clId="{60D61BD6-F851-485C-BCA8-FD15420E104A}" dt="2026-07-01T19:07:12.184" v="140" actId="1076"/>
          <ac:spMkLst>
            <pc:docMk/>
            <pc:sldMk cId="0" sldId="287"/>
            <ac:spMk id="15" creationId="{00000000-0000-0000-0000-000000000000}"/>
          </ac:spMkLst>
        </pc:spChg>
        <pc:spChg chg="mod">
          <ac:chgData name="VIVIAN CHAPLIN GANZO SAVEDRA" userId="571f83ee-2260-4b8a-a29d-9276333958ed" providerId="ADAL" clId="{60D61BD6-F851-485C-BCA8-FD15420E104A}" dt="2026-07-01T19:08:39.502" v="168" actId="1076"/>
          <ac:spMkLst>
            <pc:docMk/>
            <pc:sldMk cId="0" sldId="287"/>
            <ac:spMk id="17" creationId="{00000000-0000-0000-0000-000000000000}"/>
          </ac:spMkLst>
        </pc:spChg>
        <pc:spChg chg="mod">
          <ac:chgData name="VIVIAN CHAPLIN GANZO SAVEDRA" userId="571f83ee-2260-4b8a-a29d-9276333958ed" providerId="ADAL" clId="{60D61BD6-F851-485C-BCA8-FD15420E104A}" dt="2026-07-01T19:07:34.469" v="147" actId="1076"/>
          <ac:spMkLst>
            <pc:docMk/>
            <pc:sldMk cId="0" sldId="287"/>
            <ac:spMk id="18" creationId="{00000000-0000-0000-0000-000000000000}"/>
          </ac:spMkLst>
        </pc:spChg>
        <pc:spChg chg="mod">
          <ac:chgData name="VIVIAN CHAPLIN GANZO SAVEDRA" userId="571f83ee-2260-4b8a-a29d-9276333958ed" providerId="ADAL" clId="{60D61BD6-F851-485C-BCA8-FD15420E104A}" dt="2026-07-01T19:06:57.476" v="138" actId="1076"/>
          <ac:spMkLst>
            <pc:docMk/>
            <pc:sldMk cId="0" sldId="287"/>
            <ac:spMk id="19" creationId="{00000000-0000-0000-0000-000000000000}"/>
          </ac:spMkLst>
        </pc:spChg>
        <pc:spChg chg="mod">
          <ac:chgData name="VIVIAN CHAPLIN GANZO SAVEDRA" userId="571f83ee-2260-4b8a-a29d-9276333958ed" providerId="ADAL" clId="{60D61BD6-F851-485C-BCA8-FD15420E104A}" dt="2026-07-01T19:04:33.876" v="98" actId="1076"/>
          <ac:spMkLst>
            <pc:docMk/>
            <pc:sldMk cId="0" sldId="287"/>
            <ac:spMk id="20" creationId="{00000000-0000-0000-0000-000000000000}"/>
          </ac:spMkLst>
        </pc:spChg>
        <pc:spChg chg="mod">
          <ac:chgData name="VIVIAN CHAPLIN GANZO SAVEDRA" userId="571f83ee-2260-4b8a-a29d-9276333958ed" providerId="ADAL" clId="{60D61BD6-F851-485C-BCA8-FD15420E104A}" dt="2026-07-01T19:04:56.127" v="103" actId="1076"/>
          <ac:spMkLst>
            <pc:docMk/>
            <pc:sldMk cId="0" sldId="287"/>
            <ac:spMk id="22" creationId="{00000000-0000-0000-0000-000000000000}"/>
          </ac:spMkLst>
        </pc:spChg>
        <pc:spChg chg="mod">
          <ac:chgData name="VIVIAN CHAPLIN GANZO SAVEDRA" userId="571f83ee-2260-4b8a-a29d-9276333958ed" providerId="ADAL" clId="{60D61BD6-F851-485C-BCA8-FD15420E104A}" dt="2026-07-01T19:07:04.512" v="139" actId="1076"/>
          <ac:spMkLst>
            <pc:docMk/>
            <pc:sldMk cId="0" sldId="287"/>
            <ac:spMk id="23" creationId="{00000000-0000-0000-0000-000000000000}"/>
          </ac:spMkLst>
        </pc:spChg>
        <pc:spChg chg="mod">
          <ac:chgData name="VIVIAN CHAPLIN GANZO SAVEDRA" userId="571f83ee-2260-4b8a-a29d-9276333958ed" providerId="ADAL" clId="{60D61BD6-F851-485C-BCA8-FD15420E104A}" dt="2026-07-01T18:47:05.177" v="9" actId="1076"/>
          <ac:spMkLst>
            <pc:docMk/>
            <pc:sldMk cId="0" sldId="287"/>
            <ac:spMk id="24" creationId="{00000000-0000-0000-0000-000000000000}"/>
          </ac:spMkLst>
        </pc:spChg>
        <pc:spChg chg="mod">
          <ac:chgData name="VIVIAN CHAPLIN GANZO SAVEDRA" userId="571f83ee-2260-4b8a-a29d-9276333958ed" providerId="ADAL" clId="{60D61BD6-F851-485C-BCA8-FD15420E104A}" dt="2026-07-01T19:08:47.556" v="169" actId="1076"/>
          <ac:spMkLst>
            <pc:docMk/>
            <pc:sldMk cId="0" sldId="287"/>
            <ac:spMk id="25" creationId="{00000000-0000-0000-0000-000000000000}"/>
          </ac:spMkLst>
        </pc:spChg>
        <pc:spChg chg="mod">
          <ac:chgData name="VIVIAN CHAPLIN GANZO SAVEDRA" userId="571f83ee-2260-4b8a-a29d-9276333958ed" providerId="ADAL" clId="{60D61BD6-F851-485C-BCA8-FD15420E104A}" dt="2026-07-01T19:08:52.881" v="171" actId="1076"/>
          <ac:spMkLst>
            <pc:docMk/>
            <pc:sldMk cId="0" sldId="287"/>
            <ac:spMk id="27" creationId="{00000000-0000-0000-0000-000000000000}"/>
          </ac:spMkLst>
        </pc:spChg>
        <pc:spChg chg="add mod ord">
          <ac:chgData name="VIVIAN CHAPLIN GANZO SAVEDRA" userId="571f83ee-2260-4b8a-a29d-9276333958ed" providerId="ADAL" clId="{60D61BD6-F851-485C-BCA8-FD15420E104A}" dt="2026-07-01T19:07:31.606" v="146" actId="1076"/>
          <ac:spMkLst>
            <pc:docMk/>
            <pc:sldMk cId="0" sldId="287"/>
            <ac:spMk id="29" creationId="{25F68F14-4266-B69A-BF53-87E59C76D8C6}"/>
          </ac:spMkLst>
        </pc:spChg>
        <pc:spChg chg="add del mod ord">
          <ac:chgData name="VIVIAN CHAPLIN GANZO SAVEDRA" userId="571f83ee-2260-4b8a-a29d-9276333958ed" providerId="ADAL" clId="{60D61BD6-F851-485C-BCA8-FD15420E104A}" dt="2026-07-01T19:07:52.823" v="154" actId="1076"/>
          <ac:spMkLst>
            <pc:docMk/>
            <pc:sldMk cId="0" sldId="287"/>
            <ac:spMk id="30" creationId="{DFBA1976-47FD-E523-F2AE-694D99137094}"/>
          </ac:spMkLst>
        </pc:spChg>
        <pc:spChg chg="add mod ord">
          <ac:chgData name="VIVIAN CHAPLIN GANZO SAVEDRA" userId="571f83ee-2260-4b8a-a29d-9276333958ed" providerId="ADAL" clId="{60D61BD6-F851-485C-BCA8-FD15420E104A}" dt="2026-07-01T19:08:29.993" v="165" actId="1076"/>
          <ac:spMkLst>
            <pc:docMk/>
            <pc:sldMk cId="0" sldId="287"/>
            <ac:spMk id="33" creationId="{D01FFA2B-015D-1C0E-4DCC-9843D652FBA2}"/>
          </ac:spMkLst>
        </pc:spChg>
        <pc:picChg chg="mod">
          <ac:chgData name="VIVIAN CHAPLIN GANZO SAVEDRA" userId="571f83ee-2260-4b8a-a29d-9276333958ed" providerId="ADAL" clId="{60D61BD6-F851-485C-BCA8-FD15420E104A}" dt="2026-07-01T19:08:07.122" v="159" actId="1076"/>
          <ac:picMkLst>
            <pc:docMk/>
            <pc:sldMk cId="0" sldId="287"/>
            <ac:picMk id="6" creationId="{00000000-0000-0000-0000-000000000000}"/>
          </ac:picMkLst>
        </pc:picChg>
        <pc:picChg chg="mod">
          <ac:chgData name="VIVIAN CHAPLIN GANZO SAVEDRA" userId="571f83ee-2260-4b8a-a29d-9276333958ed" providerId="ADAL" clId="{60D61BD6-F851-485C-BCA8-FD15420E104A}" dt="2026-07-01T19:07:43.084" v="151" actId="1076"/>
          <ac:picMkLst>
            <pc:docMk/>
            <pc:sldMk cId="0" sldId="287"/>
            <ac:picMk id="11" creationId="{00000000-0000-0000-0000-000000000000}"/>
          </ac:picMkLst>
        </pc:picChg>
        <pc:picChg chg="mod">
          <ac:chgData name="VIVIAN CHAPLIN GANZO SAVEDRA" userId="571f83ee-2260-4b8a-a29d-9276333958ed" providerId="ADAL" clId="{60D61BD6-F851-485C-BCA8-FD15420E104A}" dt="2026-07-01T19:07:15.182" v="141" actId="1076"/>
          <ac:picMkLst>
            <pc:docMk/>
            <pc:sldMk cId="0" sldId="287"/>
            <ac:picMk id="16" creationId="{00000000-0000-0000-0000-000000000000}"/>
          </ac:picMkLst>
        </pc:picChg>
        <pc:picChg chg="mod">
          <ac:chgData name="VIVIAN CHAPLIN GANZO SAVEDRA" userId="571f83ee-2260-4b8a-a29d-9276333958ed" providerId="ADAL" clId="{60D61BD6-F851-485C-BCA8-FD15420E104A}" dt="2026-07-01T19:04:24.752" v="97" actId="1076"/>
          <ac:picMkLst>
            <pc:docMk/>
            <pc:sldMk cId="0" sldId="287"/>
            <ac:picMk id="21" creationId="{00000000-0000-0000-0000-000000000000}"/>
          </ac:picMkLst>
        </pc:picChg>
        <pc:picChg chg="mod">
          <ac:chgData name="VIVIAN CHAPLIN GANZO SAVEDRA" userId="571f83ee-2260-4b8a-a29d-9276333958ed" providerId="ADAL" clId="{60D61BD6-F851-485C-BCA8-FD15420E104A}" dt="2026-07-01T19:08:49.256" v="170" actId="1076"/>
          <ac:picMkLst>
            <pc:docMk/>
            <pc:sldMk cId="0" sldId="287"/>
            <ac:picMk id="26" creationId="{00000000-0000-0000-0000-000000000000}"/>
          </ac:picMkLst>
        </pc:picChg>
      </pc:sldChg>
      <pc:sldChg chg="modSp mod modCm">
        <pc:chgData name="VIVIAN CHAPLIN GANZO SAVEDRA" userId="571f83ee-2260-4b8a-a29d-9276333958ed" providerId="ADAL" clId="{60D61BD6-F851-485C-BCA8-FD15420E104A}" dt="2026-06-30T16:49:53.291" v="4" actId="6549"/>
        <pc:sldMkLst>
          <pc:docMk/>
          <pc:sldMk cId="0" sldId="289"/>
        </pc:sldMkLst>
        <pc:spChg chg="mod">
          <ac:chgData name="VIVIAN CHAPLIN GANZO SAVEDRA" userId="571f83ee-2260-4b8a-a29d-9276333958ed" providerId="ADAL" clId="{60D61BD6-F851-485C-BCA8-FD15420E104A}" dt="2026-06-30T16:49:53.291" v="4" actId="6549"/>
          <ac:spMkLst>
            <pc:docMk/>
            <pc:sldMk cId="0" sldId="289"/>
            <ac:spMk id="13" creationId="{00000000-0000-0000-0000-000000000000}"/>
          </ac:spMkLst>
        </pc:spChg>
        <pc:extLst>
          <p:ext xmlns:p="http://schemas.openxmlformats.org/presentationml/2006/main" uri="{D6D511B9-2390-475A-947B-AFAB55BFBCF1}">
            <pc226:cmChg xmlns:pc226="http://schemas.microsoft.com/office/powerpoint/2022/06/main/command" chg="mod">
              <pc226:chgData name="VIVIAN CHAPLIN GANZO SAVEDRA" userId="571f83ee-2260-4b8a-a29d-9276333958ed" providerId="ADAL" clId="{60D61BD6-F851-485C-BCA8-FD15420E104A}" dt="2026-06-30T16:49:53.291" v="4" actId="6549"/>
              <pc2:cmMkLst xmlns:pc2="http://schemas.microsoft.com/office/powerpoint/2019/9/main/command">
                <pc:docMk/>
                <pc:sldMk cId="0" sldId="289"/>
                <pc2:cmMk id="{AF23319F-B3BA-4E4A-A7DE-CB875AFB6D84}"/>
              </pc2:cmMkLst>
            </pc226:cmChg>
          </p:ext>
        </pc:extLst>
      </pc:sldChg>
      <pc:sldChg chg="modSp mod modCm">
        <pc:chgData name="VIVIAN CHAPLIN GANZO SAVEDRA" userId="571f83ee-2260-4b8a-a29d-9276333958ed" providerId="ADAL" clId="{60D61BD6-F851-485C-BCA8-FD15420E104A}" dt="2026-06-30T16:51:23.873" v="6" actId="14100"/>
        <pc:sldMkLst>
          <pc:docMk/>
          <pc:sldMk cId="0" sldId="293"/>
        </pc:sldMkLst>
        <pc:spChg chg="mod">
          <ac:chgData name="VIVIAN CHAPLIN GANZO SAVEDRA" userId="571f83ee-2260-4b8a-a29d-9276333958ed" providerId="ADAL" clId="{60D61BD6-F851-485C-BCA8-FD15420E104A}" dt="2026-06-30T16:51:23.873" v="6" actId="14100"/>
          <ac:spMkLst>
            <pc:docMk/>
            <pc:sldMk cId="0" sldId="293"/>
            <ac:spMk id="14" creationId="{00000000-0000-0000-0000-000000000000}"/>
          </ac:spMkLst>
        </pc:spChg>
        <pc:extLst>
          <p:ext xmlns:p="http://schemas.openxmlformats.org/presentationml/2006/main" uri="{D6D511B9-2390-475A-947B-AFAB55BFBCF1}">
            <pc226:cmChg xmlns:pc226="http://schemas.microsoft.com/office/powerpoint/2022/06/main/command" chg="mod">
              <pc226:chgData name="VIVIAN CHAPLIN GANZO SAVEDRA" userId="571f83ee-2260-4b8a-a29d-9276333958ed" providerId="ADAL" clId="{60D61BD6-F851-485C-BCA8-FD15420E104A}" dt="2026-06-30T16:51:18.575" v="5" actId="6549"/>
              <pc2:cmMkLst xmlns:pc2="http://schemas.microsoft.com/office/powerpoint/2019/9/main/command">
                <pc:docMk/>
                <pc:sldMk cId="0" sldId="293"/>
                <pc2:cmMk id="{7316C4C5-4307-4C58-80C4-09A1824ED0ED}"/>
              </pc2:cmMkLst>
            </pc226:cmChg>
            <pc226:cmChg xmlns:pc226="http://schemas.microsoft.com/office/powerpoint/2022/06/main/command" chg="mod">
              <pc226:chgData name="VIVIAN CHAPLIN GANZO SAVEDRA" userId="571f83ee-2260-4b8a-a29d-9276333958ed" providerId="ADAL" clId="{60D61BD6-F851-485C-BCA8-FD15420E104A}" dt="2026-06-30T16:51:18.575" v="5" actId="6549"/>
              <pc2:cmMkLst xmlns:pc2="http://schemas.microsoft.com/office/powerpoint/2019/9/main/command">
                <pc:docMk/>
                <pc:sldMk cId="0" sldId="293"/>
                <pc2:cmMk id="{BDE31CD5-C7FE-4E6E-A17D-25136CB466AD}"/>
              </pc2:cmMkLst>
            </pc226:cmChg>
            <pc226:cmChg xmlns:pc226="http://schemas.microsoft.com/office/powerpoint/2022/06/main/command" chg="mod">
              <pc226:chgData name="VIVIAN CHAPLIN GANZO SAVEDRA" userId="571f83ee-2260-4b8a-a29d-9276333958ed" providerId="ADAL" clId="{60D61BD6-F851-485C-BCA8-FD15420E104A}" dt="2026-06-30T16:51:18.575" v="5" actId="6549"/>
              <pc2:cmMkLst xmlns:pc2="http://schemas.microsoft.com/office/powerpoint/2019/9/main/command">
                <pc:docMk/>
                <pc:sldMk cId="0" sldId="293"/>
                <pc2:cmMk id="{252A1BE5-42F6-4034-BE9B-F69F30FC2C77}"/>
              </pc2:cmMkLst>
            </pc226:cmChg>
          </p:ext>
        </pc:extLst>
      </pc:sldChg>
      <pc:sldChg chg="modSp mod">
        <pc:chgData name="VIVIAN CHAPLIN GANZO SAVEDRA" userId="571f83ee-2260-4b8a-a29d-9276333958ed" providerId="ADAL" clId="{60D61BD6-F851-485C-BCA8-FD15420E104A}" dt="2026-06-30T16:45:51.601" v="3" actId="255"/>
        <pc:sldMkLst>
          <pc:docMk/>
          <pc:sldMk cId="2753425462" sldId="298"/>
        </pc:sldMkLst>
        <pc:spChg chg="mod">
          <ac:chgData name="VIVIAN CHAPLIN GANZO SAVEDRA" userId="571f83ee-2260-4b8a-a29d-9276333958ed" providerId="ADAL" clId="{60D61BD6-F851-485C-BCA8-FD15420E104A}" dt="2026-06-30T16:45:51.601" v="3" actId="255"/>
          <ac:spMkLst>
            <pc:docMk/>
            <pc:sldMk cId="2753425462" sldId="298"/>
            <ac:spMk id="9" creationId="{BD9D06F5-3B4E-9242-AC21-FE246B9AEA3C}"/>
          </ac:spMkLst>
        </pc:spChg>
      </pc:sldChg>
      <pc:sldChg chg="modSp mod">
        <pc:chgData name="VIVIAN CHAPLIN GANZO SAVEDRA" userId="571f83ee-2260-4b8a-a29d-9276333958ed" providerId="ADAL" clId="{60D61BD6-F851-485C-BCA8-FD15420E104A}" dt="2026-06-30T16:38:48.083" v="1" actId="1076"/>
        <pc:sldMkLst>
          <pc:docMk/>
          <pc:sldMk cId="3211772207" sldId="303"/>
        </pc:sldMkLst>
        <pc:spChg chg="mod">
          <ac:chgData name="VIVIAN CHAPLIN GANZO SAVEDRA" userId="571f83ee-2260-4b8a-a29d-9276333958ed" providerId="ADAL" clId="{60D61BD6-F851-485C-BCA8-FD15420E104A}" dt="2026-06-30T16:38:41.846" v="0" actId="1076"/>
          <ac:spMkLst>
            <pc:docMk/>
            <pc:sldMk cId="3211772207" sldId="303"/>
            <ac:spMk id="11" creationId="{307B2446-7171-D100-12AC-A535AFC43DF1}"/>
          </ac:spMkLst>
        </pc:spChg>
        <pc:spChg chg="mod">
          <ac:chgData name="VIVIAN CHAPLIN GANZO SAVEDRA" userId="571f83ee-2260-4b8a-a29d-9276333958ed" providerId="ADAL" clId="{60D61BD6-F851-485C-BCA8-FD15420E104A}" dt="2026-06-30T16:38:48.083" v="1" actId="1076"/>
          <ac:spMkLst>
            <pc:docMk/>
            <pc:sldMk cId="3211772207" sldId="303"/>
            <ac:spMk id="12" creationId="{676AB551-FEBC-C324-98CB-C3E739FB00C5}"/>
          </ac:spMkLst>
        </pc:spChg>
      </pc:sldChg>
    </pc:docChg>
  </pc:docChgLst>
  <pc:docChgLst>
    <pc:chgData name="VIVIAN CHAPLIN GANZO SAVEDRA" userId="571f83ee-2260-4b8a-a29d-9276333958ed" providerId="ADAL" clId="{21DEB952-E708-48D0-99EA-4C1BC3A928CE}"/>
    <pc:docChg chg="modSld">
      <pc:chgData name="VIVIAN CHAPLIN GANZO SAVEDRA" userId="571f83ee-2260-4b8a-a29d-9276333958ed" providerId="ADAL" clId="{21DEB952-E708-48D0-99EA-4C1BC3A928CE}" dt="2026-07-06T22:05:58.004" v="78" actId="20577"/>
      <pc:docMkLst>
        <pc:docMk/>
      </pc:docMkLst>
      <pc:sldChg chg="modSp mod">
        <pc:chgData name="VIVIAN CHAPLIN GANZO SAVEDRA" userId="571f83ee-2260-4b8a-a29d-9276333958ed" providerId="ADAL" clId="{21DEB952-E708-48D0-99EA-4C1BC3A928CE}" dt="2026-07-06T13:55:37.738" v="73" actId="20577"/>
        <pc:sldMkLst>
          <pc:docMk/>
          <pc:sldMk cId="0" sldId="263"/>
        </pc:sldMkLst>
        <pc:spChg chg="mod">
          <ac:chgData name="VIVIAN CHAPLIN GANZO SAVEDRA" userId="571f83ee-2260-4b8a-a29d-9276333958ed" providerId="ADAL" clId="{21DEB952-E708-48D0-99EA-4C1BC3A928CE}" dt="2026-07-06T13:55:37.738" v="73" actId="20577"/>
          <ac:spMkLst>
            <pc:docMk/>
            <pc:sldMk cId="0" sldId="263"/>
            <ac:spMk id="6" creationId="{00000000-0000-0000-0000-000000000000}"/>
          </ac:spMkLst>
        </pc:spChg>
      </pc:sldChg>
      <pc:sldChg chg="modSp mod">
        <pc:chgData name="VIVIAN CHAPLIN GANZO SAVEDRA" userId="571f83ee-2260-4b8a-a29d-9276333958ed" providerId="ADAL" clId="{21DEB952-E708-48D0-99EA-4C1BC3A928CE}" dt="2026-07-06T22:05:58.004" v="78" actId="20577"/>
        <pc:sldMkLst>
          <pc:docMk/>
          <pc:sldMk cId="0" sldId="266"/>
        </pc:sldMkLst>
        <pc:spChg chg="mod">
          <ac:chgData name="VIVIAN CHAPLIN GANZO SAVEDRA" userId="571f83ee-2260-4b8a-a29d-9276333958ed" providerId="ADAL" clId="{21DEB952-E708-48D0-99EA-4C1BC3A928CE}" dt="2026-07-06T22:05:58.004" v="78" actId="20577"/>
          <ac:spMkLst>
            <pc:docMk/>
            <pc:sldMk cId="0" sldId="266"/>
            <ac:spMk id="9" creationId="{00000000-0000-0000-0000-000000000000}"/>
          </ac:spMkLst>
        </pc:spChg>
      </pc:sldChg>
      <pc:sldChg chg="addSp modSp mod">
        <pc:chgData name="VIVIAN CHAPLIN GANZO SAVEDRA" userId="571f83ee-2260-4b8a-a29d-9276333958ed" providerId="ADAL" clId="{21DEB952-E708-48D0-99EA-4C1BC3A928CE}" dt="2026-07-06T13:53:44.036" v="22" actId="20577"/>
        <pc:sldMkLst>
          <pc:docMk/>
          <pc:sldMk cId="926322074" sldId="299"/>
        </pc:sldMkLst>
        <pc:spChg chg="add mod">
          <ac:chgData name="VIVIAN CHAPLIN GANZO SAVEDRA" userId="571f83ee-2260-4b8a-a29d-9276333958ed" providerId="ADAL" clId="{21DEB952-E708-48D0-99EA-4C1BC3A928CE}" dt="2026-07-06T13:53:44.036" v="22" actId="20577"/>
          <ac:spMkLst>
            <pc:docMk/>
            <pc:sldMk cId="926322074" sldId="299"/>
            <ac:spMk id="2" creationId="{B6928345-9152-948F-6EC1-AA643E932F4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7E6134-0E74-4CFE-8507-15FA4AFFC526}" type="doc">
      <dgm:prSet loTypeId="urn:microsoft.com/office/officeart/2005/8/layout/venn1" loCatId="relationship" qsTypeId="urn:microsoft.com/office/officeart/2005/8/quickstyle/simple1" qsCatId="simple" csTypeId="urn:microsoft.com/office/officeart/2005/8/colors/accent2_3" csCatId="accent2" phldr="1"/>
      <dgm:spPr/>
    </dgm:pt>
    <dgm:pt modelId="{C5763A04-F95F-44B0-82E5-EA7D8A068638}">
      <dgm:prSet phldrT="[Texto]" custT="1"/>
      <dgm:spPr>
        <a:solidFill>
          <a:schemeClr val="tx2">
            <a:alpha val="50000"/>
          </a:schemeClr>
        </a:solidFill>
      </dgm:spPr>
      <dgm:t>
        <a:bodyPr/>
        <a:lstStyle/>
        <a:p>
          <a:r>
            <a:rPr lang="pt-BR" sz="1100" b="1" noProof="0"/>
            <a:t>Penal</a:t>
          </a:r>
        </a:p>
      </dgm:t>
    </dgm:pt>
    <dgm:pt modelId="{8315A3A2-73F2-4306-A45A-DFC92D220B48}" type="parTrans" cxnId="{55DE08C5-802B-4F6D-A84E-3346F0430756}">
      <dgm:prSet/>
      <dgm:spPr/>
      <dgm:t>
        <a:bodyPr/>
        <a:lstStyle/>
        <a:p>
          <a:endParaRPr lang="pt-BR"/>
        </a:p>
      </dgm:t>
    </dgm:pt>
    <dgm:pt modelId="{0AD25613-67C1-43E1-A37E-552D7D48DA0C}" type="sibTrans" cxnId="{55DE08C5-802B-4F6D-A84E-3346F0430756}">
      <dgm:prSet/>
      <dgm:spPr/>
      <dgm:t>
        <a:bodyPr/>
        <a:lstStyle/>
        <a:p>
          <a:endParaRPr lang="pt-BR"/>
        </a:p>
      </dgm:t>
    </dgm:pt>
    <dgm:pt modelId="{8C2DD4B7-1736-411E-9D41-1CA0D9AE81FC}">
      <dgm:prSet phldrT="[Texto]" custT="1"/>
      <dgm:spPr>
        <a:solidFill>
          <a:srgbClr val="FF0000">
            <a:alpha val="50000"/>
          </a:srgbClr>
        </a:solidFill>
      </dgm:spPr>
      <dgm:t>
        <a:bodyPr/>
        <a:lstStyle/>
        <a:p>
          <a:r>
            <a:rPr lang="pt-BR" sz="1100" b="1" noProof="0"/>
            <a:t>Civil</a:t>
          </a:r>
        </a:p>
      </dgm:t>
    </dgm:pt>
    <dgm:pt modelId="{28D2B458-F730-4121-A053-D8DF2278ED3E}" type="parTrans" cxnId="{8FBFDD96-D323-4140-8D1E-BB69339E2FDA}">
      <dgm:prSet/>
      <dgm:spPr/>
      <dgm:t>
        <a:bodyPr/>
        <a:lstStyle/>
        <a:p>
          <a:endParaRPr lang="pt-BR"/>
        </a:p>
      </dgm:t>
    </dgm:pt>
    <dgm:pt modelId="{E5A9F56A-5CC3-4849-B59F-CB4489155A0F}" type="sibTrans" cxnId="{8FBFDD96-D323-4140-8D1E-BB69339E2FDA}">
      <dgm:prSet/>
      <dgm:spPr/>
      <dgm:t>
        <a:bodyPr/>
        <a:lstStyle/>
        <a:p>
          <a:endParaRPr lang="pt-BR"/>
        </a:p>
      </dgm:t>
    </dgm:pt>
    <dgm:pt modelId="{80D4B66E-BB82-4A3E-9AA5-CEDA5F4965C5}">
      <dgm:prSet phldrT="[Texto]" custT="1"/>
      <dgm:spPr>
        <a:solidFill>
          <a:schemeClr val="accent6">
            <a:lumMod val="60000"/>
            <a:lumOff val="40000"/>
            <a:alpha val="50000"/>
          </a:schemeClr>
        </a:solidFill>
      </dgm:spPr>
      <dgm:t>
        <a:bodyPr/>
        <a:lstStyle/>
        <a:p>
          <a:r>
            <a:rPr lang="pt-BR" sz="1100" b="1" noProof="0"/>
            <a:t>Administrativa</a:t>
          </a:r>
        </a:p>
      </dgm:t>
    </dgm:pt>
    <dgm:pt modelId="{EB2C0495-BE25-4770-8269-94C46A794F66}" type="parTrans" cxnId="{1DB33C0A-71AA-441A-99D7-A9EA9279AA57}">
      <dgm:prSet/>
      <dgm:spPr/>
      <dgm:t>
        <a:bodyPr/>
        <a:lstStyle/>
        <a:p>
          <a:endParaRPr lang="pt-BR"/>
        </a:p>
      </dgm:t>
    </dgm:pt>
    <dgm:pt modelId="{3CBD5A68-B8F1-438C-959A-A77860EE2DB9}" type="sibTrans" cxnId="{1DB33C0A-71AA-441A-99D7-A9EA9279AA57}">
      <dgm:prSet/>
      <dgm:spPr/>
      <dgm:t>
        <a:bodyPr/>
        <a:lstStyle/>
        <a:p>
          <a:endParaRPr lang="pt-BR"/>
        </a:p>
      </dgm:t>
    </dgm:pt>
    <dgm:pt modelId="{2FF2DBB5-148D-45B0-9B98-D5CC547A66F1}" type="pres">
      <dgm:prSet presAssocID="{587E6134-0E74-4CFE-8507-15FA4AFFC526}" presName="compositeShape" presStyleCnt="0">
        <dgm:presLayoutVars>
          <dgm:chMax val="7"/>
          <dgm:dir/>
          <dgm:resizeHandles val="exact"/>
        </dgm:presLayoutVars>
      </dgm:prSet>
      <dgm:spPr/>
    </dgm:pt>
    <dgm:pt modelId="{9430C5D8-DFFD-4DC4-8585-60DC61D10FEB}" type="pres">
      <dgm:prSet presAssocID="{C5763A04-F95F-44B0-82E5-EA7D8A068638}" presName="circ1" presStyleLbl="vennNode1" presStyleIdx="0" presStyleCnt="3"/>
      <dgm:spPr/>
    </dgm:pt>
    <dgm:pt modelId="{E87F0AEC-DA03-45CA-A954-58346AF3EACB}" type="pres">
      <dgm:prSet presAssocID="{C5763A04-F95F-44B0-82E5-EA7D8A068638}" presName="circ1Tx" presStyleLbl="revTx" presStyleIdx="0" presStyleCnt="0">
        <dgm:presLayoutVars>
          <dgm:chMax val="0"/>
          <dgm:chPref val="0"/>
          <dgm:bulletEnabled val="1"/>
        </dgm:presLayoutVars>
      </dgm:prSet>
      <dgm:spPr/>
    </dgm:pt>
    <dgm:pt modelId="{88E07675-14F6-490F-9623-941E09ACC4CF}" type="pres">
      <dgm:prSet presAssocID="{8C2DD4B7-1736-411E-9D41-1CA0D9AE81FC}" presName="circ2" presStyleLbl="vennNode1" presStyleIdx="1" presStyleCnt="3"/>
      <dgm:spPr/>
    </dgm:pt>
    <dgm:pt modelId="{B732F4BB-D274-4F94-8352-F81F5B9BD538}" type="pres">
      <dgm:prSet presAssocID="{8C2DD4B7-1736-411E-9D41-1CA0D9AE81FC}" presName="circ2Tx" presStyleLbl="revTx" presStyleIdx="0" presStyleCnt="0">
        <dgm:presLayoutVars>
          <dgm:chMax val="0"/>
          <dgm:chPref val="0"/>
          <dgm:bulletEnabled val="1"/>
        </dgm:presLayoutVars>
      </dgm:prSet>
      <dgm:spPr/>
    </dgm:pt>
    <dgm:pt modelId="{C288EB37-660A-449A-83C0-9ED3A17965D1}" type="pres">
      <dgm:prSet presAssocID="{80D4B66E-BB82-4A3E-9AA5-CEDA5F4965C5}" presName="circ3" presStyleLbl="vennNode1" presStyleIdx="2" presStyleCnt="3" custScaleX="106400"/>
      <dgm:spPr/>
    </dgm:pt>
    <dgm:pt modelId="{FC06DBD5-4444-4E53-8B72-FF440C9C2922}" type="pres">
      <dgm:prSet presAssocID="{80D4B66E-BB82-4A3E-9AA5-CEDA5F4965C5}" presName="circ3Tx" presStyleLbl="revTx" presStyleIdx="0" presStyleCnt="0">
        <dgm:presLayoutVars>
          <dgm:chMax val="0"/>
          <dgm:chPref val="0"/>
          <dgm:bulletEnabled val="1"/>
        </dgm:presLayoutVars>
      </dgm:prSet>
      <dgm:spPr/>
    </dgm:pt>
  </dgm:ptLst>
  <dgm:cxnLst>
    <dgm:cxn modelId="{1DB33C0A-71AA-441A-99D7-A9EA9279AA57}" srcId="{587E6134-0E74-4CFE-8507-15FA4AFFC526}" destId="{80D4B66E-BB82-4A3E-9AA5-CEDA5F4965C5}" srcOrd="2" destOrd="0" parTransId="{EB2C0495-BE25-4770-8269-94C46A794F66}" sibTransId="{3CBD5A68-B8F1-438C-959A-A77860EE2DB9}"/>
    <dgm:cxn modelId="{0C88E16C-A1FE-4BCF-B07C-8D7C5C0B5F29}" type="presOf" srcId="{80D4B66E-BB82-4A3E-9AA5-CEDA5F4965C5}" destId="{C288EB37-660A-449A-83C0-9ED3A17965D1}" srcOrd="0" destOrd="0" presId="urn:microsoft.com/office/officeart/2005/8/layout/venn1"/>
    <dgm:cxn modelId="{9A87C36E-C02C-4405-9526-8FF1B010C8BA}" type="presOf" srcId="{8C2DD4B7-1736-411E-9D41-1CA0D9AE81FC}" destId="{B732F4BB-D274-4F94-8352-F81F5B9BD538}" srcOrd="1" destOrd="0" presId="urn:microsoft.com/office/officeart/2005/8/layout/venn1"/>
    <dgm:cxn modelId="{2B4A577B-DF4E-47F7-B761-C98F116302EA}" type="presOf" srcId="{587E6134-0E74-4CFE-8507-15FA4AFFC526}" destId="{2FF2DBB5-148D-45B0-9B98-D5CC547A66F1}" srcOrd="0" destOrd="0" presId="urn:microsoft.com/office/officeart/2005/8/layout/venn1"/>
    <dgm:cxn modelId="{C809917C-C9CB-41B1-8AA6-595D97B0515F}" type="presOf" srcId="{C5763A04-F95F-44B0-82E5-EA7D8A068638}" destId="{E87F0AEC-DA03-45CA-A954-58346AF3EACB}" srcOrd="1" destOrd="0" presId="urn:microsoft.com/office/officeart/2005/8/layout/venn1"/>
    <dgm:cxn modelId="{28E3367D-9D11-49D4-82A4-307696F33183}" type="presOf" srcId="{C5763A04-F95F-44B0-82E5-EA7D8A068638}" destId="{9430C5D8-DFFD-4DC4-8585-60DC61D10FEB}" srcOrd="0" destOrd="0" presId="urn:microsoft.com/office/officeart/2005/8/layout/venn1"/>
    <dgm:cxn modelId="{8FBFDD96-D323-4140-8D1E-BB69339E2FDA}" srcId="{587E6134-0E74-4CFE-8507-15FA4AFFC526}" destId="{8C2DD4B7-1736-411E-9D41-1CA0D9AE81FC}" srcOrd="1" destOrd="0" parTransId="{28D2B458-F730-4121-A053-D8DF2278ED3E}" sibTransId="{E5A9F56A-5CC3-4849-B59F-CB4489155A0F}"/>
    <dgm:cxn modelId="{55DE08C5-802B-4F6D-A84E-3346F0430756}" srcId="{587E6134-0E74-4CFE-8507-15FA4AFFC526}" destId="{C5763A04-F95F-44B0-82E5-EA7D8A068638}" srcOrd="0" destOrd="0" parTransId="{8315A3A2-73F2-4306-A45A-DFC92D220B48}" sibTransId="{0AD25613-67C1-43E1-A37E-552D7D48DA0C}"/>
    <dgm:cxn modelId="{DA12F3D5-4F98-4E1D-8EFC-D4A582DF2830}" type="presOf" srcId="{80D4B66E-BB82-4A3E-9AA5-CEDA5F4965C5}" destId="{FC06DBD5-4444-4E53-8B72-FF440C9C2922}" srcOrd="1" destOrd="0" presId="urn:microsoft.com/office/officeart/2005/8/layout/venn1"/>
    <dgm:cxn modelId="{0F4EA6EB-C7CC-4FB8-B788-7FF7BDC594AC}" type="presOf" srcId="{8C2DD4B7-1736-411E-9D41-1CA0D9AE81FC}" destId="{88E07675-14F6-490F-9623-941E09ACC4CF}" srcOrd="0" destOrd="0" presId="urn:microsoft.com/office/officeart/2005/8/layout/venn1"/>
    <dgm:cxn modelId="{69DAC4BA-0765-413A-B81A-C32749DAD31B}" type="presParOf" srcId="{2FF2DBB5-148D-45B0-9B98-D5CC547A66F1}" destId="{9430C5D8-DFFD-4DC4-8585-60DC61D10FEB}" srcOrd="0" destOrd="0" presId="urn:microsoft.com/office/officeart/2005/8/layout/venn1"/>
    <dgm:cxn modelId="{0DDCDB4D-B662-4173-8E51-8F71B41A0DF8}" type="presParOf" srcId="{2FF2DBB5-148D-45B0-9B98-D5CC547A66F1}" destId="{E87F0AEC-DA03-45CA-A954-58346AF3EACB}" srcOrd="1" destOrd="0" presId="urn:microsoft.com/office/officeart/2005/8/layout/venn1"/>
    <dgm:cxn modelId="{43F02AE5-115F-4942-8382-56736F02C00E}" type="presParOf" srcId="{2FF2DBB5-148D-45B0-9B98-D5CC547A66F1}" destId="{88E07675-14F6-490F-9623-941E09ACC4CF}" srcOrd="2" destOrd="0" presId="urn:microsoft.com/office/officeart/2005/8/layout/venn1"/>
    <dgm:cxn modelId="{74F3F38D-29C7-4FAC-9B0D-0B9998CBE38D}" type="presParOf" srcId="{2FF2DBB5-148D-45B0-9B98-D5CC547A66F1}" destId="{B732F4BB-D274-4F94-8352-F81F5B9BD538}" srcOrd="3" destOrd="0" presId="urn:microsoft.com/office/officeart/2005/8/layout/venn1"/>
    <dgm:cxn modelId="{D503F9B3-BCA9-445B-8AF7-C16E8D384C6D}" type="presParOf" srcId="{2FF2DBB5-148D-45B0-9B98-D5CC547A66F1}" destId="{C288EB37-660A-449A-83C0-9ED3A17965D1}" srcOrd="4" destOrd="0" presId="urn:microsoft.com/office/officeart/2005/8/layout/venn1"/>
    <dgm:cxn modelId="{CADEB613-683C-4EAF-9513-7B014192B296}" type="presParOf" srcId="{2FF2DBB5-148D-45B0-9B98-D5CC547A66F1}" destId="{FC06DBD5-4444-4E53-8B72-FF440C9C2922}"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0C5D8-DFFD-4DC4-8585-60DC61D10FEB}">
      <dsp:nvSpPr>
        <dsp:cNvPr id="0" name=""/>
        <dsp:cNvSpPr/>
      </dsp:nvSpPr>
      <dsp:spPr>
        <a:xfrm>
          <a:off x="775620" y="36298"/>
          <a:ext cx="750993" cy="750993"/>
        </a:xfrm>
        <a:prstGeom prst="ellipse">
          <a:avLst/>
        </a:prstGeom>
        <a:solidFill>
          <a:schemeClr val="tx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pt-BR" sz="1100" b="1" kern="1200" noProof="0"/>
            <a:t>Penal</a:t>
          </a:r>
        </a:p>
      </dsp:txBody>
      <dsp:txXfrm>
        <a:off x="875753" y="167721"/>
        <a:ext cx="550728" cy="337947"/>
      </dsp:txXfrm>
    </dsp:sp>
    <dsp:sp modelId="{88E07675-14F6-490F-9623-941E09ACC4CF}">
      <dsp:nvSpPr>
        <dsp:cNvPr id="0" name=""/>
        <dsp:cNvSpPr/>
      </dsp:nvSpPr>
      <dsp:spPr>
        <a:xfrm>
          <a:off x="1046604" y="505669"/>
          <a:ext cx="750993" cy="750993"/>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pt-BR" sz="1100" b="1" kern="1200" noProof="0"/>
            <a:t>Civil</a:t>
          </a:r>
        </a:p>
      </dsp:txBody>
      <dsp:txXfrm>
        <a:off x="1276283" y="699675"/>
        <a:ext cx="450596" cy="413046"/>
      </dsp:txXfrm>
    </dsp:sp>
    <dsp:sp modelId="{C288EB37-660A-449A-83C0-9ED3A17965D1}">
      <dsp:nvSpPr>
        <dsp:cNvPr id="0" name=""/>
        <dsp:cNvSpPr/>
      </dsp:nvSpPr>
      <dsp:spPr>
        <a:xfrm>
          <a:off x="480605" y="505669"/>
          <a:ext cx="799057" cy="750993"/>
        </a:xfrm>
        <a:prstGeom prst="ellipse">
          <a:avLst/>
        </a:prstGeom>
        <a:solidFill>
          <a:schemeClr val="accent6">
            <a:lumMod val="60000"/>
            <a:lumOff val="4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pt-BR" sz="1100" b="1" kern="1200" noProof="0"/>
            <a:t>Administrativa</a:t>
          </a:r>
        </a:p>
      </dsp:txBody>
      <dsp:txXfrm>
        <a:off x="555850" y="699675"/>
        <a:ext cx="479434" cy="41304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539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8643F-68C2-B8B3-9CCD-021F5DF543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BC6893-C668-59B3-FE82-DA8B68BC03F8}"/>
              </a:ext>
            </a:extLst>
          </p:cNvPr>
          <p:cNvSpPr>
            <a:spLocks noGrp="1" noRot="1" noChangeAspect="1"/>
          </p:cNvSpPr>
          <p:nvPr>
            <p:ph type="sldImg"/>
          </p:nvPr>
        </p:nvSpPr>
        <p:spPr/>
        <p:txBody>
          <a:bodyPr/>
          <a:lstStyle/>
          <a:p>
            <a:endParaRPr lang="pt-BR"/>
          </a:p>
        </p:txBody>
      </p:sp>
      <p:sp>
        <p:nvSpPr>
          <p:cNvPr id="3" name="Notes Placeholder 2">
            <a:extLst>
              <a:ext uri="{FF2B5EF4-FFF2-40B4-BE49-F238E27FC236}">
                <a16:creationId xmlns:a16="http://schemas.microsoft.com/office/drawing/2014/main" id="{40FAF5B1-7234-282F-A901-FA4C32DDE1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650D801-FF68-F944-121C-963506047473}"/>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41562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5900A-75A3-24C9-932E-E904F7625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507EB-F657-A349-6B6D-A15AF0578A7C}"/>
              </a:ext>
            </a:extLst>
          </p:cNvPr>
          <p:cNvSpPr>
            <a:spLocks noGrp="1" noRot="1" noChangeAspect="1"/>
          </p:cNvSpPr>
          <p:nvPr>
            <p:ph type="sldImg"/>
          </p:nvPr>
        </p:nvSpPr>
        <p:spPr/>
        <p:txBody>
          <a:bodyPr/>
          <a:lstStyle/>
          <a:p>
            <a:endParaRPr lang="pt-BR"/>
          </a:p>
        </p:txBody>
      </p:sp>
      <p:sp>
        <p:nvSpPr>
          <p:cNvPr id="3" name="Notes Placeholder 2">
            <a:extLst>
              <a:ext uri="{FF2B5EF4-FFF2-40B4-BE49-F238E27FC236}">
                <a16:creationId xmlns:a16="http://schemas.microsoft.com/office/drawing/2014/main" id="{AFFDE4F9-904D-F2B4-D42F-898D4F05E3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A8841E2-D5BC-083B-3CA7-862CE9A343C5}"/>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154681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BF085-7F55-C21B-4D2E-F87F9C869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4FE3D2-613F-04EC-168E-8261FA57C4ED}"/>
              </a:ext>
            </a:extLst>
          </p:cNvPr>
          <p:cNvSpPr>
            <a:spLocks noGrp="1" noRot="1" noChangeAspect="1"/>
          </p:cNvSpPr>
          <p:nvPr>
            <p:ph type="sldImg"/>
          </p:nvPr>
        </p:nvSpPr>
        <p:spPr/>
        <p:txBody>
          <a:bodyPr/>
          <a:lstStyle/>
          <a:p>
            <a:endParaRPr lang="pt-BR"/>
          </a:p>
        </p:txBody>
      </p:sp>
      <p:sp>
        <p:nvSpPr>
          <p:cNvPr id="3" name="Notes Placeholder 2">
            <a:extLst>
              <a:ext uri="{FF2B5EF4-FFF2-40B4-BE49-F238E27FC236}">
                <a16:creationId xmlns:a16="http://schemas.microsoft.com/office/drawing/2014/main" id="{57E0FDB6-8DDE-CADE-87F8-255A245460E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528876-434C-7C3E-39B7-EB9995346491}"/>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42427567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D22C24-734F-542C-4E40-6144B6AF9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C8BA08-E4E3-2379-C7ED-5C88752F39F0}"/>
              </a:ext>
            </a:extLst>
          </p:cNvPr>
          <p:cNvSpPr>
            <a:spLocks noGrp="1" noRot="1" noChangeAspect="1"/>
          </p:cNvSpPr>
          <p:nvPr>
            <p:ph type="sldImg"/>
          </p:nvPr>
        </p:nvSpPr>
        <p:spPr/>
        <p:txBody>
          <a:bodyPr/>
          <a:lstStyle/>
          <a:p>
            <a:endParaRPr lang="pt-BR"/>
          </a:p>
        </p:txBody>
      </p:sp>
      <p:sp>
        <p:nvSpPr>
          <p:cNvPr id="3" name="Notes Placeholder 2">
            <a:extLst>
              <a:ext uri="{FF2B5EF4-FFF2-40B4-BE49-F238E27FC236}">
                <a16:creationId xmlns:a16="http://schemas.microsoft.com/office/drawing/2014/main" id="{8D30EEB1-F724-FD16-D75B-8C15A9470B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3C9613A-8636-7F42-6383-1DEB7AB05CB0}"/>
              </a:ext>
            </a:extLst>
          </p:cNvPr>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34703688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t-B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2.png"/><Relationship Id="rId5" Type="http://schemas.openxmlformats.org/officeDocument/2006/relationships/image" Target="../media/image5.png"/><Relationship Id="rId10" Type="http://schemas.openxmlformats.org/officeDocument/2006/relationships/image" Target="../media/image1.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8.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3.png"/><Relationship Id="rId10"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32.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3.png"/><Relationship Id="rId7"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4.png"/><Relationship Id="rId10" Type="http://schemas.openxmlformats.org/officeDocument/2006/relationships/image" Target="../media/image2.png"/><Relationship Id="rId4" Type="http://schemas.openxmlformats.org/officeDocument/2006/relationships/image" Target="../media/image4.pn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30.pn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7.png"/><Relationship Id="rId7"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3.png"/><Relationship Id="rId10" Type="http://schemas.openxmlformats.org/officeDocument/2006/relationships/image" Target="../media/image2.png"/><Relationship Id="rId4" Type="http://schemas.openxmlformats.org/officeDocument/2006/relationships/image" Target="../media/image14.pn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42.png"/><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4.png"/><Relationship Id="rId7"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3.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30.png"/><Relationship Id="rId7"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45.png"/><Relationship Id="rId4" Type="http://schemas.openxmlformats.org/officeDocument/2006/relationships/image" Target="../media/image13.png"/><Relationship Id="rId9" Type="http://schemas.openxmlformats.org/officeDocument/2006/relationships/image" Target="../media/image2.png"/></Relationships>
</file>

<file path=ppt/slides/_rels/slide3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42.png"/><Relationship Id="rId7"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4.png"/><Relationship Id="rId10" Type="http://schemas.openxmlformats.org/officeDocument/2006/relationships/image" Target="../media/image2.png"/><Relationship Id="rId4" Type="http://schemas.openxmlformats.org/officeDocument/2006/relationships/image" Target="../media/image29.png"/><Relationship Id="rId9"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1.png"/><Relationship Id="rId7"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6.png"/><Relationship Id="rId4" Type="http://schemas.openxmlformats.org/officeDocument/2006/relationships/image" Target="../media/image29.png"/><Relationship Id="rId9"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7.png"/><Relationship Id="rId7"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5.png"/><Relationship Id="rId4" Type="http://schemas.openxmlformats.org/officeDocument/2006/relationships/image" Target="../media/image45.png"/><Relationship Id="rId9"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47.png"/><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2.png"/><Relationship Id="rId4" Type="http://schemas.openxmlformats.org/officeDocument/2006/relationships/image" Target="../media/image13.png"/><Relationship Id="rId9"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BFAF9"/>
        </a:solidFill>
        <a:effectLst/>
      </p:bgPr>
    </p:bg>
    <p:spTree>
      <p:nvGrpSpPr>
        <p:cNvPr id="1" name=""/>
        <p:cNvGrpSpPr/>
        <p:nvPr/>
      </p:nvGrpSpPr>
      <p:grpSpPr>
        <a:xfrm>
          <a:off x="0" y="0"/>
          <a:ext cx="0" cy="0"/>
          <a:chOff x="0" y="0"/>
          <a:chExt cx="0" cy="0"/>
        </a:xfrm>
      </p:grpSpPr>
      <p:sp>
        <p:nvSpPr>
          <p:cNvPr id="18" name="Shape 5">
            <a:extLst>
              <a:ext uri="{FF2B5EF4-FFF2-40B4-BE49-F238E27FC236}">
                <a16:creationId xmlns:a16="http://schemas.microsoft.com/office/drawing/2014/main" id="{17B2D585-C9AA-E9DE-464E-C4E1C2267D4A}"/>
              </a:ext>
            </a:extLst>
          </p:cNvPr>
          <p:cNvSpPr/>
          <p:nvPr/>
        </p:nvSpPr>
        <p:spPr>
          <a:xfrm>
            <a:off x="5974960" y="5052395"/>
            <a:ext cx="3992000" cy="1599529"/>
          </a:xfrm>
          <a:prstGeom prst="roundRect">
            <a:avLst>
              <a:gd name="adj" fmla="val 12121"/>
            </a:avLst>
          </a:prstGeom>
          <a:solidFill>
            <a:srgbClr val="FFFFFF"/>
          </a:solidFill>
          <a:ln w="12700">
            <a:solidFill>
              <a:srgbClr val="9B1B43"/>
            </a:solidFill>
            <a:prstDash val="solid"/>
          </a:ln>
          <a:effectLst>
            <a:outerShdw blurRad="76200" dist="25400" dir="5400000" algn="bl" rotWithShape="0">
              <a:srgbClr val="000000">
                <a:alpha val="8000"/>
              </a:srgbClr>
            </a:outerShdw>
          </a:effectLst>
        </p:spPr>
        <p:txBody>
          <a:bodyPr/>
          <a:lstStyle/>
          <a:p>
            <a:endParaRPr lang="pt-BR" noProof="0"/>
          </a:p>
        </p:txBody>
      </p:sp>
      <p:sp>
        <p:nvSpPr>
          <p:cNvPr id="2" name="Shape 0"/>
          <p:cNvSpPr/>
          <p:nvPr/>
        </p:nvSpPr>
        <p:spPr>
          <a:xfrm>
            <a:off x="8869680" y="-2103120"/>
            <a:ext cx="6035040" cy="6035040"/>
          </a:xfrm>
          <a:prstGeom prst="ellipse">
            <a:avLst/>
          </a:prstGeom>
          <a:solidFill>
            <a:srgbClr val="732E27"/>
          </a:solidFill>
          <a:ln/>
        </p:spPr>
        <p:txBody>
          <a:bodyPr/>
          <a:lstStyle/>
          <a:p>
            <a:endParaRPr lang="pt-BR" noProof="0"/>
          </a:p>
        </p:txBody>
      </p:sp>
      <p:sp>
        <p:nvSpPr>
          <p:cNvPr id="3" name="Shape 1"/>
          <p:cNvSpPr/>
          <p:nvPr/>
        </p:nvSpPr>
        <p:spPr>
          <a:xfrm>
            <a:off x="10241280" y="3383280"/>
            <a:ext cx="4389120" cy="4389120"/>
          </a:xfrm>
          <a:prstGeom prst="ellipse">
            <a:avLst/>
          </a:prstGeom>
          <a:solidFill>
            <a:srgbClr val="51675A"/>
          </a:solidFill>
          <a:ln/>
        </p:spPr>
        <p:txBody>
          <a:bodyPr/>
          <a:lstStyle/>
          <a:p>
            <a:endParaRPr lang="pt-BR" noProof="0"/>
          </a:p>
        </p:txBody>
      </p:sp>
      <p:pic>
        <p:nvPicPr>
          <p:cNvPr id="5" name="Image 1" descr="/tmp/assets2/tce_h_color.png"/>
          <p:cNvPicPr>
            <a:picLocks noChangeAspect="1"/>
          </p:cNvPicPr>
          <p:nvPr/>
        </p:nvPicPr>
        <p:blipFill>
          <a:blip r:embed="rId3"/>
          <a:stretch>
            <a:fillRect/>
          </a:stretch>
        </p:blipFill>
        <p:spPr>
          <a:xfrm>
            <a:off x="640080" y="502920"/>
            <a:ext cx="2254828" cy="1005840"/>
          </a:xfrm>
          <a:prstGeom prst="rect">
            <a:avLst/>
          </a:prstGeom>
        </p:spPr>
      </p:pic>
      <p:pic>
        <p:nvPicPr>
          <p:cNvPr id="6" name="Image 2" descr="/tmp/assets2/amve_official.png"/>
          <p:cNvPicPr>
            <a:picLocks noChangeAspect="1"/>
          </p:cNvPicPr>
          <p:nvPr/>
        </p:nvPicPr>
        <p:blipFill>
          <a:blip r:embed="rId4"/>
          <a:stretch>
            <a:fillRect/>
          </a:stretch>
        </p:blipFill>
        <p:spPr>
          <a:xfrm>
            <a:off x="6492240" y="457199"/>
            <a:ext cx="1917834" cy="1086207"/>
          </a:xfrm>
          <a:prstGeom prst="rect">
            <a:avLst/>
          </a:prstGeom>
        </p:spPr>
      </p:pic>
      <p:sp>
        <p:nvSpPr>
          <p:cNvPr id="8" name="Text 3"/>
          <p:cNvSpPr/>
          <p:nvPr/>
        </p:nvSpPr>
        <p:spPr>
          <a:xfrm>
            <a:off x="531796" y="2183486"/>
            <a:ext cx="8778240" cy="1783080"/>
          </a:xfrm>
          <a:prstGeom prst="rect">
            <a:avLst/>
          </a:prstGeom>
          <a:noFill/>
          <a:ln/>
        </p:spPr>
        <p:txBody>
          <a:bodyPr wrap="square" rtlCol="0" anchor="ctr"/>
          <a:lstStyle/>
          <a:p>
            <a:pPr marL="0" indent="0">
              <a:lnSpc>
                <a:spcPct val="98000"/>
              </a:lnSpc>
              <a:buNone/>
            </a:pPr>
            <a:r>
              <a:rPr lang="pt-BR" sz="4300" b="1" noProof="0">
                <a:solidFill>
                  <a:srgbClr val="2B2B2B"/>
                </a:solidFill>
                <a:latin typeface="Cambria" pitchFamily="34" charset="0"/>
                <a:ea typeface="Cambria" pitchFamily="34" charset="-122"/>
                <a:cs typeface="Cambria" pitchFamily="34" charset="-120"/>
              </a:rPr>
              <a:t>Atuação Correcional</a:t>
            </a:r>
            <a:endParaRPr lang="pt-BR" sz="4300" noProof="0"/>
          </a:p>
          <a:p>
            <a:pPr marL="0" indent="0">
              <a:lnSpc>
                <a:spcPct val="98000"/>
              </a:lnSpc>
              <a:buNone/>
            </a:pPr>
            <a:r>
              <a:rPr lang="pt-BR" sz="4300" b="1" noProof="0">
                <a:solidFill>
                  <a:srgbClr val="2B2B2B"/>
                </a:solidFill>
                <a:latin typeface="Cambria" pitchFamily="34" charset="0"/>
                <a:ea typeface="Cambria" pitchFamily="34" charset="-122"/>
                <a:cs typeface="Cambria" pitchFamily="34" charset="-120"/>
              </a:rPr>
              <a:t>Contemporânea nos Municípios</a:t>
            </a:r>
            <a:endParaRPr lang="pt-BR" sz="4300" noProof="0"/>
          </a:p>
        </p:txBody>
      </p:sp>
      <p:sp>
        <p:nvSpPr>
          <p:cNvPr id="9" name="Text 4"/>
          <p:cNvSpPr/>
          <p:nvPr/>
        </p:nvSpPr>
        <p:spPr>
          <a:xfrm>
            <a:off x="640080" y="4000500"/>
            <a:ext cx="7955280" cy="868680"/>
          </a:xfrm>
          <a:prstGeom prst="rect">
            <a:avLst/>
          </a:prstGeom>
          <a:noFill/>
          <a:ln/>
        </p:spPr>
        <p:txBody>
          <a:bodyPr wrap="square" rtlCol="0" anchor="ctr"/>
          <a:lstStyle/>
          <a:p>
            <a:pPr marL="0" indent="0">
              <a:lnSpc>
                <a:spcPct val="108000"/>
              </a:lnSpc>
              <a:buNone/>
            </a:pPr>
            <a:r>
              <a:rPr lang="pt-BR" sz="1550" noProof="0">
                <a:solidFill>
                  <a:srgbClr val="5B6166"/>
                </a:solidFill>
                <a:latin typeface="Cambria" panose="02040503050406030204" pitchFamily="18" charset="0"/>
                <a:ea typeface="Cambria" panose="02040503050406030204" pitchFamily="18" charset="0"/>
                <a:cs typeface="Biome Light" panose="020B0502040204020203" pitchFamily="34" charset="0"/>
              </a:rPr>
              <a:t>Prevenção, consensualismo e processo disciplinar à luz das melhores práticas de integridade, governança e gestão de pessoas</a:t>
            </a:r>
            <a:endParaRPr lang="pt-BR" sz="1550" noProof="0">
              <a:latin typeface="Cambria" panose="02040503050406030204" pitchFamily="18" charset="0"/>
              <a:ea typeface="Cambria" panose="02040503050406030204" pitchFamily="18" charset="0"/>
              <a:cs typeface="Biome Light" panose="020B0502040204020203" pitchFamily="34" charset="0"/>
            </a:endParaRPr>
          </a:p>
        </p:txBody>
      </p:sp>
      <p:sp>
        <p:nvSpPr>
          <p:cNvPr id="13" name="Text 8"/>
          <p:cNvSpPr/>
          <p:nvPr/>
        </p:nvSpPr>
        <p:spPr>
          <a:xfrm>
            <a:off x="3749040" y="5577840"/>
            <a:ext cx="4754880" cy="512064"/>
          </a:xfrm>
          <a:prstGeom prst="rect">
            <a:avLst/>
          </a:prstGeom>
          <a:noFill/>
          <a:ln/>
        </p:spPr>
        <p:txBody>
          <a:bodyPr wrap="square" rtlCol="0" anchor="ctr"/>
          <a:lstStyle/>
          <a:p>
            <a:pPr marL="0" indent="0" algn="l">
              <a:buNone/>
            </a:pPr>
            <a:endParaRPr lang="pt-BR" sz="900" noProof="0">
              <a:latin typeface="Cambria" panose="02040503050406030204" pitchFamily="18" charset="0"/>
              <a:ea typeface="Cambria" panose="02040503050406030204" pitchFamily="18" charset="0"/>
            </a:endParaRPr>
          </a:p>
        </p:txBody>
      </p:sp>
      <p:sp>
        <p:nvSpPr>
          <p:cNvPr id="16" name="CaixaDeTexto 15">
            <a:extLst>
              <a:ext uri="{FF2B5EF4-FFF2-40B4-BE49-F238E27FC236}">
                <a16:creationId xmlns:a16="http://schemas.microsoft.com/office/drawing/2014/main" id="{60BE6032-D059-BE58-3794-7E90899B67B7}"/>
              </a:ext>
            </a:extLst>
          </p:cNvPr>
          <p:cNvSpPr txBox="1"/>
          <p:nvPr/>
        </p:nvSpPr>
        <p:spPr>
          <a:xfrm>
            <a:off x="6139654" y="5149343"/>
            <a:ext cx="4457088" cy="1361335"/>
          </a:xfrm>
          <a:prstGeom prst="rect">
            <a:avLst/>
          </a:prstGeom>
          <a:noFill/>
        </p:spPr>
        <p:txBody>
          <a:bodyPr wrap="square">
            <a:spAutoFit/>
          </a:bodyPr>
          <a:lstStyle/>
          <a:p>
            <a:pPr>
              <a:lnSpc>
                <a:spcPct val="108000"/>
              </a:lnSpc>
            </a:pPr>
            <a:r>
              <a:rPr lang="pt-BR" sz="1550" noProof="0" dirty="0">
                <a:solidFill>
                  <a:srgbClr val="5B6166"/>
                </a:solidFill>
                <a:latin typeface="Cambria" panose="02040503050406030204" pitchFamily="18" charset="0"/>
                <a:ea typeface="Cambria" panose="02040503050406030204" pitchFamily="18" charset="0"/>
                <a:cs typeface="Biome Light" panose="020B0502040204020203" pitchFamily="34" charset="0"/>
              </a:rPr>
              <a:t>Geovane </a:t>
            </a:r>
            <a:r>
              <a:rPr lang="pt-BR" sz="1550" noProof="0" dirty="0" err="1">
                <a:solidFill>
                  <a:srgbClr val="5B6166"/>
                </a:solidFill>
                <a:latin typeface="Cambria" panose="02040503050406030204" pitchFamily="18" charset="0"/>
                <a:ea typeface="Cambria" panose="02040503050406030204" pitchFamily="18" charset="0"/>
                <a:cs typeface="Biome Light" panose="020B0502040204020203" pitchFamily="34" charset="0"/>
              </a:rPr>
              <a:t>Eziel</a:t>
            </a:r>
            <a:r>
              <a:rPr lang="pt-BR" sz="1550" noProof="0">
                <a:solidFill>
                  <a:srgbClr val="5B6166"/>
                </a:solidFill>
                <a:latin typeface="Cambria" panose="02040503050406030204" pitchFamily="18" charset="0"/>
                <a:ea typeface="Cambria" panose="02040503050406030204" pitchFamily="18" charset="0"/>
                <a:cs typeface="Biome Light" panose="020B0502040204020203" pitchFamily="34" charset="0"/>
              </a:rPr>
              <a:t> Cardoso                                                                                    Auditor Fiscal de Controle Externo</a:t>
            </a:r>
          </a:p>
          <a:p>
            <a:pPr>
              <a:lnSpc>
                <a:spcPct val="108000"/>
              </a:lnSpc>
            </a:pPr>
            <a:endParaRPr lang="pt-BR" sz="1550" noProof="0" dirty="0">
              <a:solidFill>
                <a:srgbClr val="5B6166"/>
              </a:solidFill>
              <a:latin typeface="Cambria" panose="02040503050406030204" pitchFamily="18" charset="0"/>
              <a:ea typeface="Cambria" panose="02040503050406030204" pitchFamily="18" charset="0"/>
              <a:cs typeface="Biome Light" panose="020B0502040204020203" pitchFamily="34" charset="0"/>
            </a:endParaRPr>
          </a:p>
          <a:p>
            <a:pPr>
              <a:lnSpc>
                <a:spcPct val="108000"/>
              </a:lnSpc>
            </a:pPr>
            <a:r>
              <a:rPr lang="pt-BR" sz="1550" noProof="0" dirty="0">
                <a:solidFill>
                  <a:srgbClr val="5B6166"/>
                </a:solidFill>
                <a:latin typeface="Cambria" panose="02040503050406030204" pitchFamily="18" charset="0"/>
                <a:ea typeface="Cambria" panose="02040503050406030204" pitchFamily="18" charset="0"/>
                <a:cs typeface="Biome Light" panose="020B0502040204020203" pitchFamily="34" charset="0"/>
              </a:rPr>
              <a:t>Vivian Chaplin </a:t>
            </a:r>
            <a:r>
              <a:rPr lang="pt-BR" sz="1550" noProof="0" dirty="0" err="1">
                <a:solidFill>
                  <a:srgbClr val="5B6166"/>
                </a:solidFill>
                <a:latin typeface="Cambria" panose="02040503050406030204" pitchFamily="18" charset="0"/>
                <a:ea typeface="Cambria" panose="02040503050406030204" pitchFamily="18" charset="0"/>
                <a:cs typeface="Biome Light" panose="020B0502040204020203" pitchFamily="34" charset="0"/>
              </a:rPr>
              <a:t>Ganzo</a:t>
            </a:r>
            <a:r>
              <a:rPr lang="pt-BR" sz="1550" noProof="0" dirty="0">
                <a:solidFill>
                  <a:srgbClr val="5B6166"/>
                </a:solidFill>
                <a:latin typeface="Cambria" panose="02040503050406030204" pitchFamily="18" charset="0"/>
                <a:ea typeface="Cambria" panose="02040503050406030204" pitchFamily="18" charset="0"/>
                <a:cs typeface="Biome Light" panose="020B0502040204020203" pitchFamily="34" charset="0"/>
              </a:rPr>
              <a:t> </a:t>
            </a:r>
            <a:r>
              <a:rPr lang="pt-BR" sz="1550" noProof="0" dirty="0" err="1">
                <a:solidFill>
                  <a:srgbClr val="5B6166"/>
                </a:solidFill>
                <a:latin typeface="Cambria" panose="02040503050406030204" pitchFamily="18" charset="0"/>
                <a:ea typeface="Cambria" panose="02040503050406030204" pitchFamily="18" charset="0"/>
                <a:cs typeface="Biome Light" panose="020B0502040204020203" pitchFamily="34" charset="0"/>
              </a:rPr>
              <a:t>Savedra</a:t>
            </a:r>
            <a:r>
              <a:rPr lang="pt-BR" sz="1550" noProof="0" dirty="0">
                <a:solidFill>
                  <a:srgbClr val="5B6166"/>
                </a:solidFill>
                <a:latin typeface="Cambria" panose="02040503050406030204" pitchFamily="18" charset="0"/>
                <a:ea typeface="Cambria" panose="02040503050406030204" pitchFamily="18" charset="0"/>
                <a:cs typeface="Biome Light" panose="020B0502040204020203" pitchFamily="34" charset="0"/>
              </a:rPr>
              <a:t>                                                                                      Auditora Fiscal de Controle Externo</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BOAS-VINDAS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itchFamily="34" charset="0"/>
                <a:ea typeface="Cambria" pitchFamily="34" charset="-122"/>
                <a:cs typeface="Cambria" pitchFamily="34" charset="-120"/>
              </a:rPr>
              <a:t>Por que “corregedoria contemporânea”?</a:t>
            </a:r>
            <a:endParaRPr lang="pt-BR" sz="3100" noProof="0"/>
          </a:p>
        </p:txBody>
      </p:sp>
      <p:sp>
        <p:nvSpPr>
          <p:cNvPr id="4" name="Text 2"/>
          <p:cNvSpPr/>
          <p:nvPr/>
        </p:nvSpPr>
        <p:spPr>
          <a:xfrm>
            <a:off x="640080" y="1691640"/>
            <a:ext cx="6492240" cy="1371600"/>
          </a:xfrm>
          <a:prstGeom prst="rect">
            <a:avLst/>
          </a:prstGeom>
          <a:noFill/>
          <a:ln/>
        </p:spPr>
        <p:txBody>
          <a:bodyPr wrap="square" rtlCol="0" anchor="ctr"/>
          <a:lstStyle/>
          <a:p>
            <a:pPr marL="0" indent="0">
              <a:lnSpc>
                <a:spcPct val="112000"/>
              </a:lnSpc>
              <a:buNone/>
            </a:pPr>
            <a:r>
              <a:rPr lang="pt-BR" sz="1550" noProof="0">
                <a:solidFill>
                  <a:srgbClr val="3A3A3A"/>
                </a:solidFill>
                <a:latin typeface="Cambria" panose="02040503050406030204" pitchFamily="18" charset="0"/>
                <a:ea typeface="Cambria" panose="02040503050406030204" pitchFamily="18" charset="0"/>
                <a:cs typeface="Calibri" pitchFamily="34" charset="-120"/>
              </a:rPr>
              <a:t>A atividade correcional deixou de ser sinônimo de punição. Hoje ela é um sistema de integridade que previne desvios, orienta gestores, resolve conflitos por consenso e reserva o processo disciplinar para o que de fato exige sanção.</a:t>
            </a:r>
            <a:endParaRPr lang="pt-BR" sz="1550" noProof="0">
              <a:latin typeface="Cambria" panose="02040503050406030204" pitchFamily="18" charset="0"/>
              <a:ea typeface="Cambria" panose="02040503050406030204" pitchFamily="18" charset="0"/>
            </a:endParaRPr>
          </a:p>
        </p:txBody>
      </p:sp>
      <p:sp>
        <p:nvSpPr>
          <p:cNvPr id="5" name="Shape 3"/>
          <p:cNvSpPr/>
          <p:nvPr/>
        </p:nvSpPr>
        <p:spPr>
          <a:xfrm>
            <a:off x="685800" y="3200400"/>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842711" y="3357311"/>
            <a:ext cx="289682" cy="289682"/>
          </a:xfrm>
          <a:prstGeom prst="rect">
            <a:avLst/>
          </a:prstGeom>
        </p:spPr>
      </p:pic>
      <p:sp>
        <p:nvSpPr>
          <p:cNvPr id="7" name="Text 4"/>
          <p:cNvSpPr/>
          <p:nvPr/>
        </p:nvSpPr>
        <p:spPr>
          <a:xfrm>
            <a:off x="1463040" y="3182112"/>
            <a:ext cx="5760720" cy="310896"/>
          </a:xfrm>
          <a:prstGeom prst="rect">
            <a:avLst/>
          </a:prstGeom>
          <a:noFill/>
          <a:ln/>
        </p:spPr>
        <p:txBody>
          <a:bodyPr wrap="square" rtlCol="0" anchor="ctr"/>
          <a:lstStyle/>
          <a:p>
            <a:pPr marL="0" indent="0">
              <a:buNone/>
            </a:pPr>
            <a:r>
              <a:rPr lang="pt-BR" sz="1550" b="1" noProof="0">
                <a:solidFill>
                  <a:srgbClr val="2B2B2B"/>
                </a:solidFill>
                <a:latin typeface="Cambria" pitchFamily="34" charset="0"/>
                <a:ea typeface="Cambria" pitchFamily="34" charset="-122"/>
                <a:cs typeface="Cambria" pitchFamily="34" charset="-120"/>
              </a:rPr>
              <a:t>Proteger a instituição</a:t>
            </a:r>
            <a:endParaRPr lang="pt-BR" sz="1550" noProof="0"/>
          </a:p>
        </p:txBody>
      </p:sp>
      <p:sp>
        <p:nvSpPr>
          <p:cNvPr id="8" name="Text 5"/>
          <p:cNvSpPr/>
          <p:nvPr/>
        </p:nvSpPr>
        <p:spPr>
          <a:xfrm>
            <a:off x="1463040" y="3493008"/>
            <a:ext cx="5760720" cy="310896"/>
          </a:xfrm>
          <a:prstGeom prst="rect">
            <a:avLst/>
          </a:prstGeom>
          <a:noFill/>
          <a:ln/>
        </p:spPr>
        <p:txBody>
          <a:bodyPr wrap="square" rtlCol="0" anchor="ctr"/>
          <a:lstStyle/>
          <a:p>
            <a:pPr marL="0" indent="0">
              <a:buNone/>
            </a:pPr>
            <a:r>
              <a:rPr lang="pt-BR" sz="1250" noProof="0">
                <a:solidFill>
                  <a:srgbClr val="5B6166"/>
                </a:solidFill>
                <a:latin typeface="Cambria" panose="02040503050406030204" pitchFamily="18" charset="0"/>
                <a:ea typeface="Cambria" panose="02040503050406030204" pitchFamily="18" charset="0"/>
                <a:cs typeface="Calibri" pitchFamily="34" charset="-120"/>
              </a:rPr>
              <a:t>Resguardar o serviço público e o erário</a:t>
            </a:r>
            <a:endParaRPr lang="pt-BR" sz="1250" noProof="0">
              <a:latin typeface="Cambria" panose="02040503050406030204" pitchFamily="18" charset="0"/>
              <a:ea typeface="Cambria" panose="02040503050406030204" pitchFamily="18" charset="0"/>
            </a:endParaRPr>
          </a:p>
        </p:txBody>
      </p:sp>
      <p:sp>
        <p:nvSpPr>
          <p:cNvPr id="9" name="Shape 6"/>
          <p:cNvSpPr/>
          <p:nvPr/>
        </p:nvSpPr>
        <p:spPr>
          <a:xfrm>
            <a:off x="685800" y="4069080"/>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0" name="Image 1" descr="preencoded.png"/>
          <p:cNvPicPr>
            <a:picLocks noChangeAspect="1"/>
          </p:cNvPicPr>
          <p:nvPr/>
        </p:nvPicPr>
        <p:blipFill>
          <a:blip r:embed="rId4"/>
          <a:stretch>
            <a:fillRect/>
          </a:stretch>
        </p:blipFill>
        <p:spPr>
          <a:xfrm>
            <a:off x="842711" y="4225991"/>
            <a:ext cx="289682" cy="289682"/>
          </a:xfrm>
          <a:prstGeom prst="rect">
            <a:avLst/>
          </a:prstGeom>
        </p:spPr>
      </p:pic>
      <p:sp>
        <p:nvSpPr>
          <p:cNvPr id="11" name="Text 7"/>
          <p:cNvSpPr/>
          <p:nvPr/>
        </p:nvSpPr>
        <p:spPr>
          <a:xfrm>
            <a:off x="1463040" y="4050792"/>
            <a:ext cx="5760720" cy="310896"/>
          </a:xfrm>
          <a:prstGeom prst="rect">
            <a:avLst/>
          </a:prstGeom>
          <a:noFill/>
          <a:ln/>
        </p:spPr>
        <p:txBody>
          <a:bodyPr wrap="square" rtlCol="0" anchor="ctr"/>
          <a:lstStyle/>
          <a:p>
            <a:pPr marL="0" indent="0">
              <a:buNone/>
            </a:pPr>
            <a:r>
              <a:rPr lang="pt-BR" sz="1550" b="1" noProof="0">
                <a:solidFill>
                  <a:srgbClr val="2B2B2B"/>
                </a:solidFill>
                <a:latin typeface="Cambria" pitchFamily="34" charset="0"/>
                <a:ea typeface="Cambria" pitchFamily="34" charset="-122"/>
                <a:cs typeface="Cambria" pitchFamily="34" charset="-120"/>
              </a:rPr>
              <a:t>Valorizar o servidor</a:t>
            </a:r>
            <a:endParaRPr lang="pt-BR" sz="1550" noProof="0"/>
          </a:p>
        </p:txBody>
      </p:sp>
      <p:sp>
        <p:nvSpPr>
          <p:cNvPr id="12" name="Text 8"/>
          <p:cNvSpPr/>
          <p:nvPr/>
        </p:nvSpPr>
        <p:spPr>
          <a:xfrm>
            <a:off x="1463040" y="4361688"/>
            <a:ext cx="5760720" cy="310896"/>
          </a:xfrm>
          <a:prstGeom prst="rect">
            <a:avLst/>
          </a:prstGeom>
          <a:noFill/>
          <a:ln/>
        </p:spPr>
        <p:txBody>
          <a:bodyPr wrap="square" rtlCol="0" anchor="ctr"/>
          <a:lstStyle/>
          <a:p>
            <a:pPr marL="0" indent="0">
              <a:buNone/>
            </a:pPr>
            <a:r>
              <a:rPr lang="pt-BR" sz="1250" noProof="0">
                <a:solidFill>
                  <a:srgbClr val="5B6166"/>
                </a:solidFill>
                <a:latin typeface="Cambria" panose="02040503050406030204" pitchFamily="18" charset="0"/>
                <a:ea typeface="Cambria" panose="02040503050406030204" pitchFamily="18" charset="0"/>
                <a:cs typeface="Calibri" pitchFamily="34" charset="-120"/>
              </a:rPr>
              <a:t>Devido processo, contraditório e proporcionalidade</a:t>
            </a:r>
            <a:endParaRPr lang="pt-BR" sz="1250" noProof="0">
              <a:latin typeface="Cambria" panose="02040503050406030204" pitchFamily="18" charset="0"/>
              <a:ea typeface="Cambria" panose="02040503050406030204" pitchFamily="18" charset="0"/>
            </a:endParaRPr>
          </a:p>
        </p:txBody>
      </p:sp>
      <p:sp>
        <p:nvSpPr>
          <p:cNvPr id="13" name="Shape 9"/>
          <p:cNvSpPr/>
          <p:nvPr/>
        </p:nvSpPr>
        <p:spPr>
          <a:xfrm>
            <a:off x="685800" y="4937760"/>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4" name="Image 2" descr="preencoded.png"/>
          <p:cNvPicPr>
            <a:picLocks noChangeAspect="1"/>
          </p:cNvPicPr>
          <p:nvPr/>
        </p:nvPicPr>
        <p:blipFill>
          <a:blip r:embed="rId5"/>
          <a:stretch>
            <a:fillRect/>
          </a:stretch>
        </p:blipFill>
        <p:spPr>
          <a:xfrm>
            <a:off x="842711" y="5094671"/>
            <a:ext cx="289682" cy="289682"/>
          </a:xfrm>
          <a:prstGeom prst="rect">
            <a:avLst/>
          </a:prstGeom>
        </p:spPr>
      </p:pic>
      <p:sp>
        <p:nvSpPr>
          <p:cNvPr id="15" name="Text 10"/>
          <p:cNvSpPr/>
          <p:nvPr/>
        </p:nvSpPr>
        <p:spPr>
          <a:xfrm>
            <a:off x="1463040" y="4919472"/>
            <a:ext cx="5760720" cy="310896"/>
          </a:xfrm>
          <a:prstGeom prst="rect">
            <a:avLst/>
          </a:prstGeom>
          <a:noFill/>
          <a:ln/>
        </p:spPr>
        <p:txBody>
          <a:bodyPr wrap="square" rtlCol="0" anchor="ctr"/>
          <a:lstStyle/>
          <a:p>
            <a:pPr marL="0" indent="0">
              <a:buNone/>
            </a:pPr>
            <a:r>
              <a:rPr lang="pt-BR" sz="1550" b="1" noProof="0">
                <a:solidFill>
                  <a:srgbClr val="2B2B2B"/>
                </a:solidFill>
                <a:latin typeface="Cambria" pitchFamily="34" charset="0"/>
                <a:ea typeface="Cambria" pitchFamily="34" charset="-122"/>
                <a:cs typeface="Cambria" pitchFamily="34" charset="-120"/>
              </a:rPr>
              <a:t>Orientar a gestão</a:t>
            </a:r>
            <a:endParaRPr lang="pt-BR" sz="1550" noProof="0"/>
          </a:p>
        </p:txBody>
      </p:sp>
      <p:sp>
        <p:nvSpPr>
          <p:cNvPr id="16" name="Text 11"/>
          <p:cNvSpPr/>
          <p:nvPr/>
        </p:nvSpPr>
        <p:spPr>
          <a:xfrm>
            <a:off x="1463040" y="5230368"/>
            <a:ext cx="5760720" cy="310896"/>
          </a:xfrm>
          <a:prstGeom prst="rect">
            <a:avLst/>
          </a:prstGeom>
          <a:noFill/>
          <a:ln/>
        </p:spPr>
        <p:txBody>
          <a:bodyPr wrap="square" rtlCol="0" anchor="ctr"/>
          <a:lstStyle/>
          <a:p>
            <a:pPr marL="0" indent="0">
              <a:buNone/>
            </a:pPr>
            <a:r>
              <a:rPr lang="pt-BR" sz="1250" noProof="0">
                <a:solidFill>
                  <a:srgbClr val="5B6166"/>
                </a:solidFill>
                <a:latin typeface="Cambria" panose="02040503050406030204" pitchFamily="18" charset="0"/>
                <a:ea typeface="Cambria" panose="02040503050406030204" pitchFamily="18" charset="0"/>
                <a:cs typeface="Calibri" pitchFamily="34" charset="-120"/>
              </a:rPr>
              <a:t>Correção imediata e cultura de integridade</a:t>
            </a:r>
            <a:endParaRPr lang="pt-BR" sz="1250" noProof="0">
              <a:latin typeface="Cambria" panose="02040503050406030204" pitchFamily="18" charset="0"/>
              <a:ea typeface="Cambria" panose="02040503050406030204" pitchFamily="18" charset="0"/>
            </a:endParaRPr>
          </a:p>
        </p:txBody>
      </p:sp>
      <p:sp>
        <p:nvSpPr>
          <p:cNvPr id="17" name="Shape 12"/>
          <p:cNvSpPr/>
          <p:nvPr/>
        </p:nvSpPr>
        <p:spPr>
          <a:xfrm>
            <a:off x="7635240" y="1645920"/>
            <a:ext cx="3931920" cy="4297680"/>
          </a:xfrm>
          <a:prstGeom prst="roundRect">
            <a:avLst>
              <a:gd name="adj" fmla="val 2326"/>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p>
        </p:txBody>
      </p:sp>
      <p:sp>
        <p:nvSpPr>
          <p:cNvPr id="18" name="Text 13"/>
          <p:cNvSpPr/>
          <p:nvPr/>
        </p:nvSpPr>
        <p:spPr>
          <a:xfrm>
            <a:off x="7909560" y="1874520"/>
            <a:ext cx="3383280" cy="274320"/>
          </a:xfrm>
          <a:prstGeom prst="rect">
            <a:avLst/>
          </a:prstGeom>
          <a:noFill/>
          <a:ln/>
        </p:spPr>
        <p:txBody>
          <a:bodyPr wrap="square" rtlCol="0" anchor="ctr"/>
          <a:lstStyle/>
          <a:p>
            <a:pPr marL="0" indent="0">
              <a:buNone/>
            </a:pPr>
            <a:r>
              <a:rPr lang="pt-BR" sz="1100" b="1" kern="0" spc="200" noProof="0">
                <a:solidFill>
                  <a:srgbClr val="9B1B43"/>
                </a:solidFill>
                <a:latin typeface="Calibri" pitchFamily="34" charset="0"/>
                <a:ea typeface="Calibri" pitchFamily="34" charset="-122"/>
                <a:cs typeface="Calibri" pitchFamily="34" charset="-120"/>
              </a:rPr>
              <a:t>BASE LEGAL E DOUTRINÁRIA</a:t>
            </a:r>
            <a:endParaRPr lang="pt-BR" sz="1100" noProof="0"/>
          </a:p>
        </p:txBody>
      </p:sp>
      <p:sp>
        <p:nvSpPr>
          <p:cNvPr id="19" name="Shape 14"/>
          <p:cNvSpPr/>
          <p:nvPr/>
        </p:nvSpPr>
        <p:spPr>
          <a:xfrm>
            <a:off x="7909560" y="2240280"/>
            <a:ext cx="457200" cy="457200"/>
          </a:xfrm>
          <a:prstGeom prst="ellipse">
            <a:avLst/>
          </a:prstGeom>
          <a:solidFill>
            <a:srgbClr val="EDEEF0"/>
          </a:solidFill>
          <a:ln/>
          <a:effectLst>
            <a:outerShdw blurRad="63500" dist="25400" dir="5400000" algn="bl" rotWithShape="0">
              <a:srgbClr val="000000">
                <a:alpha val="12000"/>
              </a:srgbClr>
            </a:outerShdw>
          </a:effectLst>
        </p:spPr>
        <p:txBody>
          <a:bodyPr/>
          <a:lstStyle/>
          <a:p>
            <a:endParaRPr lang="pt-BR" noProof="0"/>
          </a:p>
        </p:txBody>
      </p:sp>
      <p:sp>
        <p:nvSpPr>
          <p:cNvPr id="21" name="Text 15"/>
          <p:cNvSpPr/>
          <p:nvPr/>
        </p:nvSpPr>
        <p:spPr>
          <a:xfrm>
            <a:off x="8485632" y="3094522"/>
            <a:ext cx="2834640" cy="274320"/>
          </a:xfrm>
          <a:prstGeom prst="rect">
            <a:avLst/>
          </a:prstGeom>
          <a:noFill/>
          <a:ln/>
        </p:spPr>
        <p:txBody>
          <a:bodyPr wrap="square" rtlCol="0" anchor="ctr"/>
          <a:lstStyle/>
          <a:p>
            <a:pPr marL="0" indent="0">
              <a:buNone/>
            </a:pPr>
            <a:r>
              <a:rPr lang="pt-BR" sz="1300" b="1" noProof="0">
                <a:solidFill>
                  <a:srgbClr val="1B5E4B"/>
                </a:solidFill>
                <a:latin typeface="Cambria" pitchFamily="34" charset="0"/>
                <a:ea typeface="Cambria" pitchFamily="34" charset="-122"/>
                <a:cs typeface="Cambria" pitchFamily="34" charset="-120"/>
              </a:rPr>
              <a:t>LCE n. 491/2010, Lei n. 6745/1985 (SC)</a:t>
            </a:r>
            <a:endParaRPr lang="pt-BR" sz="1300" noProof="0"/>
          </a:p>
        </p:txBody>
      </p:sp>
      <p:sp>
        <p:nvSpPr>
          <p:cNvPr id="22" name="Text 16"/>
          <p:cNvSpPr/>
          <p:nvPr/>
        </p:nvSpPr>
        <p:spPr>
          <a:xfrm>
            <a:off x="8503920" y="3403854"/>
            <a:ext cx="2880360" cy="457200"/>
          </a:xfrm>
          <a:prstGeom prst="rect">
            <a:avLst/>
          </a:prstGeom>
          <a:noFill/>
          <a:ln/>
        </p:spPr>
        <p:txBody>
          <a:bodyPr wrap="square" rtlCol="0" anchor="ctr"/>
          <a:lstStyle/>
          <a:p>
            <a:pPr marL="0" indent="0">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Estatuto Jurídico Disciplinar de SC; preceitos fundamentais</a:t>
            </a:r>
            <a:endParaRPr lang="pt-BR" sz="1050" noProof="0">
              <a:latin typeface="Cambria" panose="02040503050406030204" pitchFamily="18" charset="0"/>
              <a:ea typeface="Cambria" panose="02040503050406030204" pitchFamily="18" charset="0"/>
            </a:endParaRPr>
          </a:p>
        </p:txBody>
      </p:sp>
      <p:sp>
        <p:nvSpPr>
          <p:cNvPr id="23" name="Shape 17"/>
          <p:cNvSpPr/>
          <p:nvPr/>
        </p:nvSpPr>
        <p:spPr>
          <a:xfrm>
            <a:off x="7923276" y="4093865"/>
            <a:ext cx="457200" cy="457200"/>
          </a:xfrm>
          <a:prstGeom prst="ellipse">
            <a:avLst/>
          </a:prstGeom>
          <a:solidFill>
            <a:srgbClr val="EDEEF0"/>
          </a:solidFill>
          <a:ln/>
          <a:effectLst>
            <a:outerShdw blurRad="63500" dist="25400" dir="5400000" algn="bl" rotWithShape="0">
              <a:srgbClr val="000000">
                <a:alpha val="12000"/>
              </a:srgbClr>
            </a:outerShdw>
          </a:effectLst>
        </p:spPr>
        <p:txBody>
          <a:bodyPr/>
          <a:lstStyle/>
          <a:p>
            <a:endParaRPr lang="pt-BR" noProof="0"/>
          </a:p>
        </p:txBody>
      </p:sp>
      <p:pic>
        <p:nvPicPr>
          <p:cNvPr id="24" name="Image 4" descr="preencoded.png"/>
          <p:cNvPicPr>
            <a:picLocks noChangeAspect="1"/>
          </p:cNvPicPr>
          <p:nvPr/>
        </p:nvPicPr>
        <p:blipFill>
          <a:blip r:embed="rId6"/>
          <a:stretch>
            <a:fillRect/>
          </a:stretch>
        </p:blipFill>
        <p:spPr>
          <a:xfrm>
            <a:off x="8062722" y="4225991"/>
            <a:ext cx="219456" cy="219456"/>
          </a:xfrm>
          <a:prstGeom prst="rect">
            <a:avLst/>
          </a:prstGeom>
        </p:spPr>
      </p:pic>
      <p:sp>
        <p:nvSpPr>
          <p:cNvPr id="25" name="Text 18"/>
          <p:cNvSpPr/>
          <p:nvPr/>
        </p:nvSpPr>
        <p:spPr>
          <a:xfrm>
            <a:off x="8503920" y="4069080"/>
            <a:ext cx="2834640" cy="274320"/>
          </a:xfrm>
          <a:prstGeom prst="rect">
            <a:avLst/>
          </a:prstGeom>
          <a:noFill/>
          <a:ln/>
        </p:spPr>
        <p:txBody>
          <a:bodyPr wrap="square" rtlCol="0" anchor="ctr"/>
          <a:lstStyle/>
          <a:p>
            <a:pPr marL="0" indent="0">
              <a:buNone/>
            </a:pPr>
            <a:r>
              <a:rPr lang="pt-BR" sz="1300" b="1" noProof="0">
                <a:solidFill>
                  <a:srgbClr val="1B5E4B"/>
                </a:solidFill>
                <a:latin typeface="Cambria" pitchFamily="34" charset="0"/>
                <a:ea typeface="Cambria" pitchFamily="34" charset="-122"/>
                <a:cs typeface="Cambria" pitchFamily="34" charset="-120"/>
              </a:rPr>
              <a:t>Resolução N. TC-302/2026</a:t>
            </a:r>
            <a:endParaRPr lang="pt-BR" sz="1300" noProof="0"/>
          </a:p>
        </p:txBody>
      </p:sp>
      <p:sp>
        <p:nvSpPr>
          <p:cNvPr id="26" name="Text 19"/>
          <p:cNvSpPr/>
          <p:nvPr/>
        </p:nvSpPr>
        <p:spPr>
          <a:xfrm>
            <a:off x="8519922" y="4362410"/>
            <a:ext cx="2880360" cy="457200"/>
          </a:xfrm>
          <a:prstGeom prst="rect">
            <a:avLst/>
          </a:prstGeom>
          <a:noFill/>
          <a:ln/>
        </p:spPr>
        <p:txBody>
          <a:bodyPr wrap="square" rtlCol="0" anchor="ctr"/>
          <a:lstStyle/>
          <a:p>
            <a:pPr marL="0" indent="0">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Política de Gestão e Controle da Disciplina do TCE/SC; boas práticas</a:t>
            </a:r>
            <a:endParaRPr lang="pt-BR" sz="1050" noProof="0">
              <a:latin typeface="Cambria" panose="02040503050406030204" pitchFamily="18" charset="0"/>
              <a:ea typeface="Cambria" panose="02040503050406030204" pitchFamily="18" charset="0"/>
            </a:endParaRPr>
          </a:p>
        </p:txBody>
      </p:sp>
      <p:pic>
        <p:nvPicPr>
          <p:cNvPr id="28" name="Image 5" descr="preencoded.png"/>
          <p:cNvPicPr>
            <a:picLocks noChangeAspect="1"/>
          </p:cNvPicPr>
          <p:nvPr/>
        </p:nvPicPr>
        <p:blipFill>
          <a:blip r:embed="rId7"/>
          <a:stretch>
            <a:fillRect/>
          </a:stretch>
        </p:blipFill>
        <p:spPr>
          <a:xfrm>
            <a:off x="8028432" y="2359152"/>
            <a:ext cx="219456" cy="219456"/>
          </a:xfrm>
          <a:prstGeom prst="rect">
            <a:avLst/>
          </a:prstGeom>
        </p:spPr>
      </p:pic>
      <p:sp>
        <p:nvSpPr>
          <p:cNvPr id="29" name="Text 21"/>
          <p:cNvSpPr/>
          <p:nvPr/>
        </p:nvSpPr>
        <p:spPr>
          <a:xfrm>
            <a:off x="8466622" y="2276134"/>
            <a:ext cx="2834640" cy="274320"/>
          </a:xfrm>
          <a:prstGeom prst="rect">
            <a:avLst/>
          </a:prstGeom>
          <a:noFill/>
          <a:ln/>
        </p:spPr>
        <p:txBody>
          <a:bodyPr wrap="square" rtlCol="0" anchor="ctr"/>
          <a:lstStyle/>
          <a:p>
            <a:pPr marL="0" indent="0">
              <a:buNone/>
            </a:pPr>
            <a:r>
              <a:rPr lang="pt-BR" sz="1300" b="1" noProof="0">
                <a:solidFill>
                  <a:srgbClr val="1B5E4B"/>
                </a:solidFill>
                <a:latin typeface="Cambria" pitchFamily="34" charset="0"/>
                <a:ea typeface="Cambria" pitchFamily="34" charset="-122"/>
                <a:cs typeface="Cambria" pitchFamily="34" charset="-120"/>
              </a:rPr>
              <a:t>Manual de PAD da CGU (2025)</a:t>
            </a:r>
            <a:endParaRPr lang="pt-BR" sz="1300" noProof="0"/>
          </a:p>
        </p:txBody>
      </p:sp>
      <p:sp>
        <p:nvSpPr>
          <p:cNvPr id="30" name="Text 22"/>
          <p:cNvSpPr/>
          <p:nvPr/>
        </p:nvSpPr>
        <p:spPr>
          <a:xfrm>
            <a:off x="8485632" y="2512675"/>
            <a:ext cx="2880360" cy="457200"/>
          </a:xfrm>
          <a:prstGeom prst="rect">
            <a:avLst/>
          </a:prstGeom>
          <a:noFill/>
          <a:ln/>
        </p:spPr>
        <p:txBody>
          <a:bodyPr wrap="square" rtlCol="0" anchor="ctr"/>
          <a:lstStyle/>
          <a:p>
            <a:pPr marL="0" indent="0">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Referência técnica nacional</a:t>
            </a:r>
            <a:endParaRPr lang="pt-BR" sz="1050" noProof="0">
              <a:latin typeface="Cambria" panose="02040503050406030204" pitchFamily="18" charset="0"/>
              <a:ea typeface="Cambria" panose="02040503050406030204" pitchFamily="18" charset="0"/>
            </a:endParaRPr>
          </a:p>
        </p:txBody>
      </p:sp>
      <p:sp>
        <p:nvSpPr>
          <p:cNvPr id="31" name="Shape 23"/>
          <p:cNvSpPr/>
          <p:nvPr/>
        </p:nvSpPr>
        <p:spPr>
          <a:xfrm>
            <a:off x="7909560" y="4983480"/>
            <a:ext cx="457200" cy="457200"/>
          </a:xfrm>
          <a:prstGeom prst="ellipse">
            <a:avLst/>
          </a:prstGeom>
          <a:solidFill>
            <a:srgbClr val="EDEEF0"/>
          </a:solidFill>
          <a:ln/>
          <a:effectLst>
            <a:outerShdw blurRad="63500" dist="25400" dir="5400000" algn="bl" rotWithShape="0">
              <a:srgbClr val="000000">
                <a:alpha val="12000"/>
              </a:srgbClr>
            </a:outerShdw>
          </a:effectLst>
        </p:spPr>
        <p:txBody>
          <a:bodyPr/>
          <a:lstStyle/>
          <a:p>
            <a:endParaRPr lang="pt-BR" noProof="0"/>
          </a:p>
        </p:txBody>
      </p:sp>
      <p:pic>
        <p:nvPicPr>
          <p:cNvPr id="32" name="Image 6" descr="preencoded.png"/>
          <p:cNvPicPr>
            <a:picLocks noChangeAspect="1"/>
          </p:cNvPicPr>
          <p:nvPr/>
        </p:nvPicPr>
        <p:blipFill>
          <a:blip r:embed="rId8"/>
          <a:stretch>
            <a:fillRect/>
          </a:stretch>
        </p:blipFill>
        <p:spPr>
          <a:xfrm>
            <a:off x="8028432" y="5102352"/>
            <a:ext cx="219456" cy="219456"/>
          </a:xfrm>
          <a:prstGeom prst="rect">
            <a:avLst/>
          </a:prstGeom>
        </p:spPr>
      </p:pic>
      <p:sp>
        <p:nvSpPr>
          <p:cNvPr id="33" name="Text 24"/>
          <p:cNvSpPr/>
          <p:nvPr/>
        </p:nvSpPr>
        <p:spPr>
          <a:xfrm>
            <a:off x="8519922" y="5031486"/>
            <a:ext cx="3001518" cy="289480"/>
          </a:xfrm>
          <a:prstGeom prst="rect">
            <a:avLst/>
          </a:prstGeom>
          <a:noFill/>
          <a:ln/>
        </p:spPr>
        <p:txBody>
          <a:bodyPr wrap="square" rtlCol="0" anchor="ctr"/>
          <a:lstStyle/>
          <a:p>
            <a:pPr marL="0" indent="0">
              <a:buNone/>
            </a:pPr>
            <a:r>
              <a:rPr lang="pt-BR" sz="1300" b="1" noProof="0">
                <a:solidFill>
                  <a:srgbClr val="1B5E4B"/>
                </a:solidFill>
                <a:latin typeface="Cambria" pitchFamily="34" charset="0"/>
                <a:ea typeface="Cambria" pitchFamily="34" charset="-122"/>
                <a:cs typeface="Cambria" pitchFamily="34" charset="-120"/>
              </a:rPr>
              <a:t>Lei n. 8112/1990, Lei n. 9.784/1999 e jurisprudência</a:t>
            </a:r>
            <a:endParaRPr lang="pt-BR" sz="1300" noProof="0"/>
          </a:p>
        </p:txBody>
      </p:sp>
      <p:sp>
        <p:nvSpPr>
          <p:cNvPr id="34" name="Text 25"/>
          <p:cNvSpPr/>
          <p:nvPr/>
        </p:nvSpPr>
        <p:spPr>
          <a:xfrm>
            <a:off x="8519922" y="5390388"/>
            <a:ext cx="2880360" cy="457200"/>
          </a:xfrm>
          <a:prstGeom prst="rect">
            <a:avLst/>
          </a:prstGeom>
          <a:noFill/>
          <a:ln/>
        </p:spPr>
        <p:txBody>
          <a:bodyPr wrap="square" rtlCol="0" anchor="ctr"/>
          <a:lstStyle/>
          <a:p>
            <a:pPr marL="0" indent="0">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Aplicação subsidiária e súmulas</a:t>
            </a:r>
            <a:endParaRPr lang="pt-BR" sz="1050" noProof="0">
              <a:latin typeface="Cambria" panose="02040503050406030204" pitchFamily="18" charset="0"/>
              <a:ea typeface="Cambria" panose="02040503050406030204" pitchFamily="18" charset="0"/>
            </a:endParaRPr>
          </a:p>
        </p:txBody>
      </p:sp>
      <p:sp>
        <p:nvSpPr>
          <p:cNvPr id="37" name="Text 26"/>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8" name="Text 27"/>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2</a:t>
            </a:r>
          </a:p>
        </p:txBody>
      </p:sp>
      <p:sp>
        <p:nvSpPr>
          <p:cNvPr id="40" name="Shape 17">
            <a:extLst>
              <a:ext uri="{FF2B5EF4-FFF2-40B4-BE49-F238E27FC236}">
                <a16:creationId xmlns:a16="http://schemas.microsoft.com/office/drawing/2014/main" id="{35D5C388-2D44-A8DB-EC9C-26D3B7A9877D}"/>
              </a:ext>
            </a:extLst>
          </p:cNvPr>
          <p:cNvSpPr/>
          <p:nvPr/>
        </p:nvSpPr>
        <p:spPr>
          <a:xfrm>
            <a:off x="7925682" y="3105591"/>
            <a:ext cx="457200" cy="457200"/>
          </a:xfrm>
          <a:prstGeom prst="ellipse">
            <a:avLst/>
          </a:prstGeom>
          <a:solidFill>
            <a:srgbClr val="EDEEF0"/>
          </a:solidFill>
          <a:ln/>
          <a:effectLst>
            <a:outerShdw blurRad="63500" dist="25400" dir="5400000" algn="bl" rotWithShape="0">
              <a:srgbClr val="000000">
                <a:alpha val="12000"/>
              </a:srgbClr>
            </a:outerShdw>
          </a:effectLst>
        </p:spPr>
        <p:txBody>
          <a:bodyPr/>
          <a:lstStyle/>
          <a:p>
            <a:endParaRPr lang="pt-BR" noProof="0"/>
          </a:p>
        </p:txBody>
      </p:sp>
      <p:pic>
        <p:nvPicPr>
          <p:cNvPr id="20" name="Image 3" descr="preencoded.png"/>
          <p:cNvPicPr>
            <a:picLocks noChangeAspect="1"/>
          </p:cNvPicPr>
          <p:nvPr/>
        </p:nvPicPr>
        <p:blipFill>
          <a:blip r:embed="rId9"/>
          <a:stretch>
            <a:fillRect/>
          </a:stretch>
        </p:blipFill>
        <p:spPr>
          <a:xfrm>
            <a:off x="8062722" y="3255264"/>
            <a:ext cx="219456" cy="219456"/>
          </a:xfrm>
          <a:prstGeom prst="rect">
            <a:avLst/>
          </a:prstGeom>
        </p:spPr>
      </p:pic>
      <p:pic>
        <p:nvPicPr>
          <p:cNvPr id="42" name="Image 6" descr="/tmp/assets2/tce_h_color.png">
            <a:extLst>
              <a:ext uri="{FF2B5EF4-FFF2-40B4-BE49-F238E27FC236}">
                <a16:creationId xmlns:a16="http://schemas.microsoft.com/office/drawing/2014/main" id="{DCCCDC71-ED26-F235-C522-FFE110D63B8A}"/>
              </a:ext>
            </a:extLst>
          </p:cNvPr>
          <p:cNvPicPr>
            <a:picLocks noChangeAspect="1"/>
          </p:cNvPicPr>
          <p:nvPr/>
        </p:nvPicPr>
        <p:blipFill>
          <a:blip r:embed="rId10"/>
          <a:stretch>
            <a:fillRect/>
          </a:stretch>
        </p:blipFill>
        <p:spPr>
          <a:xfrm>
            <a:off x="502920" y="6087746"/>
            <a:ext cx="1316736" cy="587374"/>
          </a:xfrm>
          <a:prstGeom prst="rect">
            <a:avLst/>
          </a:prstGeom>
        </p:spPr>
      </p:pic>
      <p:pic>
        <p:nvPicPr>
          <p:cNvPr id="44" name="Image 7" descr="/tmp/assets2/amve_official.png">
            <a:extLst>
              <a:ext uri="{FF2B5EF4-FFF2-40B4-BE49-F238E27FC236}">
                <a16:creationId xmlns:a16="http://schemas.microsoft.com/office/drawing/2014/main" id="{FE027F2B-97C1-F361-D78B-3790AC626FBD}"/>
              </a:ext>
            </a:extLst>
          </p:cNvPr>
          <p:cNvPicPr>
            <a:picLocks noChangeAspect="1"/>
          </p:cNvPicPr>
          <p:nvPr/>
        </p:nvPicPr>
        <p:blipFill>
          <a:blip r:embed="rId11"/>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PROGRAMA</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654817"/>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Nove módulos: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42662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841248" y="1646082"/>
            <a:ext cx="512064" cy="51206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974385" y="1779219"/>
            <a:ext cx="245791" cy="245791"/>
          </a:xfrm>
          <a:prstGeom prst="rect">
            <a:avLst/>
          </a:prstGeom>
        </p:spPr>
      </p:pic>
      <p:sp>
        <p:nvSpPr>
          <p:cNvPr id="7" name="Text 4"/>
          <p:cNvSpPr/>
          <p:nvPr/>
        </p:nvSpPr>
        <p:spPr>
          <a:xfrm>
            <a:off x="3593592" y="153635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1</a:t>
            </a:r>
            <a:endParaRPr lang="pt-BR" sz="2600" noProof="0">
              <a:latin typeface="Cambria" panose="02040503050406030204" pitchFamily="18" charset="0"/>
              <a:ea typeface="Cambria" panose="02040503050406030204" pitchFamily="18" charset="0"/>
            </a:endParaRPr>
          </a:p>
        </p:txBody>
      </p:sp>
      <p:sp>
        <p:nvSpPr>
          <p:cNvPr id="8" name="Text 5"/>
          <p:cNvSpPr/>
          <p:nvPr/>
        </p:nvSpPr>
        <p:spPr>
          <a:xfrm>
            <a:off x="1463040" y="162779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Fundamentos</a:t>
            </a:r>
            <a:endParaRPr lang="pt-BR" sz="1350" noProof="0">
              <a:latin typeface="Cambria" panose="02040503050406030204" pitchFamily="18" charset="0"/>
              <a:ea typeface="Cambria" panose="02040503050406030204" pitchFamily="18" charset="0"/>
            </a:endParaRPr>
          </a:p>
        </p:txBody>
      </p:sp>
      <p:sp>
        <p:nvSpPr>
          <p:cNvPr id="9" name="Text 6"/>
          <p:cNvSpPr/>
          <p:nvPr/>
        </p:nvSpPr>
        <p:spPr>
          <a:xfrm>
            <a:off x="841248" y="226787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Conceito, princípios e legislação aplicável</a:t>
            </a:r>
            <a:endParaRPr lang="pt-BR" sz="1000" noProof="0">
              <a:latin typeface="Cambria" panose="02040503050406030204" pitchFamily="18" charset="0"/>
              <a:ea typeface="Cambria" panose="02040503050406030204" pitchFamily="18" charset="0"/>
            </a:endParaRPr>
          </a:p>
        </p:txBody>
      </p:sp>
      <p:sp>
        <p:nvSpPr>
          <p:cNvPr id="10" name="Shape 7"/>
          <p:cNvSpPr/>
          <p:nvPr/>
        </p:nvSpPr>
        <p:spPr>
          <a:xfrm>
            <a:off x="4398264" y="142662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4599432" y="1646082"/>
            <a:ext cx="512064" cy="51206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4732569" y="1779219"/>
            <a:ext cx="245791" cy="245791"/>
          </a:xfrm>
          <a:prstGeom prst="rect">
            <a:avLst/>
          </a:prstGeom>
        </p:spPr>
      </p:pic>
      <p:sp>
        <p:nvSpPr>
          <p:cNvPr id="13" name="Text 9"/>
          <p:cNvSpPr/>
          <p:nvPr/>
        </p:nvSpPr>
        <p:spPr>
          <a:xfrm>
            <a:off x="7351776" y="153635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2</a:t>
            </a:r>
            <a:endParaRPr lang="pt-BR" sz="2600" noProof="0">
              <a:latin typeface="Cambria" panose="02040503050406030204" pitchFamily="18" charset="0"/>
              <a:ea typeface="Cambria" panose="02040503050406030204" pitchFamily="18" charset="0"/>
            </a:endParaRPr>
          </a:p>
        </p:txBody>
      </p:sp>
      <p:sp>
        <p:nvSpPr>
          <p:cNvPr id="14" name="Text 10"/>
          <p:cNvSpPr/>
          <p:nvPr/>
        </p:nvSpPr>
        <p:spPr>
          <a:xfrm>
            <a:off x="5221224" y="162779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Comunicações de irregularidade</a:t>
            </a:r>
            <a:endParaRPr lang="pt-BR" sz="1350" noProof="0">
              <a:latin typeface="Cambria" panose="02040503050406030204" pitchFamily="18" charset="0"/>
              <a:ea typeface="Cambria" panose="02040503050406030204" pitchFamily="18" charset="0"/>
            </a:endParaRPr>
          </a:p>
        </p:txBody>
      </p:sp>
      <p:sp>
        <p:nvSpPr>
          <p:cNvPr id="15" name="Text 11"/>
          <p:cNvSpPr/>
          <p:nvPr/>
        </p:nvSpPr>
        <p:spPr>
          <a:xfrm>
            <a:off x="4599432" y="226787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Denúncias, representações e notícias de fato</a:t>
            </a:r>
            <a:endParaRPr lang="pt-BR" sz="1000" noProof="0">
              <a:latin typeface="Cambria" panose="02040503050406030204" pitchFamily="18" charset="0"/>
              <a:ea typeface="Cambria" panose="02040503050406030204" pitchFamily="18" charset="0"/>
            </a:endParaRPr>
          </a:p>
        </p:txBody>
      </p:sp>
      <p:sp>
        <p:nvSpPr>
          <p:cNvPr id="16" name="Shape 12"/>
          <p:cNvSpPr/>
          <p:nvPr/>
        </p:nvSpPr>
        <p:spPr>
          <a:xfrm>
            <a:off x="8156448" y="142662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7" name="Shape 13"/>
          <p:cNvSpPr/>
          <p:nvPr/>
        </p:nvSpPr>
        <p:spPr>
          <a:xfrm>
            <a:off x="8357616" y="1646082"/>
            <a:ext cx="512064" cy="51206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8" name="Image 2" descr="preencoded.png"/>
          <p:cNvPicPr>
            <a:picLocks noChangeAspect="1"/>
          </p:cNvPicPr>
          <p:nvPr/>
        </p:nvPicPr>
        <p:blipFill>
          <a:blip r:embed="rId5"/>
          <a:stretch>
            <a:fillRect/>
          </a:stretch>
        </p:blipFill>
        <p:spPr>
          <a:xfrm>
            <a:off x="8490753" y="1779219"/>
            <a:ext cx="245791" cy="245791"/>
          </a:xfrm>
          <a:prstGeom prst="rect">
            <a:avLst/>
          </a:prstGeom>
        </p:spPr>
      </p:pic>
      <p:sp>
        <p:nvSpPr>
          <p:cNvPr id="19" name="Text 14"/>
          <p:cNvSpPr/>
          <p:nvPr/>
        </p:nvSpPr>
        <p:spPr>
          <a:xfrm>
            <a:off x="11109960" y="153635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3</a:t>
            </a:r>
            <a:endParaRPr lang="pt-BR" sz="2600" noProof="0">
              <a:latin typeface="Cambria" panose="02040503050406030204" pitchFamily="18" charset="0"/>
              <a:ea typeface="Cambria" panose="02040503050406030204" pitchFamily="18" charset="0"/>
            </a:endParaRPr>
          </a:p>
        </p:txBody>
      </p:sp>
      <p:sp>
        <p:nvSpPr>
          <p:cNvPr id="20" name="Text 15"/>
          <p:cNvSpPr/>
          <p:nvPr/>
        </p:nvSpPr>
        <p:spPr>
          <a:xfrm>
            <a:off x="8979408" y="162779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Dever de apurar</a:t>
            </a:r>
            <a:endParaRPr lang="pt-BR" sz="1350" noProof="0">
              <a:latin typeface="Cambria" panose="02040503050406030204" pitchFamily="18" charset="0"/>
              <a:ea typeface="Cambria" panose="02040503050406030204" pitchFamily="18" charset="0"/>
            </a:endParaRPr>
          </a:p>
        </p:txBody>
      </p:sp>
      <p:sp>
        <p:nvSpPr>
          <p:cNvPr id="21" name="Text 16"/>
          <p:cNvSpPr/>
          <p:nvPr/>
        </p:nvSpPr>
        <p:spPr>
          <a:xfrm>
            <a:off x="8357616" y="226787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Da ciência do fato ao primeiro juízo da autoridade</a:t>
            </a:r>
            <a:endParaRPr lang="pt-BR" sz="1000" noProof="0">
              <a:latin typeface="Cambria" panose="02040503050406030204" pitchFamily="18" charset="0"/>
              <a:ea typeface="Cambria" panose="02040503050406030204" pitchFamily="18" charset="0"/>
            </a:endParaRPr>
          </a:p>
        </p:txBody>
      </p:sp>
      <p:sp>
        <p:nvSpPr>
          <p:cNvPr id="22" name="Shape 17"/>
          <p:cNvSpPr/>
          <p:nvPr/>
        </p:nvSpPr>
        <p:spPr>
          <a:xfrm>
            <a:off x="640080" y="298110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3" name="Shape 18"/>
          <p:cNvSpPr/>
          <p:nvPr/>
        </p:nvSpPr>
        <p:spPr>
          <a:xfrm>
            <a:off x="841248" y="3200562"/>
            <a:ext cx="512064" cy="51206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4" name="Image 3" descr="preencoded.png"/>
          <p:cNvPicPr>
            <a:picLocks noChangeAspect="1"/>
          </p:cNvPicPr>
          <p:nvPr/>
        </p:nvPicPr>
        <p:blipFill>
          <a:blip r:embed="rId6"/>
          <a:stretch>
            <a:fillRect/>
          </a:stretch>
        </p:blipFill>
        <p:spPr>
          <a:xfrm>
            <a:off x="974385" y="3333699"/>
            <a:ext cx="245791" cy="245791"/>
          </a:xfrm>
          <a:prstGeom prst="rect">
            <a:avLst/>
          </a:prstGeom>
        </p:spPr>
      </p:pic>
      <p:sp>
        <p:nvSpPr>
          <p:cNvPr id="25" name="Text 19"/>
          <p:cNvSpPr/>
          <p:nvPr/>
        </p:nvSpPr>
        <p:spPr>
          <a:xfrm>
            <a:off x="3593592" y="309083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4</a:t>
            </a:r>
            <a:endParaRPr lang="pt-BR" sz="2600" noProof="0">
              <a:latin typeface="Cambria" panose="02040503050406030204" pitchFamily="18" charset="0"/>
              <a:ea typeface="Cambria" panose="02040503050406030204" pitchFamily="18" charset="0"/>
            </a:endParaRPr>
          </a:p>
        </p:txBody>
      </p:sp>
      <p:sp>
        <p:nvSpPr>
          <p:cNvPr id="26" name="Text 20"/>
          <p:cNvSpPr/>
          <p:nvPr/>
        </p:nvSpPr>
        <p:spPr>
          <a:xfrm>
            <a:off x="1463040" y="318227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Admissibilidade</a:t>
            </a:r>
            <a:endParaRPr lang="pt-BR" sz="1350" noProof="0">
              <a:latin typeface="Cambria" panose="02040503050406030204" pitchFamily="18" charset="0"/>
              <a:ea typeface="Cambria" panose="02040503050406030204" pitchFamily="18" charset="0"/>
            </a:endParaRPr>
          </a:p>
        </p:txBody>
      </p:sp>
      <p:sp>
        <p:nvSpPr>
          <p:cNvPr id="27" name="Text 21"/>
          <p:cNvSpPr/>
          <p:nvPr/>
        </p:nvSpPr>
        <p:spPr>
          <a:xfrm>
            <a:off x="841248" y="382235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Justa causa, limites e arquivamento</a:t>
            </a:r>
            <a:endParaRPr lang="pt-BR" sz="1000" noProof="0">
              <a:latin typeface="Cambria" panose="02040503050406030204" pitchFamily="18" charset="0"/>
              <a:ea typeface="Cambria" panose="02040503050406030204" pitchFamily="18" charset="0"/>
            </a:endParaRPr>
          </a:p>
        </p:txBody>
      </p:sp>
      <p:sp>
        <p:nvSpPr>
          <p:cNvPr id="28" name="Shape 22"/>
          <p:cNvSpPr/>
          <p:nvPr/>
        </p:nvSpPr>
        <p:spPr>
          <a:xfrm>
            <a:off x="4398264" y="298110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9" name="Shape 23"/>
          <p:cNvSpPr/>
          <p:nvPr/>
        </p:nvSpPr>
        <p:spPr>
          <a:xfrm>
            <a:off x="4599432" y="3200562"/>
            <a:ext cx="512064" cy="51206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0" name="Image 4" descr="preencoded.png"/>
          <p:cNvPicPr>
            <a:picLocks noChangeAspect="1"/>
          </p:cNvPicPr>
          <p:nvPr/>
        </p:nvPicPr>
        <p:blipFill>
          <a:blip r:embed="rId7"/>
          <a:stretch>
            <a:fillRect/>
          </a:stretch>
        </p:blipFill>
        <p:spPr>
          <a:xfrm>
            <a:off x="4732569" y="3333699"/>
            <a:ext cx="245791" cy="245791"/>
          </a:xfrm>
          <a:prstGeom prst="rect">
            <a:avLst/>
          </a:prstGeom>
        </p:spPr>
      </p:pic>
      <p:sp>
        <p:nvSpPr>
          <p:cNvPr id="31" name="Text 24"/>
          <p:cNvSpPr/>
          <p:nvPr/>
        </p:nvSpPr>
        <p:spPr>
          <a:xfrm>
            <a:off x="7351776" y="309083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5</a:t>
            </a:r>
            <a:endParaRPr lang="pt-BR" sz="2600" noProof="0">
              <a:latin typeface="Cambria" panose="02040503050406030204" pitchFamily="18" charset="0"/>
              <a:ea typeface="Cambria" panose="02040503050406030204" pitchFamily="18" charset="0"/>
            </a:endParaRPr>
          </a:p>
        </p:txBody>
      </p:sp>
      <p:sp>
        <p:nvSpPr>
          <p:cNvPr id="32" name="Text 25"/>
          <p:cNvSpPr/>
          <p:nvPr/>
        </p:nvSpPr>
        <p:spPr>
          <a:xfrm>
            <a:off x="5221224" y="318227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Consensualismo</a:t>
            </a:r>
            <a:endParaRPr lang="pt-BR" sz="1350" noProof="0">
              <a:latin typeface="Cambria" panose="02040503050406030204" pitchFamily="18" charset="0"/>
              <a:ea typeface="Cambria" panose="02040503050406030204" pitchFamily="18" charset="0"/>
            </a:endParaRPr>
          </a:p>
        </p:txBody>
      </p:sp>
      <p:sp>
        <p:nvSpPr>
          <p:cNvPr id="33" name="Text 26"/>
          <p:cNvSpPr/>
          <p:nvPr/>
        </p:nvSpPr>
        <p:spPr>
          <a:xfrm>
            <a:off x="4599432" y="382235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Mediação, TAC e Termo Circunstanciado</a:t>
            </a:r>
            <a:endParaRPr lang="pt-BR" sz="1000" noProof="0">
              <a:latin typeface="Cambria" panose="02040503050406030204" pitchFamily="18" charset="0"/>
              <a:ea typeface="Cambria" panose="02040503050406030204" pitchFamily="18" charset="0"/>
            </a:endParaRPr>
          </a:p>
        </p:txBody>
      </p:sp>
      <p:sp>
        <p:nvSpPr>
          <p:cNvPr id="34" name="Shape 27"/>
          <p:cNvSpPr/>
          <p:nvPr/>
        </p:nvSpPr>
        <p:spPr>
          <a:xfrm>
            <a:off x="8156448" y="298110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5" name="Shape 28"/>
          <p:cNvSpPr/>
          <p:nvPr/>
        </p:nvSpPr>
        <p:spPr>
          <a:xfrm>
            <a:off x="8357616" y="3200562"/>
            <a:ext cx="512064" cy="51206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6" name="Image 5" descr="preencoded.png"/>
          <p:cNvPicPr>
            <a:picLocks noChangeAspect="1"/>
          </p:cNvPicPr>
          <p:nvPr/>
        </p:nvPicPr>
        <p:blipFill>
          <a:blip r:embed="rId8"/>
          <a:stretch>
            <a:fillRect/>
          </a:stretch>
        </p:blipFill>
        <p:spPr>
          <a:xfrm>
            <a:off x="8490753" y="3333699"/>
            <a:ext cx="245791" cy="245791"/>
          </a:xfrm>
          <a:prstGeom prst="rect">
            <a:avLst/>
          </a:prstGeom>
        </p:spPr>
      </p:pic>
      <p:sp>
        <p:nvSpPr>
          <p:cNvPr id="37" name="Text 29"/>
          <p:cNvSpPr/>
          <p:nvPr/>
        </p:nvSpPr>
        <p:spPr>
          <a:xfrm>
            <a:off x="11109960" y="309083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6</a:t>
            </a:r>
            <a:endParaRPr lang="pt-BR" sz="2600" noProof="0">
              <a:latin typeface="Cambria" panose="02040503050406030204" pitchFamily="18" charset="0"/>
              <a:ea typeface="Cambria" panose="02040503050406030204" pitchFamily="18" charset="0"/>
            </a:endParaRPr>
          </a:p>
        </p:txBody>
      </p:sp>
      <p:sp>
        <p:nvSpPr>
          <p:cNvPr id="38" name="Text 30"/>
          <p:cNvSpPr/>
          <p:nvPr/>
        </p:nvSpPr>
        <p:spPr>
          <a:xfrm>
            <a:off x="8979408" y="318227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Investigação</a:t>
            </a:r>
            <a:endParaRPr lang="pt-BR" sz="1350" noProof="0">
              <a:latin typeface="Cambria" panose="02040503050406030204" pitchFamily="18" charset="0"/>
              <a:ea typeface="Cambria" panose="02040503050406030204" pitchFamily="18" charset="0"/>
            </a:endParaRPr>
          </a:p>
        </p:txBody>
      </p:sp>
      <p:sp>
        <p:nvSpPr>
          <p:cNvPr id="39" name="Text 31"/>
          <p:cNvSpPr/>
          <p:nvPr/>
        </p:nvSpPr>
        <p:spPr>
          <a:xfrm>
            <a:off x="8357616" y="382235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IPS, sindicância investigativa e patrimonial</a:t>
            </a:r>
            <a:endParaRPr lang="pt-BR" sz="1000" noProof="0">
              <a:latin typeface="Cambria" panose="02040503050406030204" pitchFamily="18" charset="0"/>
              <a:ea typeface="Cambria" panose="02040503050406030204" pitchFamily="18" charset="0"/>
            </a:endParaRPr>
          </a:p>
        </p:txBody>
      </p:sp>
      <p:sp>
        <p:nvSpPr>
          <p:cNvPr id="40" name="Shape 32"/>
          <p:cNvSpPr/>
          <p:nvPr/>
        </p:nvSpPr>
        <p:spPr>
          <a:xfrm>
            <a:off x="640080" y="453558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41" name="Shape 33"/>
          <p:cNvSpPr/>
          <p:nvPr/>
        </p:nvSpPr>
        <p:spPr>
          <a:xfrm>
            <a:off x="841248" y="4755042"/>
            <a:ext cx="512064" cy="51206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42" name="Image 6" descr="preencoded.png"/>
          <p:cNvPicPr>
            <a:picLocks noChangeAspect="1"/>
          </p:cNvPicPr>
          <p:nvPr/>
        </p:nvPicPr>
        <p:blipFill>
          <a:blip r:embed="rId9"/>
          <a:stretch>
            <a:fillRect/>
          </a:stretch>
        </p:blipFill>
        <p:spPr>
          <a:xfrm>
            <a:off x="974385" y="4888179"/>
            <a:ext cx="245791" cy="245791"/>
          </a:xfrm>
          <a:prstGeom prst="rect">
            <a:avLst/>
          </a:prstGeom>
        </p:spPr>
      </p:pic>
      <p:sp>
        <p:nvSpPr>
          <p:cNvPr id="43" name="Text 34"/>
          <p:cNvSpPr/>
          <p:nvPr/>
        </p:nvSpPr>
        <p:spPr>
          <a:xfrm>
            <a:off x="3593592" y="464531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7</a:t>
            </a:r>
            <a:endParaRPr lang="pt-BR" sz="2600" noProof="0">
              <a:latin typeface="Cambria" panose="02040503050406030204" pitchFamily="18" charset="0"/>
              <a:ea typeface="Cambria" panose="02040503050406030204" pitchFamily="18" charset="0"/>
            </a:endParaRPr>
          </a:p>
        </p:txBody>
      </p:sp>
      <p:sp>
        <p:nvSpPr>
          <p:cNvPr id="44" name="Text 35"/>
          <p:cNvSpPr/>
          <p:nvPr/>
        </p:nvSpPr>
        <p:spPr>
          <a:xfrm>
            <a:off x="1463040" y="473675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Processos sancionatórios</a:t>
            </a:r>
            <a:endParaRPr lang="pt-BR" sz="1350" noProof="0">
              <a:latin typeface="Cambria" panose="02040503050406030204" pitchFamily="18" charset="0"/>
              <a:ea typeface="Cambria" panose="02040503050406030204" pitchFamily="18" charset="0"/>
            </a:endParaRPr>
          </a:p>
        </p:txBody>
      </p:sp>
      <p:sp>
        <p:nvSpPr>
          <p:cNvPr id="45" name="Text 36"/>
          <p:cNvSpPr/>
          <p:nvPr/>
        </p:nvSpPr>
        <p:spPr>
          <a:xfrm>
            <a:off x="841248" y="537683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Sindicância acusatória e ritos do PAD</a:t>
            </a:r>
            <a:endParaRPr lang="pt-BR" sz="1000" noProof="0">
              <a:latin typeface="Cambria" panose="02040503050406030204" pitchFamily="18" charset="0"/>
              <a:ea typeface="Cambria" panose="02040503050406030204" pitchFamily="18" charset="0"/>
            </a:endParaRPr>
          </a:p>
        </p:txBody>
      </p:sp>
      <p:sp>
        <p:nvSpPr>
          <p:cNvPr id="46" name="Shape 37"/>
          <p:cNvSpPr/>
          <p:nvPr/>
        </p:nvSpPr>
        <p:spPr>
          <a:xfrm>
            <a:off x="4398264" y="453558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47" name="Shape 38"/>
          <p:cNvSpPr/>
          <p:nvPr/>
        </p:nvSpPr>
        <p:spPr>
          <a:xfrm>
            <a:off x="4599432" y="4755042"/>
            <a:ext cx="512064" cy="51206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48" name="Image 7" descr="preencoded.png"/>
          <p:cNvPicPr>
            <a:picLocks noChangeAspect="1"/>
          </p:cNvPicPr>
          <p:nvPr/>
        </p:nvPicPr>
        <p:blipFill>
          <a:blip r:embed="rId10"/>
          <a:stretch>
            <a:fillRect/>
          </a:stretch>
        </p:blipFill>
        <p:spPr>
          <a:xfrm>
            <a:off x="4732569" y="4888179"/>
            <a:ext cx="245791" cy="245791"/>
          </a:xfrm>
          <a:prstGeom prst="rect">
            <a:avLst/>
          </a:prstGeom>
        </p:spPr>
      </p:pic>
      <p:sp>
        <p:nvSpPr>
          <p:cNvPr id="49" name="Text 39"/>
          <p:cNvSpPr/>
          <p:nvPr/>
        </p:nvSpPr>
        <p:spPr>
          <a:xfrm>
            <a:off x="7351776" y="464531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8</a:t>
            </a:r>
            <a:endParaRPr lang="pt-BR" sz="2600" noProof="0">
              <a:latin typeface="Cambria" panose="02040503050406030204" pitchFamily="18" charset="0"/>
              <a:ea typeface="Cambria" panose="02040503050406030204" pitchFamily="18" charset="0"/>
            </a:endParaRPr>
          </a:p>
        </p:txBody>
      </p:sp>
      <p:sp>
        <p:nvSpPr>
          <p:cNvPr id="50" name="Text 40"/>
          <p:cNvSpPr/>
          <p:nvPr/>
        </p:nvSpPr>
        <p:spPr>
          <a:xfrm>
            <a:off x="5221224" y="4736754"/>
            <a:ext cx="2221992" cy="548640"/>
          </a:xfrm>
          <a:prstGeom prst="rect">
            <a:avLst/>
          </a:prstGeom>
          <a:noFill/>
          <a:ln/>
        </p:spPr>
        <p:txBody>
          <a:bodyPr wrap="square" rtlCol="0" anchor="ctr"/>
          <a:lstStyle/>
          <a:p>
            <a:pPr marL="0" indent="0">
              <a:lnSpc>
                <a:spcPct val="92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Instrução e provas</a:t>
            </a:r>
            <a:endParaRPr lang="pt-BR" sz="1350" noProof="0">
              <a:latin typeface="Cambria" panose="02040503050406030204" pitchFamily="18" charset="0"/>
              <a:ea typeface="Cambria" panose="02040503050406030204" pitchFamily="18" charset="0"/>
            </a:endParaRPr>
          </a:p>
        </p:txBody>
      </p:sp>
      <p:sp>
        <p:nvSpPr>
          <p:cNvPr id="51" name="Text 41"/>
          <p:cNvSpPr/>
          <p:nvPr/>
        </p:nvSpPr>
        <p:spPr>
          <a:xfrm>
            <a:off x="4599432" y="537683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Comissão, defesa, prova e relatório</a:t>
            </a:r>
            <a:endParaRPr lang="pt-BR" sz="1000" noProof="0">
              <a:latin typeface="Cambria" panose="02040503050406030204" pitchFamily="18" charset="0"/>
              <a:ea typeface="Cambria" panose="02040503050406030204" pitchFamily="18" charset="0"/>
            </a:endParaRPr>
          </a:p>
        </p:txBody>
      </p:sp>
      <p:sp>
        <p:nvSpPr>
          <p:cNvPr id="52" name="Shape 42"/>
          <p:cNvSpPr/>
          <p:nvPr/>
        </p:nvSpPr>
        <p:spPr>
          <a:xfrm>
            <a:off x="8156448" y="4535586"/>
            <a:ext cx="3593592"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3" name="Shape 43"/>
          <p:cNvSpPr/>
          <p:nvPr/>
        </p:nvSpPr>
        <p:spPr>
          <a:xfrm>
            <a:off x="8357616" y="4755042"/>
            <a:ext cx="512064" cy="51206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54" name="Image 8" descr="preencoded.png"/>
          <p:cNvPicPr>
            <a:picLocks noChangeAspect="1"/>
          </p:cNvPicPr>
          <p:nvPr/>
        </p:nvPicPr>
        <p:blipFill>
          <a:blip r:embed="rId11"/>
          <a:stretch>
            <a:fillRect/>
          </a:stretch>
        </p:blipFill>
        <p:spPr>
          <a:xfrm>
            <a:off x="8490753" y="4888179"/>
            <a:ext cx="245791" cy="245791"/>
          </a:xfrm>
          <a:prstGeom prst="rect">
            <a:avLst/>
          </a:prstGeom>
        </p:spPr>
      </p:pic>
      <p:sp>
        <p:nvSpPr>
          <p:cNvPr id="55" name="Text 44"/>
          <p:cNvSpPr/>
          <p:nvPr/>
        </p:nvSpPr>
        <p:spPr>
          <a:xfrm>
            <a:off x="11109960" y="4645314"/>
            <a:ext cx="502920" cy="457200"/>
          </a:xfrm>
          <a:prstGeom prst="rect">
            <a:avLst/>
          </a:prstGeom>
          <a:noFill/>
          <a:ln/>
        </p:spPr>
        <p:txBody>
          <a:bodyPr wrap="square" rtlCol="0" anchor="ctr"/>
          <a:lstStyle/>
          <a:p>
            <a:pPr marL="0" indent="0" algn="r">
              <a:buNone/>
            </a:pPr>
            <a:r>
              <a:rPr lang="pt-BR" sz="2600" b="1" noProof="0">
                <a:solidFill>
                  <a:srgbClr val="EDEEF0"/>
                </a:solidFill>
                <a:latin typeface="Cambria" panose="02040503050406030204" pitchFamily="18" charset="0"/>
                <a:ea typeface="Cambria" panose="02040503050406030204" pitchFamily="18" charset="0"/>
                <a:cs typeface="Cambria" pitchFamily="34" charset="-120"/>
              </a:rPr>
              <a:t>9</a:t>
            </a:r>
            <a:endParaRPr lang="pt-BR" sz="2600" noProof="0">
              <a:latin typeface="Cambria" panose="02040503050406030204" pitchFamily="18" charset="0"/>
              <a:ea typeface="Cambria" panose="02040503050406030204" pitchFamily="18" charset="0"/>
            </a:endParaRPr>
          </a:p>
        </p:txBody>
      </p:sp>
      <p:sp>
        <p:nvSpPr>
          <p:cNvPr id="56" name="Text 45"/>
          <p:cNvSpPr/>
          <p:nvPr/>
        </p:nvSpPr>
        <p:spPr>
          <a:xfrm>
            <a:off x="8979408" y="4736754"/>
            <a:ext cx="2221992" cy="548640"/>
          </a:xfrm>
          <a:prstGeom prst="rect">
            <a:avLst/>
          </a:prstGeom>
          <a:noFill/>
          <a:ln/>
        </p:spPr>
        <p:txBody>
          <a:bodyPr wrap="square" rtlCol="0" anchor="ctr"/>
          <a:lstStyle/>
          <a:p>
            <a:pPr marL="0" indent="0">
              <a:lnSpc>
                <a:spcPct val="92000"/>
              </a:lnSpc>
              <a:buNone/>
            </a:pPr>
            <a:r>
              <a:rPr lang="pt-BR" sz="1350" b="1" noProof="0" dirty="0">
                <a:solidFill>
                  <a:srgbClr val="2B2B2B"/>
                </a:solidFill>
                <a:latin typeface="Cambria" panose="02040503050406030204" pitchFamily="18" charset="0"/>
                <a:ea typeface="Cambria" panose="02040503050406030204" pitchFamily="18" charset="0"/>
                <a:cs typeface="Cambria" pitchFamily="34" charset="-120"/>
              </a:rPr>
              <a:t>Julgamento e sanções</a:t>
            </a:r>
            <a:endParaRPr lang="pt-BR" sz="1350" noProof="0" dirty="0">
              <a:latin typeface="Cambria" panose="02040503050406030204" pitchFamily="18" charset="0"/>
              <a:ea typeface="Cambria" panose="02040503050406030204" pitchFamily="18" charset="0"/>
            </a:endParaRPr>
          </a:p>
        </p:txBody>
      </p:sp>
      <p:sp>
        <p:nvSpPr>
          <p:cNvPr id="57" name="Text 46"/>
          <p:cNvSpPr/>
          <p:nvPr/>
        </p:nvSpPr>
        <p:spPr>
          <a:xfrm>
            <a:off x="8357616" y="5376834"/>
            <a:ext cx="3209544" cy="457200"/>
          </a:xfrm>
          <a:prstGeom prst="rect">
            <a:avLst/>
          </a:prstGeom>
          <a:noFill/>
          <a:ln/>
        </p:spPr>
        <p:txBody>
          <a:bodyPr wrap="square" rtlCol="0" anchor="ctr"/>
          <a:lstStyle/>
          <a:p>
            <a:pPr marL="0" indent="0">
              <a:lnSpc>
                <a:spcPct val="100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Dosimetria, prescrição e recursos</a:t>
            </a:r>
            <a:endParaRPr lang="pt-BR" sz="1000" noProof="0">
              <a:latin typeface="Cambria" panose="02040503050406030204" pitchFamily="18" charset="0"/>
              <a:ea typeface="Cambria" panose="02040503050406030204" pitchFamily="18" charset="0"/>
            </a:endParaRPr>
          </a:p>
        </p:txBody>
      </p:sp>
      <p:sp>
        <p:nvSpPr>
          <p:cNvPr id="60" name="Text 47"/>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61" name="Text 48"/>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rgbClr val="5B6166"/>
                </a:solidFill>
                <a:latin typeface="Cambria" panose="02040503050406030204" pitchFamily="18" charset="0"/>
                <a:ea typeface="Cambria" panose="02040503050406030204" pitchFamily="18" charset="0"/>
                <a:cs typeface="Calibri" pitchFamily="34" charset="-120"/>
              </a:rPr>
              <a:t>3</a:t>
            </a:r>
            <a:endParaRPr lang="pt-BR" sz="1000" noProof="0" dirty="0">
              <a:latin typeface="Cambria" panose="02040503050406030204" pitchFamily="18" charset="0"/>
              <a:ea typeface="Cambria" panose="02040503050406030204" pitchFamily="18" charset="0"/>
            </a:endParaRPr>
          </a:p>
        </p:txBody>
      </p:sp>
      <p:pic>
        <p:nvPicPr>
          <p:cNvPr id="63" name="Image 6" descr="/tmp/assets2/tce_h_color.png">
            <a:extLst>
              <a:ext uri="{FF2B5EF4-FFF2-40B4-BE49-F238E27FC236}">
                <a16:creationId xmlns:a16="http://schemas.microsoft.com/office/drawing/2014/main" id="{7A127B88-923B-EE45-D653-7476638A3470}"/>
              </a:ext>
            </a:extLst>
          </p:cNvPr>
          <p:cNvPicPr>
            <a:picLocks noChangeAspect="1"/>
          </p:cNvPicPr>
          <p:nvPr/>
        </p:nvPicPr>
        <p:blipFill>
          <a:blip r:embed="rId12"/>
          <a:stretch>
            <a:fillRect/>
          </a:stretch>
        </p:blipFill>
        <p:spPr>
          <a:xfrm>
            <a:off x="502920" y="6087746"/>
            <a:ext cx="1316736" cy="587374"/>
          </a:xfrm>
          <a:prstGeom prst="rect">
            <a:avLst/>
          </a:prstGeom>
        </p:spPr>
      </p:pic>
      <p:pic>
        <p:nvPicPr>
          <p:cNvPr id="65" name="Image 7" descr="/tmp/assets2/amve_official.png">
            <a:extLst>
              <a:ext uri="{FF2B5EF4-FFF2-40B4-BE49-F238E27FC236}">
                <a16:creationId xmlns:a16="http://schemas.microsoft.com/office/drawing/2014/main" id="{DEF71C3A-D91D-EB81-F96F-11AF79DB0C10}"/>
              </a:ext>
            </a:extLst>
          </p:cNvPr>
          <p:cNvPicPr>
            <a:picLocks noChangeAspect="1"/>
          </p:cNvPicPr>
          <p:nvPr/>
        </p:nvPicPr>
        <p:blipFill>
          <a:blip r:embed="rId13"/>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E1230"/>
        </a:solidFill>
        <a:effectLst/>
      </p:bgPr>
    </p:bg>
    <p:spTree>
      <p:nvGrpSpPr>
        <p:cNvPr id="1" name="">
          <a:extLst>
            <a:ext uri="{FF2B5EF4-FFF2-40B4-BE49-F238E27FC236}">
              <a16:creationId xmlns:a16="http://schemas.microsoft.com/office/drawing/2014/main" id="{070B892C-6C2D-097F-FF89-8C243C88CAB6}"/>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B7C206CD-E1DD-FA73-DA68-FA6A25820D8F}"/>
              </a:ext>
            </a:extLst>
          </p:cNvPr>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a:extLst>
              <a:ext uri="{FF2B5EF4-FFF2-40B4-BE49-F238E27FC236}">
                <a16:creationId xmlns:a16="http://schemas.microsoft.com/office/drawing/2014/main" id="{E2BDCC5D-8CC3-6004-9BB4-89EE1714F304}"/>
              </a:ext>
            </a:extLst>
          </p:cNvPr>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a:extLst>
              <a:ext uri="{FF2B5EF4-FFF2-40B4-BE49-F238E27FC236}">
                <a16:creationId xmlns:a16="http://schemas.microsoft.com/office/drawing/2014/main" id="{DFA6AB41-F5EB-BCD5-1877-943693AF7839}"/>
              </a:ext>
            </a:extLst>
          </p:cNvPr>
          <p:cNvSpPr/>
          <p:nvPr/>
        </p:nvSpPr>
        <p:spPr>
          <a:xfrm>
            <a:off x="777240" y="1828800"/>
            <a:ext cx="4572000" cy="365760"/>
          </a:xfrm>
          <a:prstGeom prst="rect">
            <a:avLst/>
          </a:prstGeom>
          <a:noFill/>
          <a:ln/>
        </p:spPr>
        <p:txBody>
          <a:bodyPr wrap="square" rtlCol="0" anchor="ctr"/>
          <a:lstStyle/>
          <a:p>
            <a:pPr marL="0" indent="0">
              <a:buNone/>
            </a:pPr>
            <a:endParaRPr lang="pt-BR" sz="1500" noProof="0">
              <a:latin typeface="Cambria" panose="02040503050406030204" pitchFamily="18" charset="0"/>
              <a:ea typeface="Cambria" panose="02040503050406030204" pitchFamily="18" charset="0"/>
            </a:endParaRPr>
          </a:p>
        </p:txBody>
      </p:sp>
      <p:sp>
        <p:nvSpPr>
          <p:cNvPr id="6" name="Text 3">
            <a:extLst>
              <a:ext uri="{FF2B5EF4-FFF2-40B4-BE49-F238E27FC236}">
                <a16:creationId xmlns:a16="http://schemas.microsoft.com/office/drawing/2014/main" id="{30C5CCFF-4178-08F3-7FA4-218AD37427CF}"/>
              </a:ext>
            </a:extLst>
          </p:cNvPr>
          <p:cNvSpPr/>
          <p:nvPr/>
        </p:nvSpPr>
        <p:spPr>
          <a:xfrm>
            <a:off x="713233" y="2057400"/>
            <a:ext cx="3657600" cy="2194560"/>
          </a:xfrm>
          <a:prstGeom prst="rect">
            <a:avLst/>
          </a:prstGeom>
          <a:noFill/>
          <a:ln/>
        </p:spPr>
        <p:txBody>
          <a:bodyPr wrap="square" rtlCol="0" anchor="ctr"/>
          <a:lstStyle/>
          <a:p>
            <a:pPr marL="0" indent="0">
              <a:buNone/>
            </a:pPr>
            <a:endParaRPr lang="pt-BR" sz="15000" noProof="0">
              <a:latin typeface="Cambria" panose="02040503050406030204" pitchFamily="18" charset="0"/>
              <a:ea typeface="Cambria" panose="02040503050406030204" pitchFamily="18" charset="0"/>
            </a:endParaRPr>
          </a:p>
        </p:txBody>
      </p:sp>
      <p:sp>
        <p:nvSpPr>
          <p:cNvPr id="9" name="Text 5">
            <a:extLst>
              <a:ext uri="{FF2B5EF4-FFF2-40B4-BE49-F238E27FC236}">
                <a16:creationId xmlns:a16="http://schemas.microsoft.com/office/drawing/2014/main" id="{D6D3C72F-7CC2-B936-9A7B-2EF664B4B327}"/>
              </a:ext>
            </a:extLst>
          </p:cNvPr>
          <p:cNvSpPr/>
          <p:nvPr/>
        </p:nvSpPr>
        <p:spPr>
          <a:xfrm>
            <a:off x="6126480" y="2331720"/>
            <a:ext cx="4754880" cy="1005840"/>
          </a:xfrm>
          <a:prstGeom prst="rect">
            <a:avLst/>
          </a:prstGeom>
          <a:noFill/>
          <a:ln/>
        </p:spPr>
        <p:txBody>
          <a:bodyPr wrap="square" rtlCol="0" anchor="ctr"/>
          <a:lstStyle/>
          <a:p>
            <a:pPr marL="0" indent="0">
              <a:lnSpc>
                <a:spcPct val="95000"/>
              </a:lnSpc>
              <a:buNone/>
            </a:pPr>
            <a:endParaRPr lang="pt-BR" sz="3400" noProof="0"/>
          </a:p>
        </p:txBody>
      </p:sp>
      <p:sp>
        <p:nvSpPr>
          <p:cNvPr id="10" name="Text 6">
            <a:extLst>
              <a:ext uri="{FF2B5EF4-FFF2-40B4-BE49-F238E27FC236}">
                <a16:creationId xmlns:a16="http://schemas.microsoft.com/office/drawing/2014/main" id="{062D7CFD-547D-4060-8EAD-217B116A40C3}"/>
              </a:ext>
            </a:extLst>
          </p:cNvPr>
          <p:cNvSpPr/>
          <p:nvPr/>
        </p:nvSpPr>
        <p:spPr>
          <a:xfrm>
            <a:off x="6144767" y="3383280"/>
            <a:ext cx="3913633" cy="1280160"/>
          </a:xfrm>
          <a:prstGeom prst="rect">
            <a:avLst/>
          </a:prstGeom>
          <a:noFill/>
          <a:ln/>
        </p:spPr>
        <p:txBody>
          <a:bodyPr wrap="square" rtlCol="0" anchor="ctr"/>
          <a:lstStyle/>
          <a:p>
            <a:pPr marL="0" indent="0">
              <a:lnSpc>
                <a:spcPct val="112000"/>
              </a:lnSpc>
              <a:buNone/>
            </a:pP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0CB1493E-39BD-24E9-0060-DF926E7A1D82}"/>
              </a:ext>
            </a:extLst>
          </p:cNvPr>
          <p:cNvPicPr>
            <a:picLocks noChangeAspect="1"/>
          </p:cNvPicPr>
          <p:nvPr/>
        </p:nvPicPr>
        <p:blipFill>
          <a:blip r:embed="rId3">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0FA5BAE6-0A9A-9111-966D-699064EDDCE5}"/>
              </a:ext>
            </a:extLst>
          </p:cNvPr>
          <p:cNvPicPr>
            <a:picLocks noChangeAspect="1"/>
          </p:cNvPicPr>
          <p:nvPr/>
        </p:nvPicPr>
        <p:blipFill>
          <a:blip r:embed="rId4"/>
          <a:stretch>
            <a:fillRect/>
          </a:stretch>
        </p:blipFill>
        <p:spPr>
          <a:xfrm>
            <a:off x="685800" y="5871972"/>
            <a:ext cx="1328980" cy="592836"/>
          </a:xfrm>
          <a:prstGeom prst="rect">
            <a:avLst/>
          </a:prstGeom>
        </p:spPr>
      </p:pic>
      <p:sp>
        <p:nvSpPr>
          <p:cNvPr id="4" name="CaixaDeTexto 3">
            <a:extLst>
              <a:ext uri="{FF2B5EF4-FFF2-40B4-BE49-F238E27FC236}">
                <a16:creationId xmlns:a16="http://schemas.microsoft.com/office/drawing/2014/main" id="{63D01619-8DCD-07B5-4ECD-5976B28066BA}"/>
              </a:ext>
            </a:extLst>
          </p:cNvPr>
          <p:cNvSpPr txBox="1"/>
          <p:nvPr/>
        </p:nvSpPr>
        <p:spPr>
          <a:xfrm>
            <a:off x="329826" y="2175361"/>
            <a:ext cx="9657552" cy="1323439"/>
          </a:xfrm>
          <a:prstGeom prst="rect">
            <a:avLst/>
          </a:prstGeom>
          <a:noFill/>
        </p:spPr>
        <p:txBody>
          <a:bodyPr wrap="square" rtlCol="0">
            <a:spAutoFit/>
          </a:bodyPr>
          <a:lstStyle/>
          <a:p>
            <a:r>
              <a:rPr lang="pt-BR" sz="4000">
                <a:solidFill>
                  <a:schemeClr val="bg1"/>
                </a:solidFill>
                <a:latin typeface="Cambria" panose="02040503050406030204" pitchFamily="18" charset="0"/>
                <a:ea typeface="Cambria" panose="02040503050406030204" pitchFamily="18" charset="0"/>
              </a:rPr>
              <a:t>A TRANSFORMAÇÃO DO GABINETE DA CORREGEDORIA-GERAL</a:t>
            </a:r>
          </a:p>
        </p:txBody>
      </p:sp>
      <p:sp>
        <p:nvSpPr>
          <p:cNvPr id="11" name="CaixaDeTexto 10">
            <a:extLst>
              <a:ext uri="{FF2B5EF4-FFF2-40B4-BE49-F238E27FC236}">
                <a16:creationId xmlns:a16="http://schemas.microsoft.com/office/drawing/2014/main" id="{307B2446-7171-D100-12AC-A535AFC43DF1}"/>
              </a:ext>
            </a:extLst>
          </p:cNvPr>
          <p:cNvSpPr txBox="1"/>
          <p:nvPr/>
        </p:nvSpPr>
        <p:spPr>
          <a:xfrm>
            <a:off x="5020855" y="4112247"/>
            <a:ext cx="4438834" cy="1477328"/>
          </a:xfrm>
          <a:prstGeom prst="rect">
            <a:avLst/>
          </a:prstGeom>
          <a:noFill/>
        </p:spPr>
        <p:txBody>
          <a:bodyPr wrap="square" rtlCol="0">
            <a:spAutoFit/>
          </a:bodyPr>
          <a:lstStyle/>
          <a:p>
            <a:r>
              <a:rPr lang="pt-BR" b="1">
                <a:solidFill>
                  <a:schemeClr val="bg1"/>
                </a:solidFill>
                <a:latin typeface="Cambria" panose="02040503050406030204" pitchFamily="18" charset="0"/>
                <a:ea typeface="Cambria" panose="02040503050406030204" pitchFamily="18" charset="0"/>
              </a:rPr>
              <a:t>UMA NOVA VISÃO DA ATIVIDADE CORRECIONAL:</a:t>
            </a:r>
          </a:p>
          <a:p>
            <a:endParaRPr lang="pt-BR">
              <a:solidFill>
                <a:schemeClr val="bg1"/>
              </a:solidFill>
              <a:latin typeface="Cambria" panose="02040503050406030204" pitchFamily="18" charset="0"/>
              <a:ea typeface="Cambria" panose="02040503050406030204" pitchFamily="18" charset="0"/>
            </a:endParaRPr>
          </a:p>
          <a:p>
            <a:r>
              <a:rPr lang="pt-BR" i="1">
                <a:solidFill>
                  <a:schemeClr val="bg1"/>
                </a:solidFill>
                <a:latin typeface="Cambria" panose="02040503050406030204" pitchFamily="18" charset="0"/>
                <a:ea typeface="Cambria" panose="02040503050406030204" pitchFamily="18" charset="0"/>
              </a:rPr>
              <a:t>Prevenção, consensualismo e controle da disciplina</a:t>
            </a:r>
            <a:endParaRPr lang="pt-BR">
              <a:solidFill>
                <a:schemeClr val="bg1"/>
              </a:solidFill>
              <a:latin typeface="Cambria" panose="02040503050406030204" pitchFamily="18" charset="0"/>
              <a:ea typeface="Cambria" panose="02040503050406030204" pitchFamily="18" charset="0"/>
            </a:endParaRPr>
          </a:p>
        </p:txBody>
      </p:sp>
      <p:sp>
        <p:nvSpPr>
          <p:cNvPr id="12" name="CaixaDeTexto 11">
            <a:extLst>
              <a:ext uri="{FF2B5EF4-FFF2-40B4-BE49-F238E27FC236}">
                <a16:creationId xmlns:a16="http://schemas.microsoft.com/office/drawing/2014/main" id="{676AB551-FEBC-C324-98CB-C3E739FB00C5}"/>
              </a:ext>
            </a:extLst>
          </p:cNvPr>
          <p:cNvSpPr txBox="1"/>
          <p:nvPr/>
        </p:nvSpPr>
        <p:spPr>
          <a:xfrm>
            <a:off x="1527514" y="1400488"/>
            <a:ext cx="4997907" cy="369332"/>
          </a:xfrm>
          <a:prstGeom prst="rect">
            <a:avLst/>
          </a:prstGeom>
          <a:noFill/>
        </p:spPr>
        <p:txBody>
          <a:bodyPr wrap="none" rtlCol="0">
            <a:spAutoFit/>
          </a:bodyPr>
          <a:lstStyle/>
          <a:p>
            <a:r>
              <a:rPr lang="pt-BR">
                <a:solidFill>
                  <a:schemeClr val="bg1"/>
                </a:solidFill>
                <a:latin typeface="Cambria" panose="02040503050406030204" pitchFamily="18" charset="0"/>
                <a:ea typeface="Cambria" panose="02040503050406030204" pitchFamily="18" charset="0"/>
              </a:rPr>
              <a:t>Antes de iniciarmos os módulos, vamos conhecer</a:t>
            </a:r>
          </a:p>
        </p:txBody>
      </p:sp>
    </p:spTree>
    <p:extLst>
      <p:ext uri="{BB962C8B-B14F-4D97-AF65-F5344CB8AC3E}">
        <p14:creationId xmlns:p14="http://schemas.microsoft.com/office/powerpoint/2010/main" val="32117722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9F435994-CFD0-F4C6-1206-57929A7A7D50}"/>
              </a:ext>
            </a:extLst>
          </p:cNvPr>
          <p:cNvPicPr>
            <a:picLocks noChangeAspect="1"/>
          </p:cNvPicPr>
          <p:nvPr/>
        </p:nvPicPr>
        <p:blipFill>
          <a:blip r:embed="rId2"/>
          <a:stretch>
            <a:fillRect/>
          </a:stretch>
        </p:blipFill>
        <p:spPr>
          <a:xfrm>
            <a:off x="3239" y="0"/>
            <a:ext cx="12185522" cy="6858000"/>
          </a:xfrm>
          <a:prstGeom prst="rect">
            <a:avLst/>
          </a:prstGeom>
        </p:spPr>
      </p:pic>
      <p:sp>
        <p:nvSpPr>
          <p:cNvPr id="3" name="Text 48">
            <a:extLst>
              <a:ext uri="{FF2B5EF4-FFF2-40B4-BE49-F238E27FC236}">
                <a16:creationId xmlns:a16="http://schemas.microsoft.com/office/drawing/2014/main" id="{0201FA56-12B6-6B30-A4FC-02AA7101A999}"/>
              </a:ext>
            </a:extLst>
          </p:cNvPr>
          <p:cNvSpPr/>
          <p:nvPr/>
        </p:nvSpPr>
        <p:spPr>
          <a:xfrm>
            <a:off x="11414455" y="201168"/>
            <a:ext cx="457200" cy="274320"/>
          </a:xfrm>
          <a:prstGeom prst="rect">
            <a:avLst/>
          </a:prstGeom>
          <a:noFill/>
          <a:ln/>
        </p:spPr>
        <p:txBody>
          <a:bodyPr wrap="square" rtlCol="0" anchor="ctr"/>
          <a:lstStyle/>
          <a:p>
            <a:pPr marL="0" indent="0" algn="r">
              <a:buNone/>
            </a:pPr>
            <a:endParaRPr lang="pt-BR" sz="1000" noProof="0" dirty="0">
              <a:latin typeface="Cambria" panose="02040503050406030204" pitchFamily="18" charset="0"/>
              <a:ea typeface="Cambria" panose="02040503050406030204" pitchFamily="18" charset="0"/>
            </a:endParaRPr>
          </a:p>
        </p:txBody>
      </p:sp>
      <p:sp>
        <p:nvSpPr>
          <p:cNvPr id="6" name="CaixaDeTexto 5">
            <a:extLst>
              <a:ext uri="{FF2B5EF4-FFF2-40B4-BE49-F238E27FC236}">
                <a16:creationId xmlns:a16="http://schemas.microsoft.com/office/drawing/2014/main" id="{671755F3-F5D7-761D-0A2A-A6A8D3B6D6B4}"/>
              </a:ext>
            </a:extLst>
          </p:cNvPr>
          <p:cNvSpPr txBox="1"/>
          <p:nvPr/>
        </p:nvSpPr>
        <p:spPr>
          <a:xfrm>
            <a:off x="11460705" y="151555"/>
            <a:ext cx="457200" cy="369332"/>
          </a:xfrm>
          <a:prstGeom prst="rect">
            <a:avLst/>
          </a:prstGeom>
          <a:solidFill>
            <a:srgbClr val="F5F5F3"/>
          </a:solidFill>
        </p:spPr>
        <p:txBody>
          <a:bodyPr wrap="square" rtlCol="0">
            <a:spAutoFit/>
          </a:bodyPr>
          <a:lstStyle/>
          <a:p>
            <a:endParaRPr lang="pt-BR" dirty="0"/>
          </a:p>
        </p:txBody>
      </p:sp>
      <p:sp>
        <p:nvSpPr>
          <p:cNvPr id="11" name="Text 48">
            <a:extLst>
              <a:ext uri="{FF2B5EF4-FFF2-40B4-BE49-F238E27FC236}">
                <a16:creationId xmlns:a16="http://schemas.microsoft.com/office/drawing/2014/main" id="{8668443F-D414-3C1D-F5A2-D61BBB01F125}"/>
              </a:ext>
            </a:extLst>
          </p:cNvPr>
          <p:cNvSpPr/>
          <p:nvPr/>
        </p:nvSpPr>
        <p:spPr>
          <a:xfrm>
            <a:off x="11566855" y="353568"/>
            <a:ext cx="457200" cy="274320"/>
          </a:xfrm>
          <a:prstGeom prst="rect">
            <a:avLst/>
          </a:prstGeom>
          <a:noFill/>
          <a:ln/>
        </p:spPr>
        <p:txBody>
          <a:bodyPr wrap="square" rtlCol="0" anchor="ctr"/>
          <a:lstStyle/>
          <a:p>
            <a:pPr marL="0" indent="0" algn="r">
              <a:buNone/>
            </a:pPr>
            <a:endParaRPr lang="pt-BR" sz="1000" noProof="0" dirty="0">
              <a:latin typeface="Cambria" panose="02040503050406030204" pitchFamily="18" charset="0"/>
              <a:ea typeface="Cambria" panose="02040503050406030204" pitchFamily="18" charset="0"/>
            </a:endParaRPr>
          </a:p>
        </p:txBody>
      </p:sp>
      <p:sp>
        <p:nvSpPr>
          <p:cNvPr id="13" name="Text 27">
            <a:extLst>
              <a:ext uri="{FF2B5EF4-FFF2-40B4-BE49-F238E27FC236}">
                <a16:creationId xmlns:a16="http://schemas.microsoft.com/office/drawing/2014/main" id="{FB45ABEB-A7FA-984A-A5D6-3846B4AF3C20}"/>
              </a:ext>
            </a:extLst>
          </p:cNvPr>
          <p:cNvSpPr/>
          <p:nvPr/>
        </p:nvSpPr>
        <p:spPr>
          <a:xfrm>
            <a:off x="11375224" y="224114"/>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5</a:t>
            </a:r>
          </a:p>
        </p:txBody>
      </p:sp>
      <p:sp>
        <p:nvSpPr>
          <p:cNvPr id="2" name="CaixaDeTexto 1">
            <a:extLst>
              <a:ext uri="{FF2B5EF4-FFF2-40B4-BE49-F238E27FC236}">
                <a16:creationId xmlns:a16="http://schemas.microsoft.com/office/drawing/2014/main" id="{B6928345-9152-948F-6EC1-AA643E932F4A}"/>
              </a:ext>
            </a:extLst>
          </p:cNvPr>
          <p:cNvSpPr txBox="1"/>
          <p:nvPr/>
        </p:nvSpPr>
        <p:spPr>
          <a:xfrm>
            <a:off x="11017177" y="4700337"/>
            <a:ext cx="887056" cy="261610"/>
          </a:xfrm>
          <a:prstGeom prst="rect">
            <a:avLst/>
          </a:prstGeom>
          <a:solidFill>
            <a:srgbClr val="FEFDFD"/>
          </a:solidFill>
        </p:spPr>
        <p:txBody>
          <a:bodyPr wrap="square" rtlCol="0">
            <a:spAutoFit/>
          </a:bodyPr>
          <a:lstStyle/>
          <a:p>
            <a:r>
              <a:rPr lang="pt-BR" sz="1100" dirty="0"/>
              <a:t>302/2026)</a:t>
            </a:r>
          </a:p>
        </p:txBody>
      </p:sp>
    </p:spTree>
    <p:extLst>
      <p:ext uri="{BB962C8B-B14F-4D97-AF65-F5344CB8AC3E}">
        <p14:creationId xmlns:p14="http://schemas.microsoft.com/office/powerpoint/2010/main" val="9263220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B627ECB-2B69-CA32-AA06-102D9CA76249}"/>
              </a:ext>
            </a:extLst>
          </p:cNvPr>
          <p:cNvPicPr>
            <a:picLocks noChangeAspect="1"/>
          </p:cNvPicPr>
          <p:nvPr/>
        </p:nvPicPr>
        <p:blipFill>
          <a:blip r:embed="rId2"/>
          <a:stretch>
            <a:fillRect/>
          </a:stretch>
        </p:blipFill>
        <p:spPr>
          <a:xfrm>
            <a:off x="3239" y="0"/>
            <a:ext cx="12185522" cy="6858000"/>
          </a:xfrm>
          <a:prstGeom prst="rect">
            <a:avLst/>
          </a:prstGeom>
        </p:spPr>
      </p:pic>
      <p:sp>
        <p:nvSpPr>
          <p:cNvPr id="2" name="CaixaDeTexto 1">
            <a:extLst>
              <a:ext uri="{FF2B5EF4-FFF2-40B4-BE49-F238E27FC236}">
                <a16:creationId xmlns:a16="http://schemas.microsoft.com/office/drawing/2014/main" id="{416506A9-80D6-9A1A-8383-254474869B0C}"/>
              </a:ext>
            </a:extLst>
          </p:cNvPr>
          <p:cNvSpPr txBox="1"/>
          <p:nvPr/>
        </p:nvSpPr>
        <p:spPr>
          <a:xfrm>
            <a:off x="11488848" y="280657"/>
            <a:ext cx="434566" cy="369332"/>
          </a:xfrm>
          <a:prstGeom prst="rect">
            <a:avLst/>
          </a:prstGeom>
          <a:solidFill>
            <a:srgbClr val="F5F4F3"/>
          </a:solidFill>
        </p:spPr>
        <p:txBody>
          <a:bodyPr wrap="square" rtlCol="0">
            <a:spAutoFit/>
          </a:bodyPr>
          <a:lstStyle/>
          <a:p>
            <a:endParaRPr lang="pt-BR" dirty="0"/>
          </a:p>
        </p:txBody>
      </p:sp>
      <p:sp>
        <p:nvSpPr>
          <p:cNvPr id="5" name="Text 48">
            <a:extLst>
              <a:ext uri="{FF2B5EF4-FFF2-40B4-BE49-F238E27FC236}">
                <a16:creationId xmlns:a16="http://schemas.microsoft.com/office/drawing/2014/main" id="{2A3495DE-31AF-6C7E-5844-1BB8F6354B2A}"/>
              </a:ext>
            </a:extLst>
          </p:cNvPr>
          <p:cNvSpPr/>
          <p:nvPr/>
        </p:nvSpPr>
        <p:spPr>
          <a:xfrm>
            <a:off x="11414455" y="201168"/>
            <a:ext cx="457200" cy="274320"/>
          </a:xfrm>
          <a:prstGeom prst="rect">
            <a:avLst/>
          </a:prstGeom>
          <a:noFill/>
          <a:ln/>
        </p:spPr>
        <p:txBody>
          <a:bodyPr wrap="square" rtlCol="0" anchor="ctr"/>
          <a:lstStyle/>
          <a:p>
            <a:pPr marL="0" indent="0" algn="r">
              <a:buNone/>
            </a:pPr>
            <a:endParaRPr lang="pt-BR" sz="1000" noProof="0" dirty="0">
              <a:latin typeface="Cambria" panose="02040503050406030204" pitchFamily="18" charset="0"/>
              <a:ea typeface="Cambria" panose="02040503050406030204" pitchFamily="18" charset="0"/>
            </a:endParaRPr>
          </a:p>
        </p:txBody>
      </p:sp>
      <p:sp>
        <p:nvSpPr>
          <p:cNvPr id="7" name="Text 48">
            <a:extLst>
              <a:ext uri="{FF2B5EF4-FFF2-40B4-BE49-F238E27FC236}">
                <a16:creationId xmlns:a16="http://schemas.microsoft.com/office/drawing/2014/main" id="{2ACB7598-C1B5-76E2-41F9-7A8A20936CCB}"/>
              </a:ext>
            </a:extLst>
          </p:cNvPr>
          <p:cNvSpPr/>
          <p:nvPr/>
        </p:nvSpPr>
        <p:spPr>
          <a:xfrm>
            <a:off x="11370288" y="201168"/>
            <a:ext cx="457200" cy="274320"/>
          </a:xfrm>
          <a:prstGeom prst="rect">
            <a:avLst/>
          </a:prstGeom>
          <a:noFill/>
          <a:ln/>
        </p:spPr>
        <p:txBody>
          <a:bodyPr wrap="square" rtlCol="0" anchor="ctr"/>
          <a:lstStyle/>
          <a:p>
            <a:pPr marL="0" indent="0" algn="r">
              <a:buNone/>
            </a:pPr>
            <a:r>
              <a:rPr lang="pt-BR" sz="1000" noProof="0" dirty="0">
                <a:solidFill>
                  <a:srgbClr val="5B6166"/>
                </a:solidFill>
                <a:latin typeface="Cambria" panose="02040503050406030204" pitchFamily="18" charset="0"/>
                <a:ea typeface="Cambria" panose="02040503050406030204" pitchFamily="18" charset="0"/>
                <a:cs typeface="Calibri" pitchFamily="34" charset="-120"/>
              </a:rPr>
              <a:t>6</a:t>
            </a:r>
            <a:endParaRPr lang="pt-BR" sz="1000" noProof="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8722400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988C7F37-E609-05CB-ACB3-35FEE0AA6AD4}"/>
              </a:ext>
            </a:extLst>
          </p:cNvPr>
          <p:cNvPicPr>
            <a:picLocks noChangeAspect="1"/>
          </p:cNvPicPr>
          <p:nvPr/>
        </p:nvPicPr>
        <p:blipFill>
          <a:blip r:embed="rId2"/>
          <a:stretch>
            <a:fillRect/>
          </a:stretch>
        </p:blipFill>
        <p:spPr>
          <a:xfrm>
            <a:off x="3239" y="0"/>
            <a:ext cx="12185522" cy="6858000"/>
          </a:xfrm>
          <a:prstGeom prst="rect">
            <a:avLst/>
          </a:prstGeom>
        </p:spPr>
      </p:pic>
      <p:sp>
        <p:nvSpPr>
          <p:cNvPr id="2" name="CaixaDeTexto 1">
            <a:extLst>
              <a:ext uri="{FF2B5EF4-FFF2-40B4-BE49-F238E27FC236}">
                <a16:creationId xmlns:a16="http://schemas.microsoft.com/office/drawing/2014/main" id="{011F5E34-3F6B-4EA3-0E08-06918A437713}"/>
              </a:ext>
            </a:extLst>
          </p:cNvPr>
          <p:cNvSpPr txBox="1"/>
          <p:nvPr/>
        </p:nvSpPr>
        <p:spPr>
          <a:xfrm>
            <a:off x="11380206" y="271604"/>
            <a:ext cx="461727" cy="369332"/>
          </a:xfrm>
          <a:prstGeom prst="rect">
            <a:avLst/>
          </a:prstGeom>
          <a:solidFill>
            <a:srgbClr val="F4F3F2"/>
          </a:solidFill>
        </p:spPr>
        <p:txBody>
          <a:bodyPr wrap="square" rtlCol="0">
            <a:spAutoFit/>
          </a:bodyPr>
          <a:lstStyle/>
          <a:p>
            <a:endParaRPr lang="pt-BR" dirty="0"/>
          </a:p>
        </p:txBody>
      </p:sp>
      <p:sp>
        <p:nvSpPr>
          <p:cNvPr id="5" name="Text 48">
            <a:extLst>
              <a:ext uri="{FF2B5EF4-FFF2-40B4-BE49-F238E27FC236}">
                <a16:creationId xmlns:a16="http://schemas.microsoft.com/office/drawing/2014/main" id="{787C1088-4635-A02D-F8CE-4D690B20F838}"/>
              </a:ext>
            </a:extLst>
          </p:cNvPr>
          <p:cNvSpPr/>
          <p:nvPr/>
        </p:nvSpPr>
        <p:spPr>
          <a:xfrm>
            <a:off x="11260546" y="181950"/>
            <a:ext cx="457200" cy="274320"/>
          </a:xfrm>
          <a:prstGeom prst="rect">
            <a:avLst/>
          </a:prstGeom>
          <a:noFill/>
          <a:ln/>
        </p:spPr>
        <p:txBody>
          <a:bodyPr wrap="square" rtlCol="0" anchor="ctr"/>
          <a:lstStyle/>
          <a:p>
            <a:pPr marL="0" indent="0" algn="r">
              <a:buNone/>
            </a:pPr>
            <a:r>
              <a:rPr lang="pt-BR" sz="1000" noProof="0" dirty="0">
                <a:latin typeface="Cambria" panose="02040503050406030204" pitchFamily="18" charset="0"/>
                <a:ea typeface="Cambria" panose="02040503050406030204" pitchFamily="18" charset="0"/>
              </a:rPr>
              <a:t>7</a:t>
            </a:r>
          </a:p>
        </p:txBody>
      </p:sp>
    </p:spTree>
    <p:extLst>
      <p:ext uri="{BB962C8B-B14F-4D97-AF65-F5344CB8AC3E}">
        <p14:creationId xmlns:p14="http://schemas.microsoft.com/office/powerpoint/2010/main" val="1286347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D2B103CB-0FD2-939C-2DA2-364354D75CC3}"/>
              </a:ext>
            </a:extLst>
          </p:cNvPr>
          <p:cNvPicPr>
            <a:picLocks noChangeAspect="1"/>
          </p:cNvPicPr>
          <p:nvPr/>
        </p:nvPicPr>
        <p:blipFill>
          <a:blip r:embed="rId2"/>
          <a:stretch>
            <a:fillRect/>
          </a:stretch>
        </p:blipFill>
        <p:spPr>
          <a:xfrm>
            <a:off x="3239" y="0"/>
            <a:ext cx="12185522" cy="6858000"/>
          </a:xfrm>
          <a:prstGeom prst="rect">
            <a:avLst/>
          </a:prstGeom>
        </p:spPr>
      </p:pic>
      <p:sp>
        <p:nvSpPr>
          <p:cNvPr id="2" name="CaixaDeTexto 1">
            <a:extLst>
              <a:ext uri="{FF2B5EF4-FFF2-40B4-BE49-F238E27FC236}">
                <a16:creationId xmlns:a16="http://schemas.microsoft.com/office/drawing/2014/main" id="{3E5F8AB1-978F-2021-6585-A64066E3DC7F}"/>
              </a:ext>
            </a:extLst>
          </p:cNvPr>
          <p:cNvSpPr txBox="1"/>
          <p:nvPr/>
        </p:nvSpPr>
        <p:spPr>
          <a:xfrm>
            <a:off x="11380206" y="172016"/>
            <a:ext cx="497941" cy="369332"/>
          </a:xfrm>
          <a:prstGeom prst="rect">
            <a:avLst/>
          </a:prstGeom>
          <a:solidFill>
            <a:srgbClr val="F5F4F3"/>
          </a:solidFill>
        </p:spPr>
        <p:txBody>
          <a:bodyPr wrap="square" rtlCol="0">
            <a:spAutoFit/>
          </a:bodyPr>
          <a:lstStyle/>
          <a:p>
            <a:endParaRPr lang="pt-BR" dirty="0"/>
          </a:p>
        </p:txBody>
      </p:sp>
      <p:sp>
        <p:nvSpPr>
          <p:cNvPr id="5" name="Text 48">
            <a:extLst>
              <a:ext uri="{FF2B5EF4-FFF2-40B4-BE49-F238E27FC236}">
                <a16:creationId xmlns:a16="http://schemas.microsoft.com/office/drawing/2014/main" id="{76B455AF-2BE2-B859-3F24-1C4C094586E4}"/>
              </a:ext>
            </a:extLst>
          </p:cNvPr>
          <p:cNvSpPr/>
          <p:nvPr/>
        </p:nvSpPr>
        <p:spPr>
          <a:xfrm>
            <a:off x="11414455" y="201168"/>
            <a:ext cx="457200" cy="274320"/>
          </a:xfrm>
          <a:prstGeom prst="rect">
            <a:avLst/>
          </a:prstGeom>
          <a:noFill/>
          <a:ln/>
        </p:spPr>
        <p:txBody>
          <a:bodyPr wrap="square" rtlCol="0" anchor="ctr"/>
          <a:lstStyle/>
          <a:p>
            <a:pPr marL="0" indent="0" algn="r">
              <a:buNone/>
            </a:pPr>
            <a:r>
              <a:rPr lang="pt-BR" sz="1000" dirty="0">
                <a:latin typeface="Cambria" panose="02040503050406030204" pitchFamily="18" charset="0"/>
                <a:ea typeface="Cambria" panose="02040503050406030204" pitchFamily="18" charset="0"/>
              </a:rPr>
              <a:t>8</a:t>
            </a:r>
            <a:endParaRPr lang="pt-BR" sz="1000" noProof="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419990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E1230"/>
        </a:solidFill>
        <a:effectLst/>
      </p:bgPr>
    </p:bg>
    <p:spTree>
      <p:nvGrpSpPr>
        <p:cNvPr id="1" name="">
          <a:extLst>
            <a:ext uri="{FF2B5EF4-FFF2-40B4-BE49-F238E27FC236}">
              <a16:creationId xmlns:a16="http://schemas.microsoft.com/office/drawing/2014/main" id="{9B939A6F-B3DF-CD58-846B-D487623AC699}"/>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3D064F6-FE26-8C6E-9109-E3FF76450122}"/>
              </a:ext>
            </a:extLst>
          </p:cNvPr>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a:extLst>
              <a:ext uri="{FF2B5EF4-FFF2-40B4-BE49-F238E27FC236}">
                <a16:creationId xmlns:a16="http://schemas.microsoft.com/office/drawing/2014/main" id="{0C40D9D6-ECA6-EB07-B96D-6E005491671A}"/>
              </a:ext>
            </a:extLst>
          </p:cNvPr>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a:extLst>
              <a:ext uri="{FF2B5EF4-FFF2-40B4-BE49-F238E27FC236}">
                <a16:creationId xmlns:a16="http://schemas.microsoft.com/office/drawing/2014/main" id="{261DCC09-F686-A141-7242-AD7386A90135}"/>
              </a:ext>
            </a:extLst>
          </p:cNvPr>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a:extLst>
              <a:ext uri="{FF2B5EF4-FFF2-40B4-BE49-F238E27FC236}">
                <a16:creationId xmlns:a16="http://schemas.microsoft.com/office/drawing/2014/main" id="{EDFC8538-34CA-DAC5-E3EC-12048462EF5B}"/>
              </a:ext>
            </a:extLst>
          </p:cNvPr>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anose="02040503050406030204" pitchFamily="18" charset="0"/>
                <a:ea typeface="Cambria" panose="02040503050406030204" pitchFamily="18" charset="0"/>
                <a:cs typeface="Cambria" pitchFamily="34" charset="-120"/>
              </a:rPr>
              <a:t>01</a:t>
            </a:r>
            <a:endParaRPr lang="pt-BR" sz="15000" noProof="0">
              <a:latin typeface="Cambria" panose="02040503050406030204" pitchFamily="18" charset="0"/>
              <a:ea typeface="Cambria" panose="02040503050406030204" pitchFamily="18" charset="0"/>
            </a:endParaRPr>
          </a:p>
        </p:txBody>
      </p:sp>
      <p:sp>
        <p:nvSpPr>
          <p:cNvPr id="7" name="Shape 4">
            <a:extLst>
              <a:ext uri="{FF2B5EF4-FFF2-40B4-BE49-F238E27FC236}">
                <a16:creationId xmlns:a16="http://schemas.microsoft.com/office/drawing/2014/main" id="{434E16B7-B886-B143-5FCB-DAC42D42040D}"/>
              </a:ext>
            </a:extLst>
          </p:cNvPr>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a:extLst>
              <a:ext uri="{FF2B5EF4-FFF2-40B4-BE49-F238E27FC236}">
                <a16:creationId xmlns:a16="http://schemas.microsoft.com/office/drawing/2014/main" id="{D0504662-3687-C1AA-4634-4453093A5349}"/>
              </a:ext>
            </a:extLst>
          </p:cNvPr>
          <p:cNvPicPr>
            <a:picLocks noChangeAspect="1"/>
          </p:cNvPicPr>
          <p:nvPr/>
        </p:nvPicPr>
        <p:blipFill>
          <a:blip r:embed="rId3"/>
          <a:stretch>
            <a:fillRect/>
          </a:stretch>
        </p:blipFill>
        <p:spPr>
          <a:xfrm>
            <a:off x="4663440" y="2697480"/>
            <a:ext cx="822960" cy="822960"/>
          </a:xfrm>
          <a:prstGeom prst="rect">
            <a:avLst/>
          </a:prstGeom>
        </p:spPr>
      </p:pic>
      <p:sp>
        <p:nvSpPr>
          <p:cNvPr id="9" name="Text 5">
            <a:extLst>
              <a:ext uri="{FF2B5EF4-FFF2-40B4-BE49-F238E27FC236}">
                <a16:creationId xmlns:a16="http://schemas.microsoft.com/office/drawing/2014/main" id="{D49B051B-2CA1-0A27-621C-215E000BF55E}"/>
              </a:ext>
            </a:extLst>
          </p:cNvPr>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itchFamily="34" charset="0"/>
                <a:ea typeface="Cambria" pitchFamily="34" charset="-122"/>
                <a:cs typeface="Cambria" pitchFamily="34" charset="-120"/>
              </a:rPr>
              <a:t>Fundamentos</a:t>
            </a:r>
            <a:endParaRPr lang="pt-BR" sz="3400" noProof="0"/>
          </a:p>
        </p:txBody>
      </p:sp>
      <p:sp>
        <p:nvSpPr>
          <p:cNvPr id="10" name="Text 6">
            <a:extLst>
              <a:ext uri="{FF2B5EF4-FFF2-40B4-BE49-F238E27FC236}">
                <a16:creationId xmlns:a16="http://schemas.microsoft.com/office/drawing/2014/main" id="{A3A5ED5C-6ACD-2018-BA3B-59E959A4C537}"/>
              </a:ext>
            </a:extLst>
          </p:cNvPr>
          <p:cNvSpPr/>
          <p:nvPr/>
        </p:nvSpPr>
        <p:spPr>
          <a:xfrm>
            <a:off x="6144767" y="3383280"/>
            <a:ext cx="3913633"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Conceito de atividade correcional, princípios e legislação aplicável aos municípios</a:t>
            </a: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12E69318-3ECB-F9EE-2C54-71F5DBF846EE}"/>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A9F53FE5-3A8B-0E15-1BBA-AF35B5404D23}"/>
              </a:ext>
            </a:extLst>
          </p:cNvPr>
          <p:cNvPicPr>
            <a:picLocks noChangeAspect="1"/>
          </p:cNvPicPr>
          <p:nvPr/>
        </p:nvPicPr>
        <p:blipFill>
          <a:blip r:embed="rId5"/>
          <a:stretch>
            <a:fillRect/>
          </a:stretch>
        </p:blipFill>
        <p:spPr>
          <a:xfrm>
            <a:off x="685800" y="5871972"/>
            <a:ext cx="1328980" cy="592836"/>
          </a:xfrm>
          <a:prstGeom prst="rect">
            <a:avLst/>
          </a:prstGeom>
        </p:spPr>
      </p:pic>
    </p:spTree>
    <p:extLst>
      <p:ext uri="{BB962C8B-B14F-4D97-AF65-F5344CB8AC3E}">
        <p14:creationId xmlns:p14="http://schemas.microsoft.com/office/powerpoint/2010/main" val="880940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5">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1 · FUNDAMENTOS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O que é, e o que não é, atividade correcional</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691640"/>
            <a:ext cx="5349240" cy="4160520"/>
          </a:xfrm>
          <a:prstGeom prst="roundRect">
            <a:avLst>
              <a:gd name="adj" fmla="val 219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874520"/>
            <a:ext cx="914400" cy="548640"/>
          </a:xfrm>
          <a:prstGeom prst="rect">
            <a:avLst/>
          </a:prstGeom>
          <a:noFill/>
          <a:ln/>
        </p:spPr>
        <p:txBody>
          <a:bodyPr wrap="square" rtlCol="0" anchor="ctr"/>
          <a:lstStyle/>
          <a:p>
            <a:pPr marL="0" indent="0">
              <a:buNone/>
            </a:pPr>
            <a:r>
              <a:rPr lang="pt-BR" sz="3000" b="1" noProof="0">
                <a:solidFill>
                  <a:srgbClr val="1B5E4B"/>
                </a:solidFill>
                <a:latin typeface="Cambria" panose="02040503050406030204" pitchFamily="18" charset="0"/>
                <a:ea typeface="Cambria" panose="02040503050406030204" pitchFamily="18" charset="0"/>
                <a:cs typeface="Cambria" pitchFamily="34" charset="-120"/>
              </a:rPr>
              <a:t>É</a:t>
            </a:r>
            <a:endParaRPr lang="pt-BR" sz="3000" noProof="0">
              <a:latin typeface="Cambria" panose="02040503050406030204" pitchFamily="18" charset="0"/>
              <a:ea typeface="Cambria" panose="02040503050406030204" pitchFamily="18" charset="0"/>
            </a:endParaRPr>
          </a:p>
        </p:txBody>
      </p:sp>
      <p:sp>
        <p:nvSpPr>
          <p:cNvPr id="6" name="Text 4"/>
          <p:cNvSpPr/>
          <p:nvPr/>
        </p:nvSpPr>
        <p:spPr>
          <a:xfrm>
            <a:off x="914400" y="2468880"/>
            <a:ext cx="4846320" cy="3108960"/>
          </a:xfrm>
          <a:prstGeom prst="rect">
            <a:avLst/>
          </a:prstGeom>
          <a:noFill/>
          <a:ln/>
        </p:spPr>
        <p:txBody>
          <a:bodyPr wrap="square" rtlCol="0" anchor="ctr"/>
          <a:lstStyle/>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Sistema de integridade que previne, orienta e corrige condutas</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Tratamento qualificado de notícias de irregularidade</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Espaço de solução consensual de conflitos</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Responsabilização proporcional, quando necessária</a:t>
            </a:r>
            <a:endParaRPr lang="pt-BR" sz="1400" noProof="0">
              <a:latin typeface="Cambria" panose="02040503050406030204" pitchFamily="18" charset="0"/>
              <a:ea typeface="Cambria" panose="02040503050406030204" pitchFamily="18" charset="0"/>
            </a:endParaRPr>
          </a:p>
        </p:txBody>
      </p:sp>
      <p:sp>
        <p:nvSpPr>
          <p:cNvPr id="7" name="Shape 5"/>
          <p:cNvSpPr/>
          <p:nvPr/>
        </p:nvSpPr>
        <p:spPr>
          <a:xfrm>
            <a:off x="6172200" y="1691640"/>
            <a:ext cx="5349240" cy="4160520"/>
          </a:xfrm>
          <a:prstGeom prst="roundRect">
            <a:avLst>
              <a:gd name="adj" fmla="val 2198"/>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p:cNvSpPr/>
          <p:nvPr/>
        </p:nvSpPr>
        <p:spPr>
          <a:xfrm>
            <a:off x="6446520" y="1874520"/>
            <a:ext cx="2743200" cy="548640"/>
          </a:xfrm>
          <a:prstGeom prst="rect">
            <a:avLst/>
          </a:prstGeom>
          <a:noFill/>
          <a:ln/>
        </p:spPr>
        <p:txBody>
          <a:bodyPr wrap="square" rtlCol="0" anchor="ctr"/>
          <a:lstStyle/>
          <a:p>
            <a:pPr marL="0" indent="0">
              <a:buNone/>
            </a:pPr>
            <a:r>
              <a:rPr lang="pt-BR" sz="3000" b="1" noProof="0">
                <a:solidFill>
                  <a:srgbClr val="9B1B43"/>
                </a:solidFill>
                <a:latin typeface="Cambria" panose="02040503050406030204" pitchFamily="18" charset="0"/>
                <a:ea typeface="Cambria" panose="02040503050406030204" pitchFamily="18" charset="0"/>
                <a:cs typeface="Cambria" pitchFamily="34" charset="-120"/>
              </a:rPr>
              <a:t>NÃO É</a:t>
            </a:r>
            <a:endParaRPr lang="pt-BR" sz="3000" noProof="0">
              <a:latin typeface="Cambria" panose="02040503050406030204" pitchFamily="18" charset="0"/>
              <a:ea typeface="Cambria" panose="02040503050406030204" pitchFamily="18" charset="0"/>
            </a:endParaRPr>
          </a:p>
        </p:txBody>
      </p:sp>
      <p:sp>
        <p:nvSpPr>
          <p:cNvPr id="9" name="Text 7"/>
          <p:cNvSpPr/>
          <p:nvPr/>
        </p:nvSpPr>
        <p:spPr>
          <a:xfrm>
            <a:off x="6446520" y="2468880"/>
            <a:ext cx="4846320" cy="3108960"/>
          </a:xfrm>
          <a:prstGeom prst="rect">
            <a:avLst/>
          </a:prstGeom>
          <a:noFill/>
          <a:ln/>
        </p:spPr>
        <p:txBody>
          <a:bodyPr wrap="square" rtlCol="0" anchor="ctr"/>
          <a:lstStyle/>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Sinônimo de “abrir processo” a cada reclamação</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Instrumento de perseguição ou de pressão</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Atividade restrita à punição</a:t>
            </a:r>
            <a:endParaRPr lang="pt-BR" sz="1400" noProof="0">
              <a:latin typeface="Cambria" panose="02040503050406030204" pitchFamily="18" charset="0"/>
              <a:ea typeface="Cambria" panose="02040503050406030204" pitchFamily="18" charset="0"/>
            </a:endParaRPr>
          </a:p>
          <a:p>
            <a:pPr marL="177800" indent="-177800">
              <a:lnSpc>
                <a:spcPct val="130000"/>
              </a:lnSpc>
              <a:spcAft>
                <a:spcPts val="1000"/>
              </a:spcAft>
              <a:buSzPct val="100000"/>
              <a:buChar char="•"/>
            </a:pPr>
            <a:r>
              <a:rPr lang="pt-BR" sz="1400" noProof="0">
                <a:solidFill>
                  <a:srgbClr val="3A3A3A"/>
                </a:solidFill>
                <a:latin typeface="Cambria" panose="02040503050406030204" pitchFamily="18" charset="0"/>
                <a:ea typeface="Cambria" panose="02040503050406030204" pitchFamily="18" charset="0"/>
                <a:cs typeface="Calibri" pitchFamily="34" charset="-120"/>
              </a:rPr>
              <a:t>Apuração sem justa causa (vide Lei de Abuso de Autoridade)</a:t>
            </a:r>
            <a:endParaRPr lang="pt-BR" sz="1400" noProof="0">
              <a:latin typeface="Cambria" panose="02040503050406030204" pitchFamily="18" charset="0"/>
              <a:ea typeface="Cambria" panose="02040503050406030204" pitchFamily="18" charset="0"/>
            </a:endParaRPr>
          </a:p>
        </p:txBody>
      </p:sp>
      <p:sp>
        <p:nvSpPr>
          <p:cNvPr id="12" name="Text 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10</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18" name="Imagem 17">
            <a:extLst>
              <a:ext uri="{FF2B5EF4-FFF2-40B4-BE49-F238E27FC236}">
                <a16:creationId xmlns:a16="http://schemas.microsoft.com/office/drawing/2014/main" id="{A4DE06BA-836B-0A93-0DCF-03A6BF3D2E13}"/>
              </a:ext>
            </a:extLst>
          </p:cNvPr>
          <p:cNvPicPr>
            <a:picLocks noChangeAspect="1"/>
          </p:cNvPicPr>
          <p:nvPr/>
        </p:nvPicPr>
        <p:blipFill>
          <a:blip r:embed="rId3"/>
          <a:stretch>
            <a:fillRect/>
          </a:stretch>
        </p:blipFill>
        <p:spPr>
          <a:xfrm>
            <a:off x="1147003" y="1439042"/>
            <a:ext cx="1729353" cy="1729353"/>
          </a:xfrm>
          <a:prstGeom prst="rect">
            <a:avLst/>
          </a:prstGeom>
        </p:spPr>
      </p:pic>
      <p:pic>
        <p:nvPicPr>
          <p:cNvPr id="19" name="Imagem 18">
            <a:extLst>
              <a:ext uri="{FF2B5EF4-FFF2-40B4-BE49-F238E27FC236}">
                <a16:creationId xmlns:a16="http://schemas.microsoft.com/office/drawing/2014/main" id="{95DD7231-554E-C35C-FE5D-4CD19C2E19DC}"/>
              </a:ext>
            </a:extLst>
          </p:cNvPr>
          <p:cNvPicPr>
            <a:picLocks noChangeAspect="1"/>
          </p:cNvPicPr>
          <p:nvPr/>
        </p:nvPicPr>
        <p:blipFill>
          <a:blip r:embed="rId4"/>
          <a:stretch>
            <a:fillRect/>
          </a:stretch>
        </p:blipFill>
        <p:spPr>
          <a:xfrm>
            <a:off x="7818120" y="1809738"/>
            <a:ext cx="1031412" cy="1031412"/>
          </a:xfrm>
          <a:prstGeom prst="rect">
            <a:avLst/>
          </a:prstGeom>
        </p:spPr>
      </p:pic>
      <p:pic>
        <p:nvPicPr>
          <p:cNvPr id="21" name="Image 6" descr="/tmp/assets2/tce_h_color.png">
            <a:extLst>
              <a:ext uri="{FF2B5EF4-FFF2-40B4-BE49-F238E27FC236}">
                <a16:creationId xmlns:a16="http://schemas.microsoft.com/office/drawing/2014/main" id="{B3E52818-50DA-EB88-DF9D-0832D9A282A7}"/>
              </a:ext>
            </a:extLst>
          </p:cNvPr>
          <p:cNvPicPr>
            <a:picLocks noChangeAspect="1"/>
          </p:cNvPicPr>
          <p:nvPr/>
        </p:nvPicPr>
        <p:blipFill>
          <a:blip r:embed="rId5"/>
          <a:stretch>
            <a:fillRect/>
          </a:stretch>
        </p:blipFill>
        <p:spPr>
          <a:xfrm>
            <a:off x="502920" y="6087746"/>
            <a:ext cx="1316736" cy="587374"/>
          </a:xfrm>
          <a:prstGeom prst="rect">
            <a:avLst/>
          </a:prstGeom>
        </p:spPr>
      </p:pic>
      <p:pic>
        <p:nvPicPr>
          <p:cNvPr id="23" name="Image 7" descr="/tmp/assets2/amve_official.png">
            <a:extLst>
              <a:ext uri="{FF2B5EF4-FFF2-40B4-BE49-F238E27FC236}">
                <a16:creationId xmlns:a16="http://schemas.microsoft.com/office/drawing/2014/main" id="{1EDBC750-7220-B1D1-8231-0024DC24AFEF}"/>
              </a:ext>
            </a:extLst>
          </p:cNvPr>
          <p:cNvPicPr>
            <a:picLocks noChangeAspect="1"/>
          </p:cNvPicPr>
          <p:nvPr/>
        </p:nvPicPr>
        <p:blipFill>
          <a:blip r:embed="rId6"/>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6">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1 · FUNDAMENTOS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Processo disciplinar: o conceito legal</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10927080" cy="1417320"/>
          </a:xfrm>
          <a:prstGeom prst="roundRect">
            <a:avLst>
              <a:gd name="adj" fmla="val 645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5" name="Image 0" descr="preencoded.png"/>
          <p:cNvPicPr>
            <a:picLocks noChangeAspect="1"/>
          </p:cNvPicPr>
          <p:nvPr/>
        </p:nvPicPr>
        <p:blipFill>
          <a:blip r:embed="rId3"/>
          <a:stretch>
            <a:fillRect/>
          </a:stretch>
        </p:blipFill>
        <p:spPr>
          <a:xfrm>
            <a:off x="868680" y="1965960"/>
            <a:ext cx="731520" cy="731520"/>
          </a:xfrm>
          <a:prstGeom prst="rect">
            <a:avLst/>
          </a:prstGeom>
        </p:spPr>
      </p:pic>
      <p:sp>
        <p:nvSpPr>
          <p:cNvPr id="6" name="Text 3"/>
          <p:cNvSpPr/>
          <p:nvPr/>
        </p:nvSpPr>
        <p:spPr>
          <a:xfrm>
            <a:off x="1722056" y="1659636"/>
            <a:ext cx="9509760" cy="1234440"/>
          </a:xfrm>
          <a:prstGeom prst="rect">
            <a:avLst/>
          </a:prstGeom>
          <a:noFill/>
          <a:ln/>
        </p:spPr>
        <p:txBody>
          <a:bodyPr wrap="square" rtlCol="0" anchor="ctr"/>
          <a:lstStyle/>
          <a:p>
            <a:pPr marL="0" indent="0">
              <a:lnSpc>
                <a:spcPct val="110000"/>
              </a:lnSpc>
              <a:buNone/>
            </a:pPr>
            <a:r>
              <a:rPr lang="pt-BR" sz="1550" i="1" noProof="0">
                <a:solidFill>
                  <a:srgbClr val="3A3A3A"/>
                </a:solidFill>
                <a:latin typeface="Cambria" panose="02040503050406030204" pitchFamily="18" charset="0"/>
                <a:ea typeface="Cambria" panose="02040503050406030204" pitchFamily="18" charset="0"/>
                <a:cs typeface="Calibri" pitchFamily="34" charset="-120"/>
              </a:rPr>
              <a:t>Instrumento destinado a apurar a responsabilidade de servidor por infração praticada no exercício de suas atribuições, ou que tenha relação com o cargo em que se encontre investido.</a:t>
            </a:r>
            <a:endParaRPr lang="pt-BR" sz="1550" noProof="0">
              <a:latin typeface="Cambria" panose="02040503050406030204" pitchFamily="18" charset="0"/>
              <a:ea typeface="Cambria" panose="02040503050406030204" pitchFamily="18" charset="0"/>
            </a:endParaRPr>
          </a:p>
        </p:txBody>
      </p:sp>
      <p:sp>
        <p:nvSpPr>
          <p:cNvPr id="7" name="Text 4"/>
          <p:cNvSpPr/>
          <p:nvPr/>
        </p:nvSpPr>
        <p:spPr>
          <a:xfrm>
            <a:off x="1737360" y="2738628"/>
            <a:ext cx="9144000" cy="228600"/>
          </a:xfrm>
          <a:prstGeom prst="rect">
            <a:avLst/>
          </a:prstGeom>
          <a:noFill/>
          <a:ln/>
        </p:spPr>
        <p:txBody>
          <a:bodyPr wrap="square" rtlCol="0" anchor="ctr"/>
          <a:lstStyle/>
          <a:p>
            <a:pPr marL="0" indent="0">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 25 da LCE n. 491/2010</a:t>
            </a:r>
            <a:endParaRPr lang="pt-BR" sz="1050" noProof="0">
              <a:latin typeface="Cambria" panose="02040503050406030204" pitchFamily="18" charset="0"/>
              <a:ea typeface="Cambria" panose="02040503050406030204" pitchFamily="18" charset="0"/>
            </a:endParaRPr>
          </a:p>
        </p:txBody>
      </p:sp>
      <p:sp>
        <p:nvSpPr>
          <p:cNvPr id="8" name="Text 5"/>
          <p:cNvSpPr/>
          <p:nvPr/>
        </p:nvSpPr>
        <p:spPr>
          <a:xfrm>
            <a:off x="640080" y="3429000"/>
            <a:ext cx="10058400" cy="320040"/>
          </a:xfrm>
          <a:prstGeom prst="rect">
            <a:avLst/>
          </a:prstGeom>
          <a:noFill/>
          <a:ln/>
        </p:spPr>
        <p:txBody>
          <a:bodyPr wrap="square" rtlCol="0" anchor="ctr"/>
          <a:lstStyle/>
          <a:p>
            <a:pPr marL="0" indent="0">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Abrange:</a:t>
            </a:r>
            <a:endParaRPr lang="pt-BR" sz="1500" noProof="0">
              <a:latin typeface="Cambria" panose="02040503050406030204" pitchFamily="18" charset="0"/>
              <a:ea typeface="Cambria" panose="02040503050406030204" pitchFamily="18" charset="0"/>
            </a:endParaRPr>
          </a:p>
        </p:txBody>
      </p:sp>
      <p:sp>
        <p:nvSpPr>
          <p:cNvPr id="9" name="Shape 6"/>
          <p:cNvSpPr/>
          <p:nvPr/>
        </p:nvSpPr>
        <p:spPr>
          <a:xfrm>
            <a:off x="640080" y="3840480"/>
            <a:ext cx="2670048"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1655064" y="4041648"/>
            <a:ext cx="640080" cy="6400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1821485" y="4208069"/>
            <a:ext cx="307238" cy="307238"/>
          </a:xfrm>
          <a:prstGeom prst="rect">
            <a:avLst/>
          </a:prstGeom>
        </p:spPr>
      </p:pic>
      <p:sp>
        <p:nvSpPr>
          <p:cNvPr id="12" name="Text 8"/>
          <p:cNvSpPr/>
          <p:nvPr/>
        </p:nvSpPr>
        <p:spPr>
          <a:xfrm>
            <a:off x="777240" y="4754880"/>
            <a:ext cx="2395728" cy="411480"/>
          </a:xfrm>
          <a:prstGeom prst="rect">
            <a:avLst/>
          </a:prstGeom>
          <a:noFill/>
          <a:ln/>
        </p:spPr>
        <p:txBody>
          <a:bodyPr wrap="square" rtlCol="0" anchor="ctr"/>
          <a:lstStyle/>
          <a:p>
            <a:pPr marL="0" indent="0" algn="ctr">
              <a:lnSpc>
                <a:spcPct val="95000"/>
              </a:lnSpc>
              <a:buNone/>
            </a:pPr>
            <a:r>
              <a:rPr lang="pt-BR" sz="1250" b="1" noProof="0">
                <a:solidFill>
                  <a:srgbClr val="2B2B2B"/>
                </a:solidFill>
                <a:latin typeface="Cambria" panose="02040503050406030204" pitchFamily="18" charset="0"/>
                <a:ea typeface="Cambria" panose="02040503050406030204" pitchFamily="18" charset="0"/>
                <a:cs typeface="Calibri" pitchFamily="34" charset="-120"/>
              </a:rPr>
              <a:t>Servidores efetivos e estáveis</a:t>
            </a:r>
            <a:endParaRPr lang="pt-BR" sz="1250" noProof="0">
              <a:latin typeface="Cambria" panose="02040503050406030204" pitchFamily="18" charset="0"/>
              <a:ea typeface="Cambria" panose="02040503050406030204" pitchFamily="18" charset="0"/>
            </a:endParaRPr>
          </a:p>
        </p:txBody>
      </p:sp>
      <p:sp>
        <p:nvSpPr>
          <p:cNvPr id="13" name="Shape 9"/>
          <p:cNvSpPr/>
          <p:nvPr/>
        </p:nvSpPr>
        <p:spPr>
          <a:xfrm>
            <a:off x="3474720" y="3840480"/>
            <a:ext cx="2670048"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4" name="Shape 10"/>
          <p:cNvSpPr/>
          <p:nvPr/>
        </p:nvSpPr>
        <p:spPr>
          <a:xfrm>
            <a:off x="4489704" y="4041648"/>
            <a:ext cx="640080" cy="6400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5" name="Image 2" descr="preencoded.png"/>
          <p:cNvPicPr>
            <a:picLocks noChangeAspect="1"/>
          </p:cNvPicPr>
          <p:nvPr/>
        </p:nvPicPr>
        <p:blipFill>
          <a:blip r:embed="rId5"/>
          <a:stretch>
            <a:fillRect/>
          </a:stretch>
        </p:blipFill>
        <p:spPr>
          <a:xfrm>
            <a:off x="4656125" y="4208069"/>
            <a:ext cx="307238" cy="307238"/>
          </a:xfrm>
          <a:prstGeom prst="rect">
            <a:avLst/>
          </a:prstGeom>
        </p:spPr>
      </p:pic>
      <p:sp>
        <p:nvSpPr>
          <p:cNvPr id="16" name="Text 11"/>
          <p:cNvSpPr/>
          <p:nvPr/>
        </p:nvSpPr>
        <p:spPr>
          <a:xfrm>
            <a:off x="3611880" y="4754880"/>
            <a:ext cx="2395728" cy="411480"/>
          </a:xfrm>
          <a:prstGeom prst="rect">
            <a:avLst/>
          </a:prstGeom>
          <a:noFill/>
          <a:ln/>
        </p:spPr>
        <p:txBody>
          <a:bodyPr wrap="square" rtlCol="0" anchor="ctr"/>
          <a:lstStyle/>
          <a:p>
            <a:pPr marL="0" indent="0" algn="ctr">
              <a:lnSpc>
                <a:spcPct val="95000"/>
              </a:lnSpc>
              <a:buNone/>
            </a:pPr>
            <a:r>
              <a:rPr lang="pt-BR" sz="1250" b="1" noProof="0">
                <a:solidFill>
                  <a:srgbClr val="2B2B2B"/>
                </a:solidFill>
                <a:latin typeface="Cambria" panose="02040503050406030204" pitchFamily="18" charset="0"/>
                <a:ea typeface="Cambria" panose="02040503050406030204" pitchFamily="18" charset="0"/>
                <a:cs typeface="Calibri" pitchFamily="34" charset="-120"/>
              </a:rPr>
              <a:t>Servidores em estágio probatório</a:t>
            </a:r>
            <a:endParaRPr lang="pt-BR" sz="1250" noProof="0">
              <a:latin typeface="Cambria" panose="02040503050406030204" pitchFamily="18" charset="0"/>
              <a:ea typeface="Cambria" panose="02040503050406030204" pitchFamily="18" charset="0"/>
            </a:endParaRPr>
          </a:p>
        </p:txBody>
      </p:sp>
      <p:sp>
        <p:nvSpPr>
          <p:cNvPr id="17" name="Shape 12"/>
          <p:cNvSpPr/>
          <p:nvPr/>
        </p:nvSpPr>
        <p:spPr>
          <a:xfrm>
            <a:off x="6309360" y="3840480"/>
            <a:ext cx="2670048"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8" name="Shape 13"/>
          <p:cNvSpPr/>
          <p:nvPr/>
        </p:nvSpPr>
        <p:spPr>
          <a:xfrm>
            <a:off x="7324344" y="4041648"/>
            <a:ext cx="640080" cy="6400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9" name="Image 3" descr="preencoded.png"/>
          <p:cNvPicPr>
            <a:picLocks noChangeAspect="1"/>
          </p:cNvPicPr>
          <p:nvPr/>
        </p:nvPicPr>
        <p:blipFill>
          <a:blip r:embed="rId6"/>
          <a:stretch>
            <a:fillRect/>
          </a:stretch>
        </p:blipFill>
        <p:spPr>
          <a:xfrm>
            <a:off x="7490765" y="4208069"/>
            <a:ext cx="307238" cy="307238"/>
          </a:xfrm>
          <a:prstGeom prst="rect">
            <a:avLst/>
          </a:prstGeom>
        </p:spPr>
      </p:pic>
      <p:sp>
        <p:nvSpPr>
          <p:cNvPr id="20" name="Text 14"/>
          <p:cNvSpPr/>
          <p:nvPr/>
        </p:nvSpPr>
        <p:spPr>
          <a:xfrm>
            <a:off x="6446520" y="4754880"/>
            <a:ext cx="2395728" cy="411480"/>
          </a:xfrm>
          <a:prstGeom prst="rect">
            <a:avLst/>
          </a:prstGeom>
          <a:noFill/>
          <a:ln/>
        </p:spPr>
        <p:txBody>
          <a:bodyPr wrap="square" rtlCol="0" anchor="ctr"/>
          <a:lstStyle/>
          <a:p>
            <a:pPr marL="0" indent="0" algn="ctr">
              <a:lnSpc>
                <a:spcPct val="95000"/>
              </a:lnSpc>
              <a:buNone/>
            </a:pPr>
            <a:r>
              <a:rPr lang="pt-BR" sz="1250" b="1" noProof="0">
                <a:solidFill>
                  <a:srgbClr val="2B2B2B"/>
                </a:solidFill>
                <a:latin typeface="Cambria" panose="02040503050406030204" pitchFamily="18" charset="0"/>
                <a:ea typeface="Cambria" panose="02040503050406030204" pitchFamily="18" charset="0"/>
                <a:cs typeface="Calibri" pitchFamily="34" charset="-120"/>
              </a:rPr>
              <a:t>Empregados com vínculo celetista</a:t>
            </a:r>
            <a:endParaRPr lang="pt-BR" sz="1250" noProof="0">
              <a:latin typeface="Cambria" panose="02040503050406030204" pitchFamily="18" charset="0"/>
              <a:ea typeface="Cambria" panose="02040503050406030204" pitchFamily="18" charset="0"/>
            </a:endParaRPr>
          </a:p>
        </p:txBody>
      </p:sp>
      <p:sp>
        <p:nvSpPr>
          <p:cNvPr id="21" name="Shape 15"/>
          <p:cNvSpPr/>
          <p:nvPr/>
        </p:nvSpPr>
        <p:spPr>
          <a:xfrm>
            <a:off x="9144000" y="3840480"/>
            <a:ext cx="2670048"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2" name="Shape 16"/>
          <p:cNvSpPr/>
          <p:nvPr/>
        </p:nvSpPr>
        <p:spPr>
          <a:xfrm>
            <a:off x="10158984" y="4041648"/>
            <a:ext cx="640080" cy="6400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3" name="Image 4" descr="preencoded.png"/>
          <p:cNvPicPr>
            <a:picLocks noChangeAspect="1"/>
          </p:cNvPicPr>
          <p:nvPr/>
        </p:nvPicPr>
        <p:blipFill>
          <a:blip r:embed="rId7"/>
          <a:stretch>
            <a:fillRect/>
          </a:stretch>
        </p:blipFill>
        <p:spPr>
          <a:xfrm>
            <a:off x="10325405" y="4208069"/>
            <a:ext cx="307238" cy="307238"/>
          </a:xfrm>
          <a:prstGeom prst="rect">
            <a:avLst/>
          </a:prstGeom>
        </p:spPr>
      </p:pic>
      <p:sp>
        <p:nvSpPr>
          <p:cNvPr id="24" name="Text 17"/>
          <p:cNvSpPr/>
          <p:nvPr/>
        </p:nvSpPr>
        <p:spPr>
          <a:xfrm>
            <a:off x="9281160" y="4754880"/>
            <a:ext cx="2395728" cy="411480"/>
          </a:xfrm>
          <a:prstGeom prst="rect">
            <a:avLst/>
          </a:prstGeom>
          <a:noFill/>
          <a:ln/>
        </p:spPr>
        <p:txBody>
          <a:bodyPr wrap="square" rtlCol="0" anchor="ctr"/>
          <a:lstStyle/>
          <a:p>
            <a:pPr marL="0" indent="0" algn="ctr">
              <a:lnSpc>
                <a:spcPct val="95000"/>
              </a:lnSpc>
              <a:buNone/>
            </a:pPr>
            <a:r>
              <a:rPr lang="pt-BR" sz="1250" b="1" noProof="0">
                <a:solidFill>
                  <a:srgbClr val="2B2B2B"/>
                </a:solidFill>
                <a:latin typeface="Cambria" panose="02040503050406030204" pitchFamily="18" charset="0"/>
                <a:ea typeface="Cambria" panose="02040503050406030204" pitchFamily="18" charset="0"/>
                <a:cs typeface="Calibri" pitchFamily="34" charset="-120"/>
              </a:rPr>
              <a:t>Ocupantes de cargo comissionado</a:t>
            </a:r>
            <a:endParaRPr lang="pt-BR" sz="1250" noProof="0">
              <a:latin typeface="Cambria" panose="02040503050406030204" pitchFamily="18" charset="0"/>
              <a:ea typeface="Cambria" panose="02040503050406030204" pitchFamily="18" charset="0"/>
            </a:endParaRPr>
          </a:p>
        </p:txBody>
      </p:sp>
      <p:sp>
        <p:nvSpPr>
          <p:cNvPr id="25" name="Text 18"/>
          <p:cNvSpPr/>
          <p:nvPr/>
        </p:nvSpPr>
        <p:spPr>
          <a:xfrm>
            <a:off x="640080" y="5349240"/>
            <a:ext cx="10927080" cy="548640"/>
          </a:xfrm>
          <a:prstGeom prst="rect">
            <a:avLst/>
          </a:prstGeom>
          <a:noFill/>
          <a:ln/>
        </p:spPr>
        <p:txBody>
          <a:bodyPr wrap="square" rtlCol="0" anchor="ctr"/>
          <a:lstStyle/>
          <a:p>
            <a:pPr marL="0" indent="0">
              <a:lnSpc>
                <a:spcPct val="105000"/>
              </a:lnSpc>
              <a:buNone/>
            </a:pPr>
            <a:r>
              <a:rPr lang="pt-BR" sz="1200" i="1" noProof="0">
                <a:solidFill>
                  <a:srgbClr val="5B6166"/>
                </a:solidFill>
                <a:latin typeface="Calibri" pitchFamily="34" charset="0"/>
                <a:ea typeface="Calibri" pitchFamily="34" charset="-122"/>
                <a:cs typeface="Calibri" pitchFamily="34" charset="-120"/>
              </a:rPr>
              <a:t>Atenção: prefeitos, secretários e vereadores </a:t>
            </a:r>
            <a:r>
              <a:rPr lang="pt-BR" sz="1200" b="1" i="1" noProof="0">
                <a:solidFill>
                  <a:srgbClr val="5B6166"/>
                </a:solidFill>
                <a:latin typeface="Calibri" pitchFamily="34" charset="0"/>
                <a:ea typeface="Calibri" pitchFamily="34" charset="-122"/>
                <a:cs typeface="Calibri" pitchFamily="34" charset="-120"/>
              </a:rPr>
              <a:t>não respondem a PAD</a:t>
            </a:r>
            <a:r>
              <a:rPr lang="pt-BR" sz="1200" i="1" noProof="0">
                <a:solidFill>
                  <a:srgbClr val="5B6166"/>
                </a:solidFill>
                <a:latin typeface="Calibri" pitchFamily="34" charset="0"/>
                <a:ea typeface="Calibri" pitchFamily="34" charset="-122"/>
                <a:cs typeface="Calibri" pitchFamily="34" charset="-120"/>
              </a:rPr>
              <a:t>; respondem por crime de responsabilidade e improbidade. </a:t>
            </a:r>
          </a:p>
          <a:p>
            <a:pPr marL="0" indent="0">
              <a:lnSpc>
                <a:spcPct val="105000"/>
              </a:lnSpc>
              <a:buNone/>
            </a:pPr>
            <a:r>
              <a:rPr lang="pt-BR" sz="1200" i="1" noProof="0">
                <a:solidFill>
                  <a:srgbClr val="5B6166"/>
                </a:solidFill>
                <a:latin typeface="Calibri" pitchFamily="34" charset="0"/>
                <a:ea typeface="Calibri" pitchFamily="34" charset="-122"/>
                <a:cs typeface="Calibri" pitchFamily="34" charset="-120"/>
              </a:rPr>
              <a:t>Condutas da vida privada, </a:t>
            </a:r>
            <a:r>
              <a:rPr lang="pt-BR" sz="1200" b="1" i="1" noProof="0">
                <a:solidFill>
                  <a:srgbClr val="5B6166"/>
                </a:solidFill>
                <a:latin typeface="Calibri" pitchFamily="34" charset="0"/>
                <a:ea typeface="Calibri" pitchFamily="34" charset="-122"/>
                <a:cs typeface="Calibri" pitchFamily="34" charset="-120"/>
              </a:rPr>
              <a:t>sem reflexo funcional</a:t>
            </a:r>
            <a:r>
              <a:rPr lang="pt-BR" sz="1200" i="1" noProof="0">
                <a:solidFill>
                  <a:srgbClr val="5B6166"/>
                </a:solidFill>
                <a:latin typeface="Calibri" pitchFamily="34" charset="0"/>
                <a:ea typeface="Calibri" pitchFamily="34" charset="-122"/>
                <a:cs typeface="Calibri" pitchFamily="34" charset="-120"/>
              </a:rPr>
              <a:t>, não ensejam responsabilização disciplinar.</a:t>
            </a:r>
            <a:endParaRPr lang="pt-BR" sz="1200" noProof="0"/>
          </a:p>
        </p:txBody>
      </p:sp>
      <p:sp>
        <p:nvSpPr>
          <p:cNvPr id="28" name="Text 19"/>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9" name="Text 20"/>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11</a:t>
            </a:r>
          </a:p>
        </p:txBody>
      </p:sp>
      <p:pic>
        <p:nvPicPr>
          <p:cNvPr id="31" name="Image 6" descr="/tmp/assets2/tce_h_color.png">
            <a:extLst>
              <a:ext uri="{FF2B5EF4-FFF2-40B4-BE49-F238E27FC236}">
                <a16:creationId xmlns:a16="http://schemas.microsoft.com/office/drawing/2014/main" id="{C783EE06-8A07-C011-AB54-6715C701C753}"/>
              </a:ext>
            </a:extLst>
          </p:cNvPr>
          <p:cNvPicPr>
            <a:picLocks noChangeAspect="1"/>
          </p:cNvPicPr>
          <p:nvPr/>
        </p:nvPicPr>
        <p:blipFill>
          <a:blip r:embed="rId8"/>
          <a:stretch>
            <a:fillRect/>
          </a:stretch>
        </p:blipFill>
        <p:spPr>
          <a:xfrm>
            <a:off x="502920" y="6087746"/>
            <a:ext cx="1316736" cy="587374"/>
          </a:xfrm>
          <a:prstGeom prst="rect">
            <a:avLst/>
          </a:prstGeom>
        </p:spPr>
      </p:pic>
      <p:pic>
        <p:nvPicPr>
          <p:cNvPr id="33" name="Image 7" descr="/tmp/assets2/amve_official.png">
            <a:extLst>
              <a:ext uri="{FF2B5EF4-FFF2-40B4-BE49-F238E27FC236}">
                <a16:creationId xmlns:a16="http://schemas.microsoft.com/office/drawing/2014/main" id="{65877993-ECAF-EF97-8927-126A7240641D}"/>
              </a:ext>
            </a:extLst>
          </p:cNvPr>
          <p:cNvPicPr>
            <a:picLocks noChangeAspect="1"/>
          </p:cNvPicPr>
          <p:nvPr/>
        </p:nvPicPr>
        <p:blipFill>
          <a:blip r:embed="rId9"/>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 7">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1 · FUNDAMENTOS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Princípios que estruturam a atuação</a:t>
            </a:r>
            <a:endParaRPr lang="pt-BR" sz="3100" noProof="0">
              <a:latin typeface="Cambria" panose="02040503050406030204" pitchFamily="18" charset="0"/>
              <a:ea typeface="Cambria" panose="02040503050406030204" pitchFamily="18" charset="0"/>
            </a:endParaRPr>
          </a:p>
        </p:txBody>
      </p:sp>
      <p:graphicFrame>
        <p:nvGraphicFramePr>
          <p:cNvPr id="8" name="Table 0"/>
          <p:cNvGraphicFramePr>
            <a:graphicFrameLocks noGrp="1"/>
          </p:cNvGraphicFramePr>
          <p:nvPr>
            <p:extLst>
              <p:ext uri="{D42A27DB-BD31-4B8C-83A1-F6EECF244321}">
                <p14:modId xmlns:p14="http://schemas.microsoft.com/office/powerpoint/2010/main" val="2908076879"/>
              </p:ext>
            </p:extLst>
          </p:nvPr>
        </p:nvGraphicFramePr>
        <p:xfrm>
          <a:off x="640080" y="1783080"/>
          <a:ext cx="10927080" cy="4114800"/>
        </p:xfrm>
        <a:graphic>
          <a:graphicData uri="http://schemas.openxmlformats.org/drawingml/2006/table">
            <a:tbl>
              <a:tblPr/>
              <a:tblGrid>
                <a:gridCol w="3840480">
                  <a:extLst>
                    <a:ext uri="{9D8B030D-6E8A-4147-A177-3AD203B41FA5}">
                      <a16:colId xmlns:a16="http://schemas.microsoft.com/office/drawing/2014/main" val="20000"/>
                    </a:ext>
                  </a:extLst>
                </a:gridCol>
                <a:gridCol w="7086600">
                  <a:extLst>
                    <a:ext uri="{9D8B030D-6E8A-4147-A177-3AD203B41FA5}">
                      <a16:colId xmlns:a16="http://schemas.microsoft.com/office/drawing/2014/main" val="20001"/>
                    </a:ext>
                  </a:extLst>
                </a:gridCol>
              </a:tblGrid>
              <a:tr h="457200">
                <a:tc>
                  <a:txBody>
                    <a:bodyPr/>
                    <a:lstStyle/>
                    <a:p>
                      <a:pPr marL="0" indent="0" algn="l">
                        <a:buNone/>
                      </a:pPr>
                      <a:r>
                        <a:rPr lang="pt-BR" sz="1300" b="1" noProof="0">
                          <a:solidFill>
                            <a:srgbClr val="FFFFFF"/>
                          </a:solidFill>
                          <a:latin typeface="Cambria" panose="02040503050406030204" pitchFamily="18" charset="0"/>
                          <a:ea typeface="Cambria" panose="02040503050406030204" pitchFamily="18" charset="0"/>
                          <a:cs typeface="Calibri" pitchFamily="34" charset="-120"/>
                        </a:rPr>
                        <a:t>Princípio</a:t>
                      </a:r>
                      <a:endParaRPr lang="pt-BR" sz="130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9B1B43"/>
                    </a:solidFill>
                  </a:tcPr>
                </a:tc>
                <a:tc>
                  <a:txBody>
                    <a:bodyPr/>
                    <a:lstStyle/>
                    <a:p>
                      <a:pPr marL="0" indent="0" algn="l">
                        <a:buNone/>
                      </a:pPr>
                      <a:r>
                        <a:rPr lang="pt-BR" sz="1300" b="1" noProof="0">
                          <a:solidFill>
                            <a:srgbClr val="FFFFFF"/>
                          </a:solidFill>
                          <a:latin typeface="Cambria" panose="02040503050406030204" pitchFamily="18" charset="0"/>
                          <a:ea typeface="Cambria" panose="02040503050406030204" pitchFamily="18" charset="0"/>
                          <a:cs typeface="Calibri" pitchFamily="34" charset="-120"/>
                        </a:rPr>
                        <a:t>Como se manifesta</a:t>
                      </a:r>
                      <a:endParaRPr lang="pt-BR" sz="130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9B1B43"/>
                    </a:solidFill>
                  </a:tcPr>
                </a:tc>
                <a:extLst>
                  <a:ext uri="{0D108BD9-81ED-4DB2-BD59-A6C34878D82A}">
                    <a16:rowId xmlns:a16="http://schemas.microsoft.com/office/drawing/2014/main" val="10000"/>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Devido processo legal</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Garantia-matriz de todo o procedimento</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1"/>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Contraditório e ampla defesa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Comunicação, participação e defesa técnica/autodefesa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Formalismo moderado</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Dispensa formas rígidas, sem prejuízo da segurança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3"/>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Verdade material</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Busca dos fatos reais; não se admite a “verdade sabida”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Presunção de inocência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Regra de tratamento e de julgamento</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5"/>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Motivação</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As razões das decisões devem ser explicitadas</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Proporcionalidade e razoabilidade</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Medida adequada à gravidade da conduta</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7"/>
                  </a:ext>
                </a:extLst>
              </a:tr>
              <a:tr h="457200">
                <a:tc>
                  <a:txBody>
                    <a:bodyPr/>
                    <a:lstStyle/>
                    <a:p>
                      <a:pPr marL="0" indent="0" algn="l">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Duração razoável</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l">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Celeridade, com prazos definidos (Resolução N. TC-302/2026)</a:t>
                      </a:r>
                      <a:endParaRPr lang="pt-BR" sz="1250" noProof="0">
                        <a:latin typeface="Cambria" panose="02040503050406030204" pitchFamily="18" charset="0"/>
                        <a:ea typeface="Cambria" panose="02040503050406030204" pitchFamily="18" charset="0"/>
                        <a:cs typeface="Calibri" charset="0"/>
                      </a:endParaRPr>
                    </a:p>
                  </a:txBody>
                  <a:tcPr marL="101600" marR="101600" marT="38100" marB="381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
        <p:nvSpPr>
          <p:cNvPr id="7" name="Text 2"/>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4" name="Text 3"/>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12</a:t>
            </a:r>
          </a:p>
        </p:txBody>
      </p:sp>
      <p:pic>
        <p:nvPicPr>
          <p:cNvPr id="10" name="Image 6" descr="/tmp/assets2/tce_h_color.png">
            <a:extLst>
              <a:ext uri="{FF2B5EF4-FFF2-40B4-BE49-F238E27FC236}">
                <a16:creationId xmlns:a16="http://schemas.microsoft.com/office/drawing/2014/main" id="{2746E03A-DB17-D19E-88E3-F9513EEEDBB5}"/>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2" name="Image 7" descr="/tmp/assets2/amve_official.png">
            <a:extLst>
              <a:ext uri="{FF2B5EF4-FFF2-40B4-BE49-F238E27FC236}">
                <a16:creationId xmlns:a16="http://schemas.microsoft.com/office/drawing/2014/main" id="{3E90F636-D3A8-DFB7-7F74-A022209074A5}"/>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Slide 8">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1 · FUNDAMENTOS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Legislação aplicável e independência das instâncias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347938" y="1660452"/>
            <a:ext cx="5479358" cy="4008827"/>
          </a:xfrm>
          <a:prstGeom prst="roundRect">
            <a:avLst>
              <a:gd name="adj" fmla="val 222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FONTES NORMATIVAS</a:t>
            </a:r>
            <a:endParaRPr lang="pt-BR" sz="1100" noProof="0">
              <a:latin typeface="Cambria" panose="02040503050406030204" pitchFamily="18" charset="0"/>
              <a:ea typeface="Cambria" panose="02040503050406030204" pitchFamily="18" charset="0"/>
            </a:endParaRPr>
          </a:p>
        </p:txBody>
      </p:sp>
      <p:sp>
        <p:nvSpPr>
          <p:cNvPr id="6" name="Text 4"/>
          <p:cNvSpPr/>
          <p:nvPr/>
        </p:nvSpPr>
        <p:spPr>
          <a:xfrm>
            <a:off x="731520" y="2286000"/>
            <a:ext cx="4937760" cy="3291840"/>
          </a:xfrm>
          <a:prstGeom prst="rect">
            <a:avLst/>
          </a:prstGeom>
          <a:noFill/>
          <a:ln/>
        </p:spPr>
        <p:txBody>
          <a:bodyPr wrap="square" rtlCol="0" anchor="ctr"/>
          <a:lstStyle/>
          <a:p>
            <a:pPr marL="165100" indent="-165100">
              <a:lnSpc>
                <a:spcPct val="120000"/>
              </a:lnSpc>
              <a:spcAft>
                <a:spcPts val="900"/>
              </a:spcAft>
              <a:buSzPct val="100000"/>
              <a:buChar char="•"/>
            </a:pPr>
            <a:r>
              <a:rPr lang="pt-BR" sz="1350" noProof="0" dirty="0">
                <a:solidFill>
                  <a:srgbClr val="3A3A3A"/>
                </a:solidFill>
                <a:latin typeface="Cambria" panose="02040503050406030204" pitchFamily="18" charset="0"/>
                <a:ea typeface="Cambria" panose="02040503050406030204" pitchFamily="18" charset="0"/>
                <a:cs typeface="Calibri" pitchFamily="34" charset="-120"/>
              </a:rPr>
              <a:t>Lei municipal do regime disciplinar, com infrações, penalidades e ritos</a:t>
            </a:r>
            <a:endParaRPr lang="pt-BR" sz="1350" noProof="0" dirty="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dirty="0">
                <a:solidFill>
                  <a:srgbClr val="3A3A3A"/>
                </a:solidFill>
                <a:latin typeface="Cambria" panose="02040503050406030204" pitchFamily="18" charset="0"/>
                <a:ea typeface="Cambria" panose="02040503050406030204" pitchFamily="18" charset="0"/>
                <a:cs typeface="Calibri" pitchFamily="34" charset="-120"/>
              </a:rPr>
              <a:t>Na lacuna: aplicação supletiva da Lei n. 8.112/1990 (STJ, Tema 4, Ed. 154 do Jurisprudência </a:t>
            </a:r>
            <a:r>
              <a:rPr lang="pt-BR" sz="1350" noProof="0">
                <a:solidFill>
                  <a:srgbClr val="3A3A3A"/>
                </a:solidFill>
                <a:latin typeface="Cambria" panose="02040503050406030204" pitchFamily="18" charset="0"/>
                <a:ea typeface="Cambria" panose="02040503050406030204" pitchFamily="18" charset="0"/>
                <a:cs typeface="Calibri" pitchFamily="34" charset="-120"/>
              </a:rPr>
              <a:t>em Teses)</a:t>
            </a:r>
            <a:endParaRPr lang="pt-BR" sz="1350" noProof="0" dirty="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dirty="0">
                <a:solidFill>
                  <a:srgbClr val="3A3A3A"/>
                </a:solidFill>
                <a:latin typeface="Cambria" panose="02040503050406030204" pitchFamily="18" charset="0"/>
                <a:ea typeface="Cambria" panose="02040503050406030204" pitchFamily="18" charset="0"/>
                <a:cs typeface="Calibri" pitchFamily="34" charset="-120"/>
              </a:rPr>
              <a:t>LCE n. 491/2010, que uniformiza o procedimento disciplinar no Estado de SC</a:t>
            </a:r>
            <a:endParaRPr lang="pt-BR" sz="1350" noProof="0" dirty="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dirty="0">
                <a:solidFill>
                  <a:srgbClr val="3A3A3A"/>
                </a:solidFill>
                <a:latin typeface="Cambria" panose="02040503050406030204" pitchFamily="18" charset="0"/>
                <a:ea typeface="Cambria" panose="02040503050406030204" pitchFamily="18" charset="0"/>
                <a:cs typeface="Calibri" pitchFamily="34" charset="-120"/>
              </a:rPr>
              <a:t>Lei n. 9.784/1999, processo administrativo (regra geral subsidiária)</a:t>
            </a:r>
            <a:endParaRPr lang="pt-BR" sz="1350" noProof="0" dirty="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dirty="0">
                <a:solidFill>
                  <a:srgbClr val="3A3A3A"/>
                </a:solidFill>
                <a:latin typeface="Cambria" panose="02040503050406030204" pitchFamily="18" charset="0"/>
                <a:ea typeface="Cambria" panose="02040503050406030204" pitchFamily="18" charset="0"/>
                <a:cs typeface="Calibri" pitchFamily="34" charset="-120"/>
              </a:rPr>
              <a:t>Boas práticas: Resolução N. TC-302/2026 do TCE/SC</a:t>
            </a:r>
            <a:endParaRPr lang="pt-BR" sz="1350" noProof="0" dirty="0">
              <a:latin typeface="Cambria" panose="02040503050406030204" pitchFamily="18" charset="0"/>
              <a:ea typeface="Cambria" panose="02040503050406030204" pitchFamily="18" charset="0"/>
            </a:endParaRPr>
          </a:p>
        </p:txBody>
      </p:sp>
      <p:sp>
        <p:nvSpPr>
          <p:cNvPr id="7" name="Shape 5"/>
          <p:cNvSpPr/>
          <p:nvPr/>
        </p:nvSpPr>
        <p:spPr>
          <a:xfrm>
            <a:off x="6096000" y="1536193"/>
            <a:ext cx="5991901" cy="4133088"/>
          </a:xfrm>
          <a:prstGeom prst="roundRect">
            <a:avLst>
              <a:gd name="adj" fmla="val 222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p:cNvSpPr/>
          <p:nvPr/>
        </p:nvSpPr>
        <p:spPr>
          <a:xfrm>
            <a:off x="6537960" y="1920240"/>
            <a:ext cx="493776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INDEPENDÊNCIA DAS INSTÂNCIAS</a:t>
            </a:r>
            <a:endParaRPr lang="pt-BR" sz="1100" noProof="0">
              <a:latin typeface="Cambria" panose="02040503050406030204" pitchFamily="18" charset="0"/>
              <a:ea typeface="Cambria" panose="02040503050406030204" pitchFamily="18" charset="0"/>
            </a:endParaRPr>
          </a:p>
        </p:txBody>
      </p:sp>
      <p:sp>
        <p:nvSpPr>
          <p:cNvPr id="9" name="Text 7"/>
          <p:cNvSpPr/>
          <p:nvPr/>
        </p:nvSpPr>
        <p:spPr>
          <a:xfrm>
            <a:off x="6418622" y="2477276"/>
            <a:ext cx="4800600" cy="3383280"/>
          </a:xfrm>
          <a:prstGeom prst="rect">
            <a:avLst/>
          </a:prstGeom>
          <a:noFill/>
          <a:ln/>
        </p:spPr>
        <p:txBody>
          <a:bodyPr wrap="square" rtlCol="0" anchor="ctr"/>
          <a:lstStyle/>
          <a:p>
            <a:pPr marL="165100" indent="-165100">
              <a:lnSpc>
                <a:spcPct val="120000"/>
              </a:lnSpc>
              <a:spcAft>
                <a:spcPts val="9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As sanções civis, penais e administrativas são independentes e podem cumular-se (art. 5º, </a:t>
            </a:r>
            <a:r>
              <a:rPr lang="pt-BR" sz="1350" noProof="0" err="1">
                <a:solidFill>
                  <a:srgbClr val="3A3A3A"/>
                </a:solidFill>
                <a:latin typeface="Cambria" panose="02040503050406030204" pitchFamily="18" charset="0"/>
                <a:ea typeface="Cambria" panose="02040503050406030204" pitchFamily="18" charset="0"/>
                <a:cs typeface="Calibri" pitchFamily="34" charset="-120"/>
              </a:rPr>
              <a:t>p.ú</a:t>
            </a:r>
            <a:r>
              <a:rPr lang="pt-BR" sz="1350" noProof="0">
                <a:solidFill>
                  <a:srgbClr val="3A3A3A"/>
                </a:solidFill>
                <a:latin typeface="Cambria" panose="02040503050406030204" pitchFamily="18" charset="0"/>
                <a:ea typeface="Cambria" panose="02040503050406030204" pitchFamily="18" charset="0"/>
                <a:cs typeface="Calibri" pitchFamily="34" charset="-120"/>
              </a:rPr>
              <a:t>. ,da LCE 491/2010)</a:t>
            </a:r>
            <a:endParaRPr lang="pt-BR" sz="1350" noProof="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Exceção: absolvição penal que negue o fato ou a autoria afasta a responsabilidade administrativa (art. 7º)</a:t>
            </a:r>
            <a:endParaRPr lang="pt-BR" sz="1350" noProof="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Fato que configure crime enseja o envio de cópia ao Ministério Público (arts. 23, </a:t>
            </a:r>
            <a:r>
              <a:rPr lang="pt-BR" sz="1350" noProof="0" err="1">
                <a:solidFill>
                  <a:srgbClr val="3A3A3A"/>
                </a:solidFill>
                <a:latin typeface="Cambria" panose="02040503050406030204" pitchFamily="18" charset="0"/>
                <a:ea typeface="Cambria" panose="02040503050406030204" pitchFamily="18" charset="0"/>
                <a:cs typeface="Calibri" pitchFamily="34" charset="-120"/>
              </a:rPr>
              <a:t>p.ú</a:t>
            </a:r>
            <a:r>
              <a:rPr lang="pt-BR" sz="1350" noProof="0">
                <a:solidFill>
                  <a:srgbClr val="3A3A3A"/>
                </a:solidFill>
                <a:latin typeface="Cambria" panose="02040503050406030204" pitchFamily="18" charset="0"/>
                <a:ea typeface="Cambria" panose="02040503050406030204" pitchFamily="18" charset="0"/>
                <a:cs typeface="Calibri" pitchFamily="34" charset="-120"/>
              </a:rPr>
              <a:t>., e 62)</a:t>
            </a:r>
            <a:endParaRPr lang="pt-BR" sz="1350" noProof="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O julgamento de contas pelo Tribunal </a:t>
            </a:r>
            <a:r>
              <a:rPr lang="pt-BR" sz="1350" b="1" noProof="0">
                <a:solidFill>
                  <a:srgbClr val="FF0000"/>
                </a:solidFill>
                <a:latin typeface="Cambria" panose="02040503050406030204" pitchFamily="18" charset="0"/>
                <a:ea typeface="Cambria" panose="02040503050406030204" pitchFamily="18" charset="0"/>
                <a:cs typeface="Calibri" pitchFamily="34" charset="-120"/>
              </a:rPr>
              <a:t>não repercute, por si, </a:t>
            </a:r>
            <a:r>
              <a:rPr lang="pt-BR" sz="1350" noProof="0">
                <a:solidFill>
                  <a:srgbClr val="3A3A3A"/>
                </a:solidFill>
                <a:latin typeface="Cambria" panose="02040503050406030204" pitchFamily="18" charset="0"/>
                <a:ea typeface="Cambria" panose="02040503050406030204" pitchFamily="18" charset="0"/>
                <a:cs typeface="Calibri" pitchFamily="34" charset="-120"/>
              </a:rPr>
              <a:t>na esfera disciplinar</a:t>
            </a:r>
            <a:endParaRPr lang="pt-BR" sz="1350" noProof="0">
              <a:latin typeface="Cambria" panose="02040503050406030204" pitchFamily="18" charset="0"/>
              <a:ea typeface="Cambria" panose="02040503050406030204" pitchFamily="18" charset="0"/>
            </a:endParaRPr>
          </a:p>
        </p:txBody>
      </p:sp>
      <p:sp>
        <p:nvSpPr>
          <p:cNvPr id="12" name="Text 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13</a:t>
            </a:r>
          </a:p>
        </p:txBody>
      </p:sp>
      <p:graphicFrame>
        <p:nvGraphicFramePr>
          <p:cNvPr id="14" name="Espaço Reservado para Conteúdo 5">
            <a:extLst>
              <a:ext uri="{FF2B5EF4-FFF2-40B4-BE49-F238E27FC236}">
                <a16:creationId xmlns:a16="http://schemas.microsoft.com/office/drawing/2014/main" id="{7858A0CF-0AD7-0ACF-6CC8-E6DADA25BD76}"/>
              </a:ext>
            </a:extLst>
          </p:cNvPr>
          <p:cNvGraphicFramePr>
            <a:graphicFrameLocks/>
          </p:cNvGraphicFramePr>
          <p:nvPr>
            <p:extLst>
              <p:ext uri="{D42A27DB-BD31-4B8C-83A1-F6EECF244321}">
                <p14:modId xmlns:p14="http://schemas.microsoft.com/office/powerpoint/2010/main" val="128914453"/>
              </p:ext>
            </p:extLst>
          </p:nvPr>
        </p:nvGraphicFramePr>
        <p:xfrm>
          <a:off x="9593451" y="1600200"/>
          <a:ext cx="2278204" cy="12929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Image 6" descr="/tmp/assets2/tce_h_color.png">
            <a:extLst>
              <a:ext uri="{FF2B5EF4-FFF2-40B4-BE49-F238E27FC236}">
                <a16:creationId xmlns:a16="http://schemas.microsoft.com/office/drawing/2014/main" id="{CBC69A23-690F-8A2D-4790-F8C198ECA43E}"/>
              </a:ext>
            </a:extLst>
          </p:cNvPr>
          <p:cNvPicPr>
            <a:picLocks noChangeAspect="1"/>
          </p:cNvPicPr>
          <p:nvPr/>
        </p:nvPicPr>
        <p:blipFill>
          <a:blip r:embed="rId8"/>
          <a:stretch>
            <a:fillRect/>
          </a:stretch>
        </p:blipFill>
        <p:spPr>
          <a:xfrm>
            <a:off x="502920" y="6087746"/>
            <a:ext cx="1316736" cy="587374"/>
          </a:xfrm>
          <a:prstGeom prst="rect">
            <a:avLst/>
          </a:prstGeom>
        </p:spPr>
      </p:pic>
      <p:pic>
        <p:nvPicPr>
          <p:cNvPr id="18" name="Image 7" descr="/tmp/assets2/amve_official.png">
            <a:extLst>
              <a:ext uri="{FF2B5EF4-FFF2-40B4-BE49-F238E27FC236}">
                <a16:creationId xmlns:a16="http://schemas.microsoft.com/office/drawing/2014/main" id="{03566E8E-629A-C813-64E5-3D4FE9543C59}"/>
              </a:ext>
            </a:extLst>
          </p:cNvPr>
          <p:cNvPicPr>
            <a:picLocks noChangeAspect="1"/>
          </p:cNvPicPr>
          <p:nvPr/>
        </p:nvPicPr>
        <p:blipFill>
          <a:blip r:embed="rId9"/>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Slide 9">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itchFamily="34" charset="0"/>
                <a:ea typeface="Cambria" pitchFamily="34" charset="-122"/>
                <a:cs typeface="Cambria" pitchFamily="34" charset="-120"/>
              </a:rPr>
              <a:t>02</a:t>
            </a:r>
            <a:endParaRPr lang="pt-BR" sz="15000" noProof="0"/>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itchFamily="34" charset="0"/>
                <a:ea typeface="Cambria" pitchFamily="34" charset="-122"/>
                <a:cs typeface="Cambria" pitchFamily="34" charset="-120"/>
              </a:rPr>
              <a:t>Comunicações de irregularidade</a:t>
            </a:r>
            <a:endParaRPr lang="pt-BR" sz="3400" noProof="0"/>
          </a:p>
        </p:txBody>
      </p:sp>
      <p:sp>
        <p:nvSpPr>
          <p:cNvPr id="10" name="Text 6"/>
          <p:cNvSpPr/>
          <p:nvPr/>
        </p:nvSpPr>
        <p:spPr>
          <a:xfrm>
            <a:off x="6144767" y="3383280"/>
            <a:ext cx="3781285"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Como a notícia de um desvio chega à Administração e o que fazer com ela</a:t>
            </a: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35C90611-643A-DA34-F4E5-BEAF4EA5DD35}"/>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B2B42158-9D77-C461-429A-881D69D56B74}"/>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name="Slide 10">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2 · COMUNICAÇÕES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Por onde chega a notícia de irregularidade</a:t>
            </a:r>
            <a:endParaRPr lang="pt-BR" sz="3100" noProof="0">
              <a:latin typeface="Cambria" panose="02040503050406030204" pitchFamily="18" charset="0"/>
              <a:ea typeface="Cambria" panose="02040503050406030204" pitchFamily="18" charset="0"/>
            </a:endParaRPr>
          </a:p>
        </p:txBody>
      </p:sp>
      <p:sp>
        <p:nvSpPr>
          <p:cNvPr id="4" name="Text 2"/>
          <p:cNvSpPr/>
          <p:nvPr/>
        </p:nvSpPr>
        <p:spPr>
          <a:xfrm>
            <a:off x="640080" y="1517931"/>
            <a:ext cx="10881360" cy="457200"/>
          </a:xfrm>
          <a:prstGeom prst="rect">
            <a:avLst/>
          </a:prstGeom>
          <a:noFill/>
          <a:ln/>
        </p:spPr>
        <p:txBody>
          <a:bodyPr wrap="square" rtlCol="0" anchor="ctr"/>
          <a:lstStyle/>
          <a:p>
            <a:pPr marL="0" indent="0">
              <a:lnSpc>
                <a:spcPct val="105000"/>
              </a:lnSpc>
              <a:buNone/>
            </a:pPr>
            <a:r>
              <a:rPr lang="pt-BR" sz="1400" noProof="0">
                <a:solidFill>
                  <a:srgbClr val="3A3A3A"/>
                </a:solidFill>
                <a:latin typeface="Cambria" panose="02040503050406030204" pitchFamily="18" charset="0"/>
                <a:ea typeface="Cambria" panose="02040503050406030204" pitchFamily="18" charset="0"/>
                <a:cs typeface="Calibri" pitchFamily="34" charset="-120"/>
              </a:rPr>
              <a:t>São muitos os caminhos pelos quais a Administração toma conhecimento de um possível desvio. </a:t>
            </a:r>
          </a:p>
          <a:p>
            <a:pPr marL="0" indent="0">
              <a:lnSpc>
                <a:spcPct val="105000"/>
              </a:lnSpc>
              <a:buNone/>
            </a:pPr>
            <a:r>
              <a:rPr lang="pt-BR" sz="1400" noProof="0">
                <a:solidFill>
                  <a:srgbClr val="3A3A3A"/>
                </a:solidFill>
                <a:latin typeface="Cambria" panose="02040503050406030204" pitchFamily="18" charset="0"/>
                <a:ea typeface="Cambria" panose="02040503050406030204" pitchFamily="18" charset="0"/>
                <a:cs typeface="Calibri" pitchFamily="34" charset="-120"/>
              </a:rPr>
              <a:t>O rol não é exaustivo: importa o conteúdo, não a forma.</a:t>
            </a:r>
            <a:endParaRPr lang="pt-BR" sz="1400" noProof="0">
              <a:latin typeface="Cambria" panose="02040503050406030204" pitchFamily="18" charset="0"/>
              <a:ea typeface="Cambria" panose="02040503050406030204" pitchFamily="18" charset="0"/>
            </a:endParaRPr>
          </a:p>
        </p:txBody>
      </p:sp>
      <p:sp>
        <p:nvSpPr>
          <p:cNvPr id="5" name="Shape 3"/>
          <p:cNvSpPr/>
          <p:nvPr/>
        </p:nvSpPr>
        <p:spPr>
          <a:xfrm>
            <a:off x="640080" y="2053444"/>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6" name="Shape 4"/>
          <p:cNvSpPr/>
          <p:nvPr/>
        </p:nvSpPr>
        <p:spPr>
          <a:xfrm>
            <a:off x="841248" y="2236324"/>
            <a:ext cx="493776" cy="493776"/>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7" name="Image 0" descr="preencoded.png"/>
          <p:cNvPicPr>
            <a:picLocks noChangeAspect="1"/>
          </p:cNvPicPr>
          <p:nvPr/>
        </p:nvPicPr>
        <p:blipFill>
          <a:blip r:embed="rId3"/>
          <a:stretch>
            <a:fillRect/>
          </a:stretch>
        </p:blipFill>
        <p:spPr>
          <a:xfrm>
            <a:off x="969630" y="2364706"/>
            <a:ext cx="237012" cy="237012"/>
          </a:xfrm>
          <a:prstGeom prst="rect">
            <a:avLst/>
          </a:prstGeom>
        </p:spPr>
      </p:pic>
      <p:sp>
        <p:nvSpPr>
          <p:cNvPr id="8" name="Text 5"/>
          <p:cNvSpPr/>
          <p:nvPr/>
        </p:nvSpPr>
        <p:spPr>
          <a:xfrm>
            <a:off x="1426464" y="2218036"/>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Representação funcional</a:t>
            </a:r>
            <a:endParaRPr lang="pt-BR" sz="1250" noProof="0">
              <a:latin typeface="Cambria" panose="02040503050406030204" pitchFamily="18" charset="0"/>
              <a:ea typeface="Cambria" panose="02040503050406030204" pitchFamily="18" charset="0"/>
            </a:endParaRPr>
          </a:p>
        </p:txBody>
      </p:sp>
      <p:sp>
        <p:nvSpPr>
          <p:cNvPr id="9" name="Text 6"/>
          <p:cNvSpPr/>
          <p:nvPr/>
        </p:nvSpPr>
        <p:spPr>
          <a:xfrm>
            <a:off x="841248" y="2784964"/>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Dever do servidor de levar ao conhecimento da autoridade a irregularidade de que tem ciência e de representar contra ilegalidade, omissão ou abuso (art. 116, VI e XII, Lei 8.112/1990)</a:t>
            </a:r>
            <a:endParaRPr lang="pt-BR" sz="1000" noProof="0">
              <a:latin typeface="Cambria" panose="02040503050406030204" pitchFamily="18" charset="0"/>
              <a:ea typeface="Cambria" panose="02040503050406030204" pitchFamily="18" charset="0"/>
            </a:endParaRPr>
          </a:p>
        </p:txBody>
      </p:sp>
      <p:sp>
        <p:nvSpPr>
          <p:cNvPr id="10" name="Shape 7"/>
          <p:cNvSpPr/>
          <p:nvPr/>
        </p:nvSpPr>
        <p:spPr>
          <a:xfrm>
            <a:off x="4315968" y="2053444"/>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4517136" y="2236324"/>
            <a:ext cx="493776" cy="493776"/>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4645518" y="2364706"/>
            <a:ext cx="237012" cy="237012"/>
          </a:xfrm>
          <a:prstGeom prst="rect">
            <a:avLst/>
          </a:prstGeom>
        </p:spPr>
      </p:pic>
      <p:sp>
        <p:nvSpPr>
          <p:cNvPr id="13" name="Text 9"/>
          <p:cNvSpPr/>
          <p:nvPr/>
        </p:nvSpPr>
        <p:spPr>
          <a:xfrm>
            <a:off x="5102352" y="2218036"/>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Denúncia de particular</a:t>
            </a:r>
            <a:endParaRPr lang="pt-BR" sz="1250" noProof="0">
              <a:latin typeface="Cambria" panose="02040503050406030204" pitchFamily="18" charset="0"/>
              <a:ea typeface="Cambria" panose="02040503050406030204" pitchFamily="18" charset="0"/>
            </a:endParaRPr>
          </a:p>
        </p:txBody>
      </p:sp>
      <p:sp>
        <p:nvSpPr>
          <p:cNvPr id="14" name="Text 10"/>
          <p:cNvSpPr/>
          <p:nvPr/>
        </p:nvSpPr>
        <p:spPr>
          <a:xfrm>
            <a:off x="4517136" y="2784964"/>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Peça escrita do cidadão, com identificação e confirmação de autenticidade (art. 144); quando verbal, é reduzida a termo pela autoridade</a:t>
            </a:r>
            <a:endParaRPr lang="pt-BR" sz="1000" noProof="0">
              <a:latin typeface="Cambria" panose="02040503050406030204" pitchFamily="18" charset="0"/>
              <a:ea typeface="Cambria" panose="02040503050406030204" pitchFamily="18" charset="0"/>
            </a:endParaRPr>
          </a:p>
        </p:txBody>
      </p:sp>
      <p:sp>
        <p:nvSpPr>
          <p:cNvPr id="15" name="Shape 11"/>
          <p:cNvSpPr/>
          <p:nvPr/>
        </p:nvSpPr>
        <p:spPr>
          <a:xfrm>
            <a:off x="7991856" y="2053444"/>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6" name="Shape 12"/>
          <p:cNvSpPr/>
          <p:nvPr/>
        </p:nvSpPr>
        <p:spPr>
          <a:xfrm>
            <a:off x="8193024" y="2236324"/>
            <a:ext cx="493776" cy="493776"/>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7" name="Image 2" descr="preencoded.png"/>
          <p:cNvPicPr>
            <a:picLocks noChangeAspect="1"/>
          </p:cNvPicPr>
          <p:nvPr/>
        </p:nvPicPr>
        <p:blipFill>
          <a:blip r:embed="rId5"/>
          <a:stretch>
            <a:fillRect/>
          </a:stretch>
        </p:blipFill>
        <p:spPr>
          <a:xfrm>
            <a:off x="8321406" y="2364706"/>
            <a:ext cx="237012" cy="237012"/>
          </a:xfrm>
          <a:prstGeom prst="rect">
            <a:avLst/>
          </a:prstGeom>
        </p:spPr>
      </p:pic>
      <p:sp>
        <p:nvSpPr>
          <p:cNvPr id="18" name="Text 13"/>
          <p:cNvSpPr/>
          <p:nvPr/>
        </p:nvSpPr>
        <p:spPr>
          <a:xfrm>
            <a:off x="8778240" y="2218036"/>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Representações de órgãos</a:t>
            </a:r>
            <a:endParaRPr lang="pt-BR" sz="1250" noProof="0">
              <a:latin typeface="Cambria" panose="02040503050406030204" pitchFamily="18" charset="0"/>
              <a:ea typeface="Cambria" panose="02040503050406030204" pitchFamily="18" charset="0"/>
            </a:endParaRPr>
          </a:p>
        </p:txBody>
      </p:sp>
      <p:sp>
        <p:nvSpPr>
          <p:cNvPr id="19" name="Text 14"/>
          <p:cNvSpPr/>
          <p:nvPr/>
        </p:nvSpPr>
        <p:spPr>
          <a:xfrm>
            <a:off x="8193024" y="2784964"/>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Ministério Público, polícias, controle interno e externo, comissões de ética e congêneres</a:t>
            </a:r>
            <a:endParaRPr lang="pt-BR" sz="1000" noProof="0">
              <a:latin typeface="Cambria" panose="02040503050406030204" pitchFamily="18" charset="0"/>
              <a:ea typeface="Cambria" panose="02040503050406030204" pitchFamily="18" charset="0"/>
            </a:endParaRPr>
          </a:p>
        </p:txBody>
      </p:sp>
      <p:sp>
        <p:nvSpPr>
          <p:cNvPr id="20" name="Shape 15"/>
          <p:cNvSpPr/>
          <p:nvPr/>
        </p:nvSpPr>
        <p:spPr>
          <a:xfrm>
            <a:off x="640080" y="4057996"/>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1" name="Shape 16"/>
          <p:cNvSpPr/>
          <p:nvPr/>
        </p:nvSpPr>
        <p:spPr>
          <a:xfrm>
            <a:off x="841248" y="4240876"/>
            <a:ext cx="493776" cy="493776"/>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2" name="Image 3" descr="preencoded.png"/>
          <p:cNvPicPr>
            <a:picLocks noChangeAspect="1"/>
          </p:cNvPicPr>
          <p:nvPr/>
        </p:nvPicPr>
        <p:blipFill>
          <a:blip r:embed="rId6"/>
          <a:stretch>
            <a:fillRect/>
          </a:stretch>
        </p:blipFill>
        <p:spPr>
          <a:xfrm>
            <a:off x="969630" y="4369258"/>
            <a:ext cx="237012" cy="237012"/>
          </a:xfrm>
          <a:prstGeom prst="rect">
            <a:avLst/>
          </a:prstGeom>
        </p:spPr>
      </p:pic>
      <p:sp>
        <p:nvSpPr>
          <p:cNvPr id="23" name="Text 17"/>
          <p:cNvSpPr/>
          <p:nvPr/>
        </p:nvSpPr>
        <p:spPr>
          <a:xfrm>
            <a:off x="1426464" y="4222588"/>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Apuração interna</a:t>
            </a:r>
            <a:endParaRPr lang="pt-BR" sz="1250" noProof="0">
              <a:latin typeface="Cambria" panose="02040503050406030204" pitchFamily="18" charset="0"/>
              <a:ea typeface="Cambria" panose="02040503050406030204" pitchFamily="18" charset="0"/>
            </a:endParaRPr>
          </a:p>
        </p:txBody>
      </p:sp>
      <p:sp>
        <p:nvSpPr>
          <p:cNvPr id="24" name="Text 18"/>
          <p:cNvSpPr/>
          <p:nvPr/>
        </p:nvSpPr>
        <p:spPr>
          <a:xfrm>
            <a:off x="841248" y="4789516"/>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Auditoria, investigação preliminar ou sindicância investigativa que revelam o fato</a:t>
            </a:r>
            <a:endParaRPr lang="pt-BR" sz="1000" noProof="0">
              <a:latin typeface="Cambria" panose="02040503050406030204" pitchFamily="18" charset="0"/>
              <a:ea typeface="Cambria" panose="02040503050406030204" pitchFamily="18" charset="0"/>
            </a:endParaRPr>
          </a:p>
        </p:txBody>
      </p:sp>
      <p:sp>
        <p:nvSpPr>
          <p:cNvPr id="25" name="Shape 19"/>
          <p:cNvSpPr/>
          <p:nvPr/>
        </p:nvSpPr>
        <p:spPr>
          <a:xfrm>
            <a:off x="4315968" y="4057996"/>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6" name="Shape 20"/>
          <p:cNvSpPr/>
          <p:nvPr/>
        </p:nvSpPr>
        <p:spPr>
          <a:xfrm>
            <a:off x="4517136" y="4240876"/>
            <a:ext cx="493776" cy="493776"/>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7" name="Image 4" descr="preencoded.png"/>
          <p:cNvPicPr>
            <a:picLocks noChangeAspect="1"/>
          </p:cNvPicPr>
          <p:nvPr/>
        </p:nvPicPr>
        <p:blipFill>
          <a:blip r:embed="rId7"/>
          <a:stretch>
            <a:fillRect/>
          </a:stretch>
        </p:blipFill>
        <p:spPr>
          <a:xfrm>
            <a:off x="4645518" y="4369258"/>
            <a:ext cx="237012" cy="237012"/>
          </a:xfrm>
          <a:prstGeom prst="rect">
            <a:avLst/>
          </a:prstGeom>
        </p:spPr>
      </p:pic>
      <p:sp>
        <p:nvSpPr>
          <p:cNvPr id="28" name="Text 21"/>
          <p:cNvSpPr/>
          <p:nvPr/>
        </p:nvSpPr>
        <p:spPr>
          <a:xfrm>
            <a:off x="5102352" y="4222588"/>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Conhecimento direto</a:t>
            </a:r>
            <a:endParaRPr lang="pt-BR" sz="1250" noProof="0">
              <a:latin typeface="Cambria" panose="02040503050406030204" pitchFamily="18" charset="0"/>
              <a:ea typeface="Cambria" panose="02040503050406030204" pitchFamily="18" charset="0"/>
            </a:endParaRPr>
          </a:p>
        </p:txBody>
      </p:sp>
      <p:sp>
        <p:nvSpPr>
          <p:cNvPr id="29" name="Text 22"/>
          <p:cNvSpPr/>
          <p:nvPr/>
        </p:nvSpPr>
        <p:spPr>
          <a:xfrm>
            <a:off x="4517136" y="4789516"/>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Fatos percebidos pela própria autoridade no exercício das funções, inclusive pela imprensa</a:t>
            </a:r>
            <a:endParaRPr lang="pt-BR" sz="1000" noProof="0">
              <a:latin typeface="Cambria" panose="02040503050406030204" pitchFamily="18" charset="0"/>
              <a:ea typeface="Cambria" panose="02040503050406030204" pitchFamily="18" charset="0"/>
            </a:endParaRPr>
          </a:p>
        </p:txBody>
      </p:sp>
      <p:sp>
        <p:nvSpPr>
          <p:cNvPr id="30" name="Shape 23"/>
          <p:cNvSpPr/>
          <p:nvPr/>
        </p:nvSpPr>
        <p:spPr>
          <a:xfrm>
            <a:off x="7991856" y="4057996"/>
            <a:ext cx="3511296" cy="1901952"/>
          </a:xfrm>
          <a:prstGeom prst="roundRect">
            <a:avLst>
              <a:gd name="adj" fmla="val 480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1" name="Shape 24"/>
          <p:cNvSpPr/>
          <p:nvPr/>
        </p:nvSpPr>
        <p:spPr>
          <a:xfrm>
            <a:off x="8193024" y="4240876"/>
            <a:ext cx="493776" cy="493776"/>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2" name="Image 5" descr="preencoded.png"/>
          <p:cNvPicPr>
            <a:picLocks noChangeAspect="1"/>
          </p:cNvPicPr>
          <p:nvPr/>
        </p:nvPicPr>
        <p:blipFill>
          <a:blip r:embed="rId8"/>
          <a:stretch>
            <a:fillRect/>
          </a:stretch>
        </p:blipFill>
        <p:spPr>
          <a:xfrm>
            <a:off x="8321406" y="4369258"/>
            <a:ext cx="237012" cy="237012"/>
          </a:xfrm>
          <a:prstGeom prst="rect">
            <a:avLst/>
          </a:prstGeom>
        </p:spPr>
      </p:pic>
      <p:sp>
        <p:nvSpPr>
          <p:cNvPr id="33" name="Text 25"/>
          <p:cNvSpPr/>
          <p:nvPr/>
        </p:nvSpPr>
        <p:spPr>
          <a:xfrm>
            <a:off x="8778240" y="4222588"/>
            <a:ext cx="2596896" cy="512064"/>
          </a:xfrm>
          <a:prstGeom prst="rect">
            <a:avLst/>
          </a:prstGeom>
          <a:noFill/>
          <a:ln/>
        </p:spPr>
        <p:txBody>
          <a:bodyPr wrap="square" rtlCol="0" anchor="ctr"/>
          <a:lstStyle/>
          <a:p>
            <a:pPr marL="0" indent="0">
              <a:lnSpc>
                <a:spcPct val="95000"/>
              </a:lnSpc>
              <a:buNone/>
            </a:pPr>
            <a:r>
              <a:rPr lang="pt-BR" sz="1250" b="1" noProof="0">
                <a:solidFill>
                  <a:srgbClr val="2B2B2B"/>
                </a:solidFill>
                <a:latin typeface="Cambria" panose="02040503050406030204" pitchFamily="18" charset="0"/>
                <a:ea typeface="Cambria" panose="02040503050406030204" pitchFamily="18" charset="0"/>
                <a:cs typeface="Cambria" pitchFamily="34" charset="-120"/>
              </a:rPr>
              <a:t>Denúncia anônima</a:t>
            </a:r>
            <a:endParaRPr lang="pt-BR" sz="1250" noProof="0">
              <a:latin typeface="Cambria" panose="02040503050406030204" pitchFamily="18" charset="0"/>
              <a:ea typeface="Cambria" panose="02040503050406030204" pitchFamily="18" charset="0"/>
            </a:endParaRPr>
          </a:p>
        </p:txBody>
      </p:sp>
      <p:sp>
        <p:nvSpPr>
          <p:cNvPr id="34" name="Text 26"/>
          <p:cNvSpPr/>
          <p:nvPr/>
        </p:nvSpPr>
        <p:spPr>
          <a:xfrm>
            <a:off x="8193024" y="4789516"/>
            <a:ext cx="3127248" cy="1097280"/>
          </a:xfrm>
          <a:prstGeom prst="rect">
            <a:avLst/>
          </a:prstGeom>
          <a:noFill/>
          <a:ln/>
        </p:spPr>
        <p:txBody>
          <a:bodyPr wrap="square" rtlCol="0" anchor="ctr"/>
          <a:lstStyle/>
          <a:p>
            <a:pPr marL="0" indent="0">
              <a:lnSpc>
                <a:spcPct val="103000"/>
              </a:lnSpc>
              <a:buNone/>
            </a:pPr>
            <a:r>
              <a:rPr lang="pt-BR" sz="1000" noProof="0">
                <a:solidFill>
                  <a:srgbClr val="5B6166"/>
                </a:solidFill>
                <a:latin typeface="Cambria" panose="02040503050406030204" pitchFamily="18" charset="0"/>
                <a:ea typeface="Cambria" panose="02040503050406030204" pitchFamily="18" charset="0"/>
                <a:cs typeface="Calibri" pitchFamily="34" charset="-120"/>
              </a:rPr>
              <a:t>Admitida quando objetiva e plausível, após verificação preliminar (Súmula 611/STJ)</a:t>
            </a:r>
            <a:endParaRPr lang="pt-BR" sz="1000" noProof="0">
              <a:latin typeface="Cambria" panose="02040503050406030204" pitchFamily="18" charset="0"/>
              <a:ea typeface="Cambria" panose="02040503050406030204" pitchFamily="18" charset="0"/>
            </a:endParaRPr>
          </a:p>
        </p:txBody>
      </p:sp>
      <p:sp>
        <p:nvSpPr>
          <p:cNvPr id="37" name="Text 27"/>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8" name="Text 28"/>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15</a:t>
            </a:r>
          </a:p>
        </p:txBody>
      </p:sp>
      <p:pic>
        <p:nvPicPr>
          <p:cNvPr id="40" name="Image 6" descr="/tmp/assets2/tce_h_color.png">
            <a:extLst>
              <a:ext uri="{FF2B5EF4-FFF2-40B4-BE49-F238E27FC236}">
                <a16:creationId xmlns:a16="http://schemas.microsoft.com/office/drawing/2014/main" id="{1AE0A202-29DA-332B-4EC9-BED402A18888}"/>
              </a:ext>
            </a:extLst>
          </p:cNvPr>
          <p:cNvPicPr>
            <a:picLocks noChangeAspect="1"/>
          </p:cNvPicPr>
          <p:nvPr/>
        </p:nvPicPr>
        <p:blipFill>
          <a:blip r:embed="rId9"/>
          <a:stretch>
            <a:fillRect/>
          </a:stretch>
        </p:blipFill>
        <p:spPr>
          <a:xfrm>
            <a:off x="502920" y="6087746"/>
            <a:ext cx="1316736" cy="587374"/>
          </a:xfrm>
          <a:prstGeom prst="rect">
            <a:avLst/>
          </a:prstGeom>
        </p:spPr>
      </p:pic>
      <p:pic>
        <p:nvPicPr>
          <p:cNvPr id="42" name="Image 7" descr="/tmp/assets2/amve_official.png">
            <a:extLst>
              <a:ext uri="{FF2B5EF4-FFF2-40B4-BE49-F238E27FC236}">
                <a16:creationId xmlns:a16="http://schemas.microsoft.com/office/drawing/2014/main" id="{1907F55D-FCFA-D9D9-6373-2AE6B0120204}"/>
              </a:ext>
            </a:extLst>
          </p:cNvPr>
          <p:cNvPicPr>
            <a:picLocks noChangeAspect="1"/>
          </p:cNvPicPr>
          <p:nvPr/>
        </p:nvPicPr>
        <p:blipFill>
          <a:blip r:embed="rId10"/>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name="Slide 11">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2 · COMUNICAÇÕES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Recepção e triagem: o que a comunicação precisa ter</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5486400" cy="4114800"/>
          </a:xfrm>
          <a:prstGeom prst="roundRect">
            <a:avLst>
              <a:gd name="adj" fmla="val 222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REQUISITOS DESEJÁVEIS</a:t>
            </a:r>
            <a:endParaRPr lang="pt-BR" sz="1100" noProof="0">
              <a:latin typeface="Cambria" panose="02040503050406030204" pitchFamily="18" charset="0"/>
              <a:ea typeface="Cambria" panose="02040503050406030204" pitchFamily="18" charset="0"/>
            </a:endParaRPr>
          </a:p>
        </p:txBody>
      </p:sp>
      <p:sp>
        <p:nvSpPr>
          <p:cNvPr id="6" name="Text 4"/>
          <p:cNvSpPr/>
          <p:nvPr/>
        </p:nvSpPr>
        <p:spPr>
          <a:xfrm>
            <a:off x="914400" y="2286000"/>
            <a:ext cx="4937760" cy="3474720"/>
          </a:xfrm>
          <a:prstGeom prst="rect">
            <a:avLst/>
          </a:prstGeom>
          <a:noFill/>
          <a:ln/>
        </p:spPr>
        <p:txBody>
          <a:bodyPr wrap="square" rtlCol="0" anchor="ctr"/>
          <a:lstStyle/>
          <a:p>
            <a:pPr marL="165100" indent="-1651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Identificação de quem comunica e do suposto envolvido</a:t>
            </a:r>
            <a:endParaRPr lang="pt-BR" sz="1300" noProof="0">
              <a:latin typeface="Cambria" panose="02040503050406030204" pitchFamily="18" charset="0"/>
              <a:ea typeface="Cambria" panose="02040503050406030204" pitchFamily="18" charset="0"/>
            </a:endParaRPr>
          </a:p>
          <a:p>
            <a:pPr marL="165100" indent="-1651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Descrição objetiva e plausível do fato</a:t>
            </a:r>
            <a:endParaRPr lang="pt-BR" sz="1300" noProof="0">
              <a:latin typeface="Cambria" panose="02040503050406030204" pitchFamily="18" charset="0"/>
              <a:ea typeface="Cambria" panose="02040503050406030204" pitchFamily="18" charset="0"/>
            </a:endParaRPr>
          </a:p>
          <a:p>
            <a:pPr marL="165100" indent="-1651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Relação do fato com o exercício do cargo</a:t>
            </a:r>
            <a:endParaRPr lang="pt-BR" sz="1300" noProof="0">
              <a:latin typeface="Cambria" panose="02040503050406030204" pitchFamily="18" charset="0"/>
              <a:ea typeface="Cambria" panose="02040503050406030204" pitchFamily="18" charset="0"/>
            </a:endParaRPr>
          </a:p>
          <a:p>
            <a:pPr marL="165100" indent="-1651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Indicação das provas já disponíveis</a:t>
            </a:r>
            <a:endParaRPr lang="pt-BR" sz="1300" noProof="0">
              <a:latin typeface="Cambria" panose="02040503050406030204" pitchFamily="18" charset="0"/>
              <a:ea typeface="Cambria" panose="02040503050406030204" pitchFamily="18" charset="0"/>
            </a:endParaRPr>
          </a:p>
          <a:p>
            <a:pPr marL="165100" indent="-1651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Quando verbal, redução a termo pela autoridade</a:t>
            </a:r>
            <a:endParaRPr lang="pt-BR" sz="1300" noProof="0">
              <a:latin typeface="Cambria" panose="02040503050406030204" pitchFamily="18" charset="0"/>
              <a:ea typeface="Cambria" panose="02040503050406030204" pitchFamily="18" charset="0"/>
            </a:endParaRPr>
          </a:p>
        </p:txBody>
      </p:sp>
      <p:sp>
        <p:nvSpPr>
          <p:cNvPr id="7" name="Shape 5"/>
          <p:cNvSpPr/>
          <p:nvPr/>
        </p:nvSpPr>
        <p:spPr>
          <a:xfrm>
            <a:off x="6263640" y="1737360"/>
            <a:ext cx="5303520" cy="4114800"/>
          </a:xfrm>
          <a:prstGeom prst="roundRect">
            <a:avLst>
              <a:gd name="adj" fmla="val 222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p:cNvSpPr/>
          <p:nvPr/>
        </p:nvSpPr>
        <p:spPr>
          <a:xfrm>
            <a:off x="6537960" y="1920240"/>
            <a:ext cx="457200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TRATAMENTO INICIAL</a:t>
            </a:r>
            <a:endParaRPr lang="pt-BR" sz="1100" noProof="0">
              <a:latin typeface="Cambria" panose="02040503050406030204" pitchFamily="18" charset="0"/>
              <a:ea typeface="Cambria" panose="02040503050406030204" pitchFamily="18" charset="0"/>
            </a:endParaRPr>
          </a:p>
        </p:txBody>
      </p:sp>
      <p:sp>
        <p:nvSpPr>
          <p:cNvPr id="9" name="Text 7"/>
          <p:cNvSpPr/>
          <p:nvPr/>
        </p:nvSpPr>
        <p:spPr>
          <a:xfrm>
            <a:off x="6537960" y="2286000"/>
            <a:ext cx="4800600" cy="3474720"/>
          </a:xfrm>
          <a:prstGeom prst="rect">
            <a:avLst/>
          </a:prstGeom>
          <a:noFill/>
          <a:ln/>
        </p:spPr>
        <p:txBody>
          <a:bodyPr wrap="square" rtlCol="0" anchor="ctr"/>
          <a:lstStyle/>
          <a:p>
            <a:pPr marL="165100" indent="-165100">
              <a:lnSpc>
                <a:spcPct val="118000"/>
              </a:lnSpc>
              <a:spcAft>
                <a:spcPts val="800"/>
              </a:spcAft>
              <a:buSzPct val="100000"/>
              <a:buChar char="•"/>
            </a:pPr>
            <a:r>
              <a:rPr lang="pt-BR" sz="1250" noProof="0" dirty="0">
                <a:solidFill>
                  <a:srgbClr val="3A3A3A"/>
                </a:solidFill>
                <a:latin typeface="Cambria" panose="02040503050406030204" pitchFamily="18" charset="0"/>
                <a:ea typeface="Cambria" panose="02040503050406030204" pitchFamily="18" charset="0"/>
                <a:cs typeface="Calibri" pitchFamily="34" charset="-120"/>
              </a:rPr>
              <a:t>Notícia vaga ou genérica pode levar ao arquivamento sumário, sem mobilizar a máquina estatal</a:t>
            </a:r>
            <a:endParaRPr lang="pt-BR" sz="1250" noProof="0" dirty="0">
              <a:latin typeface="Cambria" panose="02040503050406030204" pitchFamily="18" charset="0"/>
              <a:ea typeface="Cambria" panose="02040503050406030204" pitchFamily="18" charset="0"/>
            </a:endParaRPr>
          </a:p>
          <a:p>
            <a:pPr marL="165100" indent="-165100">
              <a:lnSpc>
                <a:spcPct val="118000"/>
              </a:lnSpc>
              <a:spcAft>
                <a:spcPts val="800"/>
              </a:spcAft>
              <a:buSzPct val="100000"/>
              <a:buChar char="•"/>
            </a:pPr>
            <a:r>
              <a:rPr lang="pt-BR" sz="1250" noProof="0" dirty="0">
                <a:solidFill>
                  <a:srgbClr val="3A3A3A"/>
                </a:solidFill>
                <a:latin typeface="Cambria" panose="02040503050406030204" pitchFamily="18" charset="0"/>
                <a:ea typeface="Cambria" panose="02040503050406030204" pitchFamily="18" charset="0"/>
                <a:cs typeface="Calibri" pitchFamily="34" charset="-120"/>
              </a:rPr>
              <a:t>O anonimato, por si só, não exclui a comunicação; afere-se a plausibilidade (Enunciado CGU n. </a:t>
            </a:r>
            <a:r>
              <a:rPr lang="pt-BR" sz="1250" noProof="0">
                <a:solidFill>
                  <a:srgbClr val="3A3A3A"/>
                </a:solidFill>
                <a:latin typeface="Cambria" panose="02040503050406030204" pitchFamily="18" charset="0"/>
                <a:ea typeface="Cambria" panose="02040503050406030204" pitchFamily="18" charset="0"/>
                <a:cs typeface="Calibri" pitchFamily="34" charset="-120"/>
              </a:rPr>
              <a:t>3/2011)</a:t>
            </a:r>
            <a:endParaRPr lang="pt-BR" sz="1250" noProof="0">
              <a:latin typeface="Cambria" panose="02040503050406030204" pitchFamily="18" charset="0"/>
              <a:ea typeface="Cambria" panose="02040503050406030204" pitchFamily="18" charset="0"/>
            </a:endParaRPr>
          </a:p>
          <a:p>
            <a:pPr marL="165100" indent="-165100">
              <a:lnSpc>
                <a:spcPct val="118000"/>
              </a:lnSpc>
              <a:spcAft>
                <a:spcPts val="800"/>
              </a:spcAft>
              <a:buSzPct val="100000"/>
              <a:buChar char="•"/>
            </a:pPr>
            <a:r>
              <a:rPr lang="pt-BR" sz="1250" noProof="0" dirty="0">
                <a:solidFill>
                  <a:srgbClr val="3A3A3A"/>
                </a:solidFill>
                <a:latin typeface="Cambria" panose="02040503050406030204" pitchFamily="18" charset="0"/>
                <a:ea typeface="Cambria" panose="02040503050406030204" pitchFamily="18" charset="0"/>
                <a:cs typeface="Calibri" pitchFamily="34" charset="-120"/>
              </a:rPr>
              <a:t>Denúncia anônima plausível pode deflagrar Investigação Preliminar Sumária (Port. CGU 27/2022, art. 41)</a:t>
            </a:r>
            <a:endParaRPr lang="pt-BR" sz="1250" noProof="0" dirty="0">
              <a:latin typeface="Cambria" panose="02040503050406030204" pitchFamily="18" charset="0"/>
              <a:ea typeface="Cambria" panose="02040503050406030204" pitchFamily="18" charset="0"/>
            </a:endParaRPr>
          </a:p>
          <a:p>
            <a:pPr marL="165100" indent="-165100">
              <a:lnSpc>
                <a:spcPct val="118000"/>
              </a:lnSpc>
              <a:spcAft>
                <a:spcPts val="800"/>
              </a:spcAft>
              <a:buSzPct val="100000"/>
              <a:buChar char="•"/>
            </a:pPr>
            <a:r>
              <a:rPr lang="pt-BR" sz="1250" noProof="0" dirty="0">
                <a:solidFill>
                  <a:srgbClr val="3A3A3A"/>
                </a:solidFill>
                <a:latin typeface="Cambria" panose="02040503050406030204" pitchFamily="18" charset="0"/>
                <a:ea typeface="Cambria" panose="02040503050406030204" pitchFamily="18" charset="0"/>
                <a:cs typeface="Calibri" pitchFamily="34" charset="-120"/>
              </a:rPr>
              <a:t>Sigilo e proteção de dados resguardam quem comunica e quem é apontado</a:t>
            </a:r>
            <a:endParaRPr lang="pt-BR" sz="1250" noProof="0" dirty="0">
              <a:latin typeface="Cambria" panose="02040503050406030204" pitchFamily="18" charset="0"/>
              <a:ea typeface="Cambria" panose="02040503050406030204" pitchFamily="18" charset="0"/>
            </a:endParaRPr>
          </a:p>
          <a:p>
            <a:pPr marL="165100" indent="-165100">
              <a:lnSpc>
                <a:spcPct val="118000"/>
              </a:lnSpc>
              <a:spcAft>
                <a:spcPts val="800"/>
              </a:spcAft>
              <a:buSzPct val="100000"/>
              <a:buChar char="•"/>
            </a:pPr>
            <a:r>
              <a:rPr lang="pt-BR" sz="1250" noProof="0" dirty="0">
                <a:solidFill>
                  <a:srgbClr val="3A3A3A"/>
                </a:solidFill>
                <a:latin typeface="Cambria" panose="02040503050406030204" pitchFamily="18" charset="0"/>
                <a:ea typeface="Cambria" panose="02040503050406030204" pitchFamily="18" charset="0"/>
                <a:cs typeface="Calibri" pitchFamily="34" charset="-120"/>
              </a:rPr>
              <a:t>Tratamento isonômico, impessoal e tempestivo de todas as comunicações</a:t>
            </a:r>
            <a:endParaRPr lang="pt-BR" sz="1250" noProof="0" dirty="0">
              <a:latin typeface="Cambria" panose="02040503050406030204" pitchFamily="18" charset="0"/>
              <a:ea typeface="Cambria" panose="02040503050406030204" pitchFamily="18" charset="0"/>
            </a:endParaRPr>
          </a:p>
        </p:txBody>
      </p:sp>
      <p:sp>
        <p:nvSpPr>
          <p:cNvPr id="12" name="Text 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16</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15" name="Image 6" descr="/tmp/assets2/tce_h_color.png">
            <a:extLst>
              <a:ext uri="{FF2B5EF4-FFF2-40B4-BE49-F238E27FC236}">
                <a16:creationId xmlns:a16="http://schemas.microsoft.com/office/drawing/2014/main" id="{EA69C5E6-B31E-C8CF-8EA6-F99C1FFDBAD1}"/>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7" name="Image 7" descr="/tmp/assets2/amve_official.png">
            <a:extLst>
              <a:ext uri="{FF2B5EF4-FFF2-40B4-BE49-F238E27FC236}">
                <a16:creationId xmlns:a16="http://schemas.microsoft.com/office/drawing/2014/main" id="{D851698A-5E19-89B0-EEE5-A458916773D1}"/>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name="Slide 12">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2 · COMUNICAÇÕES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Conhecimento direto do fato e notícias da imprensa</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17220" y="1581912"/>
            <a:ext cx="5486400" cy="3200400"/>
          </a:xfrm>
          <a:prstGeom prst="roundRect">
            <a:avLst>
              <a:gd name="adj" fmla="val 285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914400" y="1768006"/>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097280" y="1965960"/>
            <a:ext cx="342351" cy="342351"/>
          </a:xfrm>
          <a:prstGeom prst="rect">
            <a:avLst/>
          </a:prstGeom>
        </p:spPr>
      </p:pic>
      <p:sp>
        <p:nvSpPr>
          <p:cNvPr id="7" name="Text 4"/>
          <p:cNvSpPr/>
          <p:nvPr/>
        </p:nvSpPr>
        <p:spPr>
          <a:xfrm>
            <a:off x="1810512" y="1806181"/>
            <a:ext cx="4206240" cy="640080"/>
          </a:xfrm>
          <a:prstGeom prst="rect">
            <a:avLst/>
          </a:prstGeom>
          <a:noFill/>
          <a:ln/>
        </p:spPr>
        <p:txBody>
          <a:bodyPr wrap="square" rtlCol="0" anchor="ctr"/>
          <a:lstStyle/>
          <a:p>
            <a:pPr marL="0" indent="0">
              <a:lnSpc>
                <a:spcPct val="95000"/>
              </a:lnSpc>
              <a:buNone/>
            </a:pPr>
            <a:r>
              <a:rPr lang="pt-BR" sz="1550" b="1" noProof="0">
                <a:solidFill>
                  <a:srgbClr val="2B2B2B"/>
                </a:solidFill>
                <a:latin typeface="Cambria" panose="02040503050406030204" pitchFamily="18" charset="0"/>
                <a:ea typeface="Cambria" panose="02040503050406030204" pitchFamily="18" charset="0"/>
                <a:cs typeface="Cambria" pitchFamily="34" charset="-120"/>
              </a:rPr>
              <a:t>Conhecimento direto pela autoridade</a:t>
            </a:r>
            <a:endParaRPr lang="pt-BR" sz="1550" noProof="0">
              <a:latin typeface="Cambria" panose="02040503050406030204" pitchFamily="18" charset="0"/>
              <a:ea typeface="Cambria" panose="02040503050406030204" pitchFamily="18" charset="0"/>
            </a:endParaRPr>
          </a:p>
        </p:txBody>
      </p:sp>
      <p:sp>
        <p:nvSpPr>
          <p:cNvPr id="8" name="Text 5"/>
          <p:cNvSpPr/>
          <p:nvPr/>
        </p:nvSpPr>
        <p:spPr>
          <a:xfrm>
            <a:off x="960120" y="2350008"/>
            <a:ext cx="4937760" cy="2103120"/>
          </a:xfrm>
          <a:prstGeom prst="rect">
            <a:avLst/>
          </a:prstGeom>
          <a:noFill/>
          <a:ln/>
        </p:spPr>
        <p:txBody>
          <a:bodyPr wrap="square" rtlCol="0" anchor="ctr"/>
          <a:lstStyle/>
          <a:p>
            <a:pPr marL="165100" indent="-1651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A autoridade não precisa aguardar provocação: ao perceber o fato no exercício das funções, já incide o dever de apurar</a:t>
            </a:r>
            <a:endParaRPr lang="pt-BR" sz="1300" noProof="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O dever existe qualquer que seja a origem da ciência, formal ou informal</a:t>
            </a:r>
            <a:endParaRPr lang="pt-BR" sz="1300" noProof="0">
              <a:latin typeface="Cambria" panose="02040503050406030204" pitchFamily="18" charset="0"/>
              <a:ea typeface="Cambria" panose="02040503050406030204" pitchFamily="18" charset="0"/>
            </a:endParaRPr>
          </a:p>
          <a:p>
            <a:pPr marL="165100" indent="-1651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A reação deve ser proporcional e tempestiva, não precipitada</a:t>
            </a:r>
            <a:endParaRPr lang="pt-BR" sz="1300" noProof="0">
              <a:latin typeface="Cambria" panose="02040503050406030204" pitchFamily="18" charset="0"/>
              <a:ea typeface="Cambria" panose="02040503050406030204" pitchFamily="18" charset="0"/>
            </a:endParaRPr>
          </a:p>
        </p:txBody>
      </p:sp>
      <p:sp>
        <p:nvSpPr>
          <p:cNvPr id="9" name="Shape 6"/>
          <p:cNvSpPr/>
          <p:nvPr/>
        </p:nvSpPr>
        <p:spPr>
          <a:xfrm>
            <a:off x="6255794" y="1581912"/>
            <a:ext cx="5303520" cy="3200400"/>
          </a:xfrm>
          <a:prstGeom prst="roundRect">
            <a:avLst>
              <a:gd name="adj" fmla="val 2857"/>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6474601" y="1764792"/>
            <a:ext cx="713232" cy="713232"/>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6660042" y="1939182"/>
            <a:ext cx="342351" cy="342351"/>
          </a:xfrm>
          <a:prstGeom prst="rect">
            <a:avLst/>
          </a:prstGeom>
        </p:spPr>
      </p:pic>
      <p:sp>
        <p:nvSpPr>
          <p:cNvPr id="12" name="Text 8"/>
          <p:cNvSpPr/>
          <p:nvPr/>
        </p:nvSpPr>
        <p:spPr>
          <a:xfrm>
            <a:off x="7391095" y="1783080"/>
            <a:ext cx="4023360" cy="640080"/>
          </a:xfrm>
          <a:prstGeom prst="rect">
            <a:avLst/>
          </a:prstGeom>
          <a:noFill/>
          <a:ln/>
        </p:spPr>
        <p:txBody>
          <a:bodyPr wrap="square" rtlCol="0" anchor="ctr"/>
          <a:lstStyle/>
          <a:p>
            <a:pPr marL="0" indent="0">
              <a:lnSpc>
                <a:spcPct val="95000"/>
              </a:lnSpc>
              <a:buNone/>
            </a:pPr>
            <a:r>
              <a:rPr lang="pt-BR" sz="1550" b="1" noProof="0">
                <a:solidFill>
                  <a:srgbClr val="2B2B2B"/>
                </a:solidFill>
                <a:latin typeface="Cambria" panose="02040503050406030204" pitchFamily="18" charset="0"/>
                <a:ea typeface="Cambria" panose="02040503050406030204" pitchFamily="18" charset="0"/>
                <a:cs typeface="Cambria" pitchFamily="34" charset="-120"/>
              </a:rPr>
              <a:t>Fatos veiculados na imprensa</a:t>
            </a:r>
            <a:endParaRPr lang="pt-BR" sz="1550" noProof="0">
              <a:latin typeface="Cambria" panose="02040503050406030204" pitchFamily="18" charset="0"/>
              <a:ea typeface="Cambria" panose="02040503050406030204" pitchFamily="18" charset="0"/>
            </a:endParaRPr>
          </a:p>
        </p:txBody>
      </p:sp>
      <p:sp>
        <p:nvSpPr>
          <p:cNvPr id="13" name="Text 9"/>
          <p:cNvSpPr/>
          <p:nvPr/>
        </p:nvSpPr>
        <p:spPr>
          <a:xfrm>
            <a:off x="6474600" y="2598204"/>
            <a:ext cx="5046839" cy="2103120"/>
          </a:xfrm>
          <a:prstGeom prst="rect">
            <a:avLst/>
          </a:prstGeom>
          <a:noFill/>
          <a:ln/>
        </p:spPr>
        <p:txBody>
          <a:bodyPr wrap="square" rtlCol="0" anchor="ctr"/>
          <a:lstStyle/>
          <a:p>
            <a:pPr marL="165100" indent="-165100">
              <a:lnSpc>
                <a:spcPct val="118000"/>
              </a:lnSpc>
              <a:spcAft>
                <a:spcPts val="7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Veículo de âmbito nacional ou de grande circulação faz presumir o conhecimento de todos, inclusive das autoridades, na data da divulgação</a:t>
            </a:r>
            <a:endParaRPr lang="pt-BR" sz="1300" noProof="0">
              <a:latin typeface="Cambria" panose="02040503050406030204" pitchFamily="18" charset="0"/>
              <a:ea typeface="Cambria" panose="02040503050406030204" pitchFamily="18" charset="0"/>
            </a:endParaRPr>
          </a:p>
          <a:p>
            <a:pPr marL="165100" indent="-165100">
              <a:lnSpc>
                <a:spcPct val="118000"/>
              </a:lnSpc>
              <a:spcAft>
                <a:spcPts val="7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Essa presunção marca o início da contagem do prazo prescricional</a:t>
            </a:r>
            <a:endParaRPr lang="pt-BR" sz="1300" noProof="0">
              <a:latin typeface="Cambria" panose="02040503050406030204" pitchFamily="18" charset="0"/>
              <a:ea typeface="Cambria" panose="02040503050406030204" pitchFamily="18" charset="0"/>
            </a:endParaRPr>
          </a:p>
          <a:p>
            <a:pPr marL="165100" indent="-165100">
              <a:lnSpc>
                <a:spcPct val="118000"/>
              </a:lnSpc>
              <a:spcAft>
                <a:spcPts val="7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Veículos de público muito restrito não produzem o mesmo efeito</a:t>
            </a:r>
            <a:endParaRPr lang="pt-BR" sz="1300" noProof="0">
              <a:latin typeface="Cambria" panose="02040503050406030204" pitchFamily="18" charset="0"/>
              <a:ea typeface="Cambria" panose="02040503050406030204" pitchFamily="18" charset="0"/>
            </a:endParaRPr>
          </a:p>
          <a:p>
            <a:pPr marL="165100" indent="-165100">
              <a:lnSpc>
                <a:spcPct val="118000"/>
              </a:lnSpc>
              <a:spcAft>
                <a:spcPts val="7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A notícia jornalística é ponto de partida; os fatos ainda exigem apuração própria</a:t>
            </a:r>
            <a:endParaRPr lang="pt-BR" sz="1300" noProof="0">
              <a:latin typeface="Cambria" panose="02040503050406030204" pitchFamily="18" charset="0"/>
              <a:ea typeface="Cambria" panose="02040503050406030204" pitchFamily="18" charset="0"/>
            </a:endParaRPr>
          </a:p>
        </p:txBody>
      </p:sp>
      <p:sp>
        <p:nvSpPr>
          <p:cNvPr id="14" name="Shape 10"/>
          <p:cNvSpPr/>
          <p:nvPr/>
        </p:nvSpPr>
        <p:spPr>
          <a:xfrm>
            <a:off x="640080" y="5074920"/>
            <a:ext cx="10927080" cy="777240"/>
          </a:xfrm>
          <a:prstGeom prst="roundRect">
            <a:avLst>
              <a:gd name="adj" fmla="val 11765"/>
            </a:avLst>
          </a:prstGeom>
          <a:solidFill>
            <a:srgbClr val="F1ECE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5" name="Image 2" descr="preencoded.png"/>
          <p:cNvPicPr>
            <a:picLocks noChangeAspect="1"/>
          </p:cNvPicPr>
          <p:nvPr/>
        </p:nvPicPr>
        <p:blipFill>
          <a:blip r:embed="rId5"/>
          <a:stretch>
            <a:fillRect/>
          </a:stretch>
        </p:blipFill>
        <p:spPr>
          <a:xfrm>
            <a:off x="868680" y="5230368"/>
            <a:ext cx="457200" cy="457200"/>
          </a:xfrm>
          <a:prstGeom prst="rect">
            <a:avLst/>
          </a:prstGeom>
        </p:spPr>
      </p:pic>
      <p:sp>
        <p:nvSpPr>
          <p:cNvPr id="16" name="Text 11"/>
          <p:cNvSpPr/>
          <p:nvPr/>
        </p:nvSpPr>
        <p:spPr>
          <a:xfrm>
            <a:off x="1463040" y="5120640"/>
            <a:ext cx="9875520" cy="685800"/>
          </a:xfrm>
          <a:prstGeom prst="rect">
            <a:avLst/>
          </a:prstGeom>
          <a:noFill/>
          <a:ln/>
        </p:spPr>
        <p:txBody>
          <a:bodyPr wrap="square" rtlCol="0" anchor="ctr"/>
          <a:lstStyle/>
          <a:p>
            <a:pPr marL="0" indent="0">
              <a:lnSpc>
                <a:spcPct val="105000"/>
              </a:lnSpc>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A apuração é dever vinculado, não faculdade. </a:t>
            </a:r>
          </a:p>
          <a:p>
            <a:pPr marL="0" indent="0">
              <a:lnSpc>
                <a:spcPct val="105000"/>
              </a:lnSpc>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A omissão dolosa pode configurar condescendência criminosa (art. 320 do Código Penal) e responsabilização do próprio gestor.</a:t>
            </a:r>
            <a:endParaRPr lang="pt-BR" sz="1200" noProof="0">
              <a:latin typeface="Cambria" panose="02040503050406030204" pitchFamily="18" charset="0"/>
              <a:ea typeface="Cambria" panose="02040503050406030204" pitchFamily="18" charset="0"/>
            </a:endParaRPr>
          </a:p>
        </p:txBody>
      </p:sp>
      <p:sp>
        <p:nvSpPr>
          <p:cNvPr id="19" name="Text 12"/>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0" name="Text 13"/>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17</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2" name="Image 6" descr="/tmp/assets2/tce_h_color.png">
            <a:extLst>
              <a:ext uri="{FF2B5EF4-FFF2-40B4-BE49-F238E27FC236}">
                <a16:creationId xmlns:a16="http://schemas.microsoft.com/office/drawing/2014/main" id="{E8B2CB8A-6A6D-8FE5-3C45-95DF3080DAAE}"/>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24" name="Image 7" descr="/tmp/assets2/amve_official.png">
            <a:extLst>
              <a:ext uri="{FF2B5EF4-FFF2-40B4-BE49-F238E27FC236}">
                <a16:creationId xmlns:a16="http://schemas.microsoft.com/office/drawing/2014/main" id="{0684D110-78F9-2B49-28B4-37BB41D5CD4F}"/>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name="Slide 13">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itchFamily="34" charset="0"/>
                <a:ea typeface="Cambria" pitchFamily="34" charset="-122"/>
                <a:cs typeface="Cambria" pitchFamily="34" charset="-120"/>
              </a:rPr>
              <a:t>03</a:t>
            </a:r>
            <a:endParaRPr lang="pt-BR" sz="15000" noProof="0"/>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anose="02040503050406030204" pitchFamily="18" charset="0"/>
                <a:ea typeface="Cambria" panose="02040503050406030204" pitchFamily="18" charset="0"/>
                <a:cs typeface="Cambria" pitchFamily="34" charset="-120"/>
              </a:rPr>
              <a:t>Dever de apurar</a:t>
            </a:r>
            <a:endParaRPr lang="pt-BR" sz="3400" noProof="0">
              <a:latin typeface="Cambria" panose="02040503050406030204" pitchFamily="18" charset="0"/>
              <a:ea typeface="Cambria" panose="02040503050406030204" pitchFamily="18" charset="0"/>
            </a:endParaRPr>
          </a:p>
        </p:txBody>
      </p:sp>
      <p:sp>
        <p:nvSpPr>
          <p:cNvPr id="10" name="Text 6"/>
          <p:cNvSpPr/>
          <p:nvPr/>
        </p:nvSpPr>
        <p:spPr>
          <a:xfrm>
            <a:off x="6144768" y="3383280"/>
            <a:ext cx="4206240"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Da ciência do fato à primeira decisão da autoridade competente</a:t>
            </a: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617EEECB-1099-9358-586E-B9CA67BB85DE}"/>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89C678E0-B477-A5A9-80E2-F43773D92C36}"/>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name="Slide 14">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3 · DEVER DE APURAR</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 autoridade que toma ciência tem o dever de agir</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10927080" cy="1325880"/>
          </a:xfrm>
          <a:prstGeom prst="roundRect">
            <a:avLst>
              <a:gd name="adj" fmla="val 689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5" name="Image 0" descr="preencoded.png"/>
          <p:cNvPicPr>
            <a:picLocks noChangeAspect="1"/>
          </p:cNvPicPr>
          <p:nvPr/>
        </p:nvPicPr>
        <p:blipFill>
          <a:blip r:embed="rId3"/>
          <a:stretch>
            <a:fillRect/>
          </a:stretch>
        </p:blipFill>
        <p:spPr>
          <a:xfrm>
            <a:off x="868680" y="1938528"/>
            <a:ext cx="713232" cy="713232"/>
          </a:xfrm>
          <a:prstGeom prst="rect">
            <a:avLst/>
          </a:prstGeom>
        </p:spPr>
      </p:pic>
      <p:sp>
        <p:nvSpPr>
          <p:cNvPr id="6" name="Text 3"/>
          <p:cNvSpPr/>
          <p:nvPr/>
        </p:nvSpPr>
        <p:spPr>
          <a:xfrm>
            <a:off x="1581912" y="1636776"/>
            <a:ext cx="9601200" cy="1143000"/>
          </a:xfrm>
          <a:prstGeom prst="rect">
            <a:avLst/>
          </a:prstGeom>
          <a:noFill/>
          <a:ln/>
        </p:spPr>
        <p:txBody>
          <a:bodyPr wrap="square" rtlCol="0" anchor="ctr"/>
          <a:lstStyle/>
          <a:p>
            <a:pPr marL="0" indent="0">
              <a:lnSpc>
                <a:spcPct val="110000"/>
              </a:lnSpc>
              <a:buNone/>
            </a:pPr>
            <a:r>
              <a:rPr lang="pt-BR" sz="1500" i="1" noProof="0">
                <a:solidFill>
                  <a:srgbClr val="3A3A3A"/>
                </a:solidFill>
                <a:latin typeface="Cambria" panose="02040503050406030204" pitchFamily="18" charset="0"/>
                <a:ea typeface="Cambria" panose="02040503050406030204" pitchFamily="18" charset="0"/>
                <a:cs typeface="Calibri" pitchFamily="34" charset="-120"/>
              </a:rPr>
              <a:t>Quem, de qualquer modo, tiver conhecimento de irregularidade no serviço público é obrigado a promover a apuração imediata, assegurada a ampla defesa ao acusado.</a:t>
            </a:r>
            <a:endParaRPr lang="pt-BR" sz="1500" noProof="0">
              <a:latin typeface="Cambria" panose="02040503050406030204" pitchFamily="18" charset="0"/>
              <a:ea typeface="Cambria" panose="02040503050406030204" pitchFamily="18" charset="0"/>
            </a:endParaRPr>
          </a:p>
        </p:txBody>
      </p:sp>
      <p:sp>
        <p:nvSpPr>
          <p:cNvPr id="7" name="Text 4"/>
          <p:cNvSpPr/>
          <p:nvPr/>
        </p:nvSpPr>
        <p:spPr>
          <a:xfrm>
            <a:off x="1737360" y="2615184"/>
            <a:ext cx="9144000" cy="228600"/>
          </a:xfrm>
          <a:prstGeom prst="rect">
            <a:avLst/>
          </a:prstGeom>
          <a:noFill/>
          <a:ln/>
        </p:spPr>
        <p:txBody>
          <a:bodyPr wrap="square" rtlCol="0" anchor="ctr"/>
          <a:lstStyle/>
          <a:p>
            <a:pPr marL="0" indent="0">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 3º da LCE n. 491/2010</a:t>
            </a:r>
            <a:endParaRPr lang="pt-BR" sz="1050" noProof="0">
              <a:latin typeface="Cambria" panose="02040503050406030204" pitchFamily="18" charset="0"/>
              <a:ea typeface="Cambria" panose="02040503050406030204" pitchFamily="18" charset="0"/>
            </a:endParaRPr>
          </a:p>
        </p:txBody>
      </p:sp>
      <p:sp>
        <p:nvSpPr>
          <p:cNvPr id="8" name="Shape 5"/>
          <p:cNvSpPr/>
          <p:nvPr/>
        </p:nvSpPr>
        <p:spPr>
          <a:xfrm>
            <a:off x="640080" y="3383280"/>
            <a:ext cx="3511296" cy="2240280"/>
          </a:xfrm>
          <a:prstGeom prst="roundRect">
            <a:avLst>
              <a:gd name="adj" fmla="val 408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9" name="Shape 6"/>
          <p:cNvSpPr/>
          <p:nvPr/>
        </p:nvSpPr>
        <p:spPr>
          <a:xfrm>
            <a:off x="868680" y="3611880"/>
            <a:ext cx="603504" cy="60350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0" name="Image 1" descr="preencoded.png"/>
          <p:cNvPicPr>
            <a:picLocks noChangeAspect="1"/>
          </p:cNvPicPr>
          <p:nvPr/>
        </p:nvPicPr>
        <p:blipFill>
          <a:blip r:embed="rId4"/>
          <a:stretch>
            <a:fillRect/>
          </a:stretch>
        </p:blipFill>
        <p:spPr>
          <a:xfrm>
            <a:off x="1025591" y="3768791"/>
            <a:ext cx="289682" cy="289682"/>
          </a:xfrm>
          <a:prstGeom prst="rect">
            <a:avLst/>
          </a:prstGeom>
        </p:spPr>
      </p:pic>
      <p:sp>
        <p:nvSpPr>
          <p:cNvPr id="11" name="Text 7"/>
          <p:cNvSpPr/>
          <p:nvPr/>
        </p:nvSpPr>
        <p:spPr>
          <a:xfrm>
            <a:off x="868680" y="4343400"/>
            <a:ext cx="3054096" cy="411480"/>
          </a:xfrm>
          <a:prstGeom prst="rect">
            <a:avLst/>
          </a:prstGeom>
          <a:noFill/>
          <a:ln/>
        </p:spPr>
        <p:txBody>
          <a:bodyPr wrap="square" rtlCol="0" anchor="ctr"/>
          <a:lstStyle/>
          <a:p>
            <a:pPr marL="0" indent="0">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Comunicar ou apurar</a:t>
            </a:r>
            <a:endParaRPr lang="pt-BR" sz="1500" noProof="0">
              <a:latin typeface="Cambria" panose="02040503050406030204" pitchFamily="18" charset="0"/>
              <a:ea typeface="Cambria" panose="02040503050406030204" pitchFamily="18" charset="0"/>
            </a:endParaRPr>
          </a:p>
        </p:txBody>
      </p:sp>
      <p:sp>
        <p:nvSpPr>
          <p:cNvPr id="12" name="Text 8"/>
          <p:cNvSpPr/>
          <p:nvPr/>
        </p:nvSpPr>
        <p:spPr>
          <a:xfrm>
            <a:off x="868680" y="4754880"/>
            <a:ext cx="3099816" cy="77724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Sem competência própria, diligenciar junto à autoridade competente (§1º)</a:t>
            </a:r>
            <a:endParaRPr lang="pt-BR" sz="1200" noProof="0">
              <a:latin typeface="Cambria" panose="02040503050406030204" pitchFamily="18" charset="0"/>
              <a:ea typeface="Cambria" panose="02040503050406030204" pitchFamily="18" charset="0"/>
            </a:endParaRPr>
          </a:p>
        </p:txBody>
      </p:sp>
      <p:sp>
        <p:nvSpPr>
          <p:cNvPr id="13" name="Shape 9"/>
          <p:cNvSpPr/>
          <p:nvPr/>
        </p:nvSpPr>
        <p:spPr>
          <a:xfrm>
            <a:off x="4315968" y="3383280"/>
            <a:ext cx="3511296" cy="2240280"/>
          </a:xfrm>
          <a:prstGeom prst="roundRect">
            <a:avLst>
              <a:gd name="adj" fmla="val 408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4" name="Shape 10"/>
          <p:cNvSpPr/>
          <p:nvPr/>
        </p:nvSpPr>
        <p:spPr>
          <a:xfrm>
            <a:off x="4544568" y="3611880"/>
            <a:ext cx="603504" cy="60350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5" name="Image 2" descr="preencoded.png"/>
          <p:cNvPicPr>
            <a:picLocks noChangeAspect="1"/>
          </p:cNvPicPr>
          <p:nvPr/>
        </p:nvPicPr>
        <p:blipFill>
          <a:blip r:embed="rId5"/>
          <a:stretch>
            <a:fillRect/>
          </a:stretch>
        </p:blipFill>
        <p:spPr>
          <a:xfrm>
            <a:off x="4701479" y="3768791"/>
            <a:ext cx="289682" cy="289682"/>
          </a:xfrm>
          <a:prstGeom prst="rect">
            <a:avLst/>
          </a:prstGeom>
        </p:spPr>
      </p:pic>
      <p:sp>
        <p:nvSpPr>
          <p:cNvPr id="16" name="Text 11"/>
          <p:cNvSpPr/>
          <p:nvPr/>
        </p:nvSpPr>
        <p:spPr>
          <a:xfrm>
            <a:off x="4544568" y="4343400"/>
            <a:ext cx="3054096" cy="411480"/>
          </a:xfrm>
          <a:prstGeom prst="rect">
            <a:avLst/>
          </a:prstGeom>
          <a:noFill/>
          <a:ln/>
        </p:spPr>
        <p:txBody>
          <a:bodyPr wrap="square" rtlCol="0" anchor="ctr"/>
          <a:lstStyle/>
          <a:p>
            <a:pPr marL="0" indent="0">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Constituir comissão regular</a:t>
            </a:r>
            <a:endParaRPr lang="pt-BR" sz="1500" noProof="0">
              <a:latin typeface="Cambria" panose="02040503050406030204" pitchFamily="18" charset="0"/>
              <a:ea typeface="Cambria" panose="02040503050406030204" pitchFamily="18" charset="0"/>
            </a:endParaRPr>
          </a:p>
        </p:txBody>
      </p:sp>
      <p:sp>
        <p:nvSpPr>
          <p:cNvPr id="17" name="Text 12"/>
          <p:cNvSpPr/>
          <p:nvPr/>
        </p:nvSpPr>
        <p:spPr>
          <a:xfrm>
            <a:off x="4544568" y="4754880"/>
            <a:ext cx="3099816" cy="77724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Portaria submetida ao órgão jurídico, sob pena de responsabilização (§§3º e 4º)</a:t>
            </a:r>
            <a:endParaRPr lang="pt-BR" sz="1200" noProof="0">
              <a:latin typeface="Cambria" panose="02040503050406030204" pitchFamily="18" charset="0"/>
              <a:ea typeface="Cambria" panose="02040503050406030204" pitchFamily="18" charset="0"/>
            </a:endParaRPr>
          </a:p>
        </p:txBody>
      </p:sp>
      <p:sp>
        <p:nvSpPr>
          <p:cNvPr id="18" name="Shape 13"/>
          <p:cNvSpPr/>
          <p:nvPr/>
        </p:nvSpPr>
        <p:spPr>
          <a:xfrm>
            <a:off x="7991856" y="3383280"/>
            <a:ext cx="3511296" cy="2240280"/>
          </a:xfrm>
          <a:prstGeom prst="roundRect">
            <a:avLst>
              <a:gd name="adj" fmla="val 408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9" name="Shape 14"/>
          <p:cNvSpPr/>
          <p:nvPr/>
        </p:nvSpPr>
        <p:spPr>
          <a:xfrm>
            <a:off x="8220456" y="3611880"/>
            <a:ext cx="603504" cy="603504"/>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0" name="Image 3" descr="preencoded.png"/>
          <p:cNvPicPr>
            <a:picLocks noChangeAspect="1"/>
          </p:cNvPicPr>
          <p:nvPr/>
        </p:nvPicPr>
        <p:blipFill>
          <a:blip r:embed="rId6"/>
          <a:stretch>
            <a:fillRect/>
          </a:stretch>
        </p:blipFill>
        <p:spPr>
          <a:xfrm>
            <a:off x="8377367" y="3768791"/>
            <a:ext cx="289682" cy="289682"/>
          </a:xfrm>
          <a:prstGeom prst="rect">
            <a:avLst/>
          </a:prstGeom>
        </p:spPr>
      </p:pic>
      <p:sp>
        <p:nvSpPr>
          <p:cNvPr id="21" name="Text 15"/>
          <p:cNvSpPr/>
          <p:nvPr/>
        </p:nvSpPr>
        <p:spPr>
          <a:xfrm>
            <a:off x="8220456" y="4343400"/>
            <a:ext cx="3054096" cy="411480"/>
          </a:xfrm>
          <a:prstGeom prst="rect">
            <a:avLst/>
          </a:prstGeom>
          <a:noFill/>
          <a:ln/>
        </p:spPr>
        <p:txBody>
          <a:bodyPr wrap="square" rtlCol="0" anchor="ctr"/>
          <a:lstStyle/>
          <a:p>
            <a:pPr marL="0" indent="0">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Omissão responsabiliza</a:t>
            </a:r>
            <a:endParaRPr lang="pt-BR" sz="1500" noProof="0">
              <a:latin typeface="Cambria" panose="02040503050406030204" pitchFamily="18" charset="0"/>
              <a:ea typeface="Cambria" panose="02040503050406030204" pitchFamily="18" charset="0"/>
            </a:endParaRPr>
          </a:p>
        </p:txBody>
      </p:sp>
      <p:sp>
        <p:nvSpPr>
          <p:cNvPr id="22" name="Text 16"/>
          <p:cNvSpPr/>
          <p:nvPr/>
        </p:nvSpPr>
        <p:spPr>
          <a:xfrm>
            <a:off x="8220456" y="4754880"/>
            <a:ext cx="3099816" cy="77724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A inércia no dever de apuração gera responsabilidade administrativa</a:t>
            </a:r>
            <a:endParaRPr lang="pt-BR" sz="1200" noProof="0">
              <a:latin typeface="Cambria" panose="02040503050406030204" pitchFamily="18" charset="0"/>
              <a:ea typeface="Cambria" panose="02040503050406030204" pitchFamily="18" charset="0"/>
            </a:endParaRPr>
          </a:p>
        </p:txBody>
      </p:sp>
      <p:sp>
        <p:nvSpPr>
          <p:cNvPr id="25" name="Text 17"/>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6" name="Text 18"/>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19</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8" name="Image 6" descr="/tmp/assets2/tce_h_color.png">
            <a:extLst>
              <a:ext uri="{FF2B5EF4-FFF2-40B4-BE49-F238E27FC236}">
                <a16:creationId xmlns:a16="http://schemas.microsoft.com/office/drawing/2014/main" id="{936D4BF2-8D38-44FA-FF91-C85BDDB98F2C}"/>
              </a:ext>
            </a:extLst>
          </p:cNvPr>
          <p:cNvPicPr>
            <a:picLocks noChangeAspect="1"/>
          </p:cNvPicPr>
          <p:nvPr/>
        </p:nvPicPr>
        <p:blipFill>
          <a:blip r:embed="rId7"/>
          <a:stretch>
            <a:fillRect/>
          </a:stretch>
        </p:blipFill>
        <p:spPr>
          <a:xfrm>
            <a:off x="502920" y="6087746"/>
            <a:ext cx="1316736" cy="587374"/>
          </a:xfrm>
          <a:prstGeom prst="rect">
            <a:avLst/>
          </a:prstGeom>
        </p:spPr>
      </p:pic>
      <p:pic>
        <p:nvPicPr>
          <p:cNvPr id="30" name="Image 7" descr="/tmp/assets2/amve_official.png">
            <a:extLst>
              <a:ext uri="{FF2B5EF4-FFF2-40B4-BE49-F238E27FC236}">
                <a16:creationId xmlns:a16="http://schemas.microsoft.com/office/drawing/2014/main" id="{7FE4C424-0116-EC25-D045-FE5777B974FF}"/>
              </a:ext>
            </a:extLst>
          </p:cNvPr>
          <p:cNvPicPr>
            <a:picLocks noChangeAspect="1"/>
          </p:cNvPicPr>
          <p:nvPr/>
        </p:nvPicPr>
        <p:blipFill>
          <a:blip r:embed="rId8"/>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name="Slide 15">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3 · DEVER DE APURAR</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Apuração imediata não significa abertura de processo</a:t>
            </a:r>
            <a:endParaRPr lang="pt-BR" sz="3100" noProof="0">
              <a:latin typeface="Cambria" panose="02040503050406030204" pitchFamily="18" charset="0"/>
              <a:ea typeface="Cambria" panose="02040503050406030204" pitchFamily="18" charset="0"/>
            </a:endParaRPr>
          </a:p>
        </p:txBody>
      </p:sp>
      <p:sp>
        <p:nvSpPr>
          <p:cNvPr id="4" name="Text 2"/>
          <p:cNvSpPr/>
          <p:nvPr/>
        </p:nvSpPr>
        <p:spPr>
          <a:xfrm>
            <a:off x="640080" y="1645920"/>
            <a:ext cx="10881360" cy="640080"/>
          </a:xfrm>
          <a:prstGeom prst="rect">
            <a:avLst/>
          </a:prstGeom>
          <a:noFill/>
          <a:ln/>
        </p:spPr>
        <p:txBody>
          <a:bodyPr wrap="square" rtlCol="0" anchor="ctr"/>
          <a:lstStyle/>
          <a:p>
            <a:pPr marL="0" indent="0">
              <a:lnSpc>
                <a:spcPct val="110000"/>
              </a:lnSpc>
              <a:buNone/>
            </a:pPr>
            <a:r>
              <a:rPr lang="pt-BR" sz="1450" noProof="0">
                <a:solidFill>
                  <a:srgbClr val="3A3A3A"/>
                </a:solidFill>
                <a:latin typeface="Cambria" panose="02040503050406030204" pitchFamily="18" charset="0"/>
                <a:ea typeface="Cambria" panose="02040503050406030204" pitchFamily="18" charset="0"/>
                <a:cs typeface="Calibri" pitchFamily="34" charset="-120"/>
              </a:rPr>
              <a:t>A reação proporcional começa antes, e muitas vezes fora, do processo disciplinar. </a:t>
            </a:r>
          </a:p>
          <a:p>
            <a:pPr marL="0" indent="0">
              <a:lnSpc>
                <a:spcPct val="110000"/>
              </a:lnSpc>
              <a:buNone/>
            </a:pPr>
            <a:r>
              <a:rPr lang="pt-BR" sz="1450" noProof="0">
                <a:solidFill>
                  <a:srgbClr val="3A3A3A"/>
                </a:solidFill>
                <a:latin typeface="Cambria" panose="02040503050406030204" pitchFamily="18" charset="0"/>
                <a:ea typeface="Cambria" panose="02040503050406030204" pitchFamily="18" charset="0"/>
                <a:cs typeface="Calibri" pitchFamily="34" charset="-120"/>
              </a:rPr>
              <a:t>A Resolução N. TC-302/2026 prestigia a correção tempestiva pela própria chefia.</a:t>
            </a:r>
            <a:endParaRPr lang="pt-BR" sz="1450" noProof="0">
              <a:latin typeface="Cambria" panose="02040503050406030204" pitchFamily="18" charset="0"/>
              <a:ea typeface="Cambria" panose="02040503050406030204" pitchFamily="18" charset="0"/>
            </a:endParaRPr>
          </a:p>
        </p:txBody>
      </p:sp>
      <p:sp>
        <p:nvSpPr>
          <p:cNvPr id="5" name="Shape 3"/>
          <p:cNvSpPr/>
          <p:nvPr/>
        </p:nvSpPr>
        <p:spPr>
          <a:xfrm>
            <a:off x="640080" y="2423160"/>
            <a:ext cx="10927080" cy="1371600"/>
          </a:xfrm>
          <a:prstGeom prst="roundRect">
            <a:avLst>
              <a:gd name="adj" fmla="val 6667"/>
            </a:avLst>
          </a:prstGeom>
          <a:solidFill>
            <a:srgbClr val="F1ECE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6" name="Shape 4"/>
          <p:cNvSpPr/>
          <p:nvPr/>
        </p:nvSpPr>
        <p:spPr>
          <a:xfrm>
            <a:off x="914400" y="2651760"/>
            <a:ext cx="868680" cy="86868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7" name="Image 0" descr="preencoded.png"/>
          <p:cNvPicPr>
            <a:picLocks noChangeAspect="1"/>
          </p:cNvPicPr>
          <p:nvPr/>
        </p:nvPicPr>
        <p:blipFill>
          <a:blip r:embed="rId3"/>
          <a:stretch>
            <a:fillRect/>
          </a:stretch>
        </p:blipFill>
        <p:spPr>
          <a:xfrm>
            <a:off x="1140257" y="2877617"/>
            <a:ext cx="416966" cy="416966"/>
          </a:xfrm>
          <a:prstGeom prst="rect">
            <a:avLst/>
          </a:prstGeom>
        </p:spPr>
      </p:pic>
      <p:sp>
        <p:nvSpPr>
          <p:cNvPr id="8" name="Text 5"/>
          <p:cNvSpPr/>
          <p:nvPr/>
        </p:nvSpPr>
        <p:spPr>
          <a:xfrm>
            <a:off x="2011680" y="2578608"/>
            <a:ext cx="9326880" cy="320040"/>
          </a:xfrm>
          <a:prstGeom prst="rect">
            <a:avLst/>
          </a:prstGeom>
          <a:noFill/>
          <a:ln/>
        </p:spPr>
        <p:txBody>
          <a:bodyPr wrap="square" rtlCol="0" anchor="ctr"/>
          <a:lstStyle/>
          <a:p>
            <a:pPr marL="0" indent="0">
              <a:buNone/>
            </a:pPr>
            <a:r>
              <a:rPr lang="pt-BR" sz="1600" b="1" noProof="0">
                <a:solidFill>
                  <a:srgbClr val="9B1B43"/>
                </a:solidFill>
                <a:latin typeface="Cambria" panose="02040503050406030204" pitchFamily="18" charset="0"/>
                <a:ea typeface="Cambria" panose="02040503050406030204" pitchFamily="18" charset="0"/>
                <a:cs typeface="Cambria" pitchFamily="34" charset="-120"/>
              </a:rPr>
              <a:t>BOA PRÁTICA · TC-302/2026 · Dever de correção imediata</a:t>
            </a:r>
            <a:endParaRPr lang="pt-BR" sz="1600" noProof="0">
              <a:latin typeface="Cambria" panose="02040503050406030204" pitchFamily="18" charset="0"/>
              <a:ea typeface="Cambria" panose="02040503050406030204" pitchFamily="18" charset="0"/>
            </a:endParaRPr>
          </a:p>
        </p:txBody>
      </p:sp>
      <p:sp>
        <p:nvSpPr>
          <p:cNvPr id="9" name="Text 6"/>
          <p:cNvSpPr/>
          <p:nvPr/>
        </p:nvSpPr>
        <p:spPr>
          <a:xfrm>
            <a:off x="2011680" y="2926080"/>
            <a:ext cx="9326880" cy="777240"/>
          </a:xfrm>
          <a:prstGeom prst="rect">
            <a:avLst/>
          </a:prstGeom>
          <a:noFill/>
          <a:ln/>
        </p:spPr>
        <p:txBody>
          <a:bodyPr wrap="square" rtlCol="0" anchor="ctr"/>
          <a:lstStyle/>
          <a:p>
            <a:pPr marL="0" indent="0">
              <a:lnSpc>
                <a:spcPct val="108000"/>
              </a:lnSpc>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Diante de falhas, impropriedades ou descumprimento de normas que não configurem infração disciplinar, </a:t>
            </a:r>
            <a:r>
              <a:rPr lang="pt-BR" sz="1250" b="1" u="sng" noProof="0">
                <a:solidFill>
                  <a:srgbClr val="3A3A3A"/>
                </a:solidFill>
                <a:latin typeface="Cambria" panose="02040503050406030204" pitchFamily="18" charset="0"/>
                <a:ea typeface="Cambria" panose="02040503050406030204" pitchFamily="18" charset="0"/>
                <a:cs typeface="Calibri" pitchFamily="34" charset="-120"/>
              </a:rPr>
              <a:t>a chefia corrige na primeira oportunidade, reforçando responsabilidade, diálogo e pronta restauração da ordem interna.</a:t>
            </a:r>
            <a:endParaRPr lang="pt-BR" sz="1250" b="1" u="sng" noProof="0">
              <a:latin typeface="Cambria" panose="02040503050406030204" pitchFamily="18" charset="0"/>
              <a:ea typeface="Cambria" panose="02040503050406030204" pitchFamily="18" charset="0"/>
            </a:endParaRPr>
          </a:p>
        </p:txBody>
      </p:sp>
      <p:sp>
        <p:nvSpPr>
          <p:cNvPr id="10" name="Shape 7"/>
          <p:cNvSpPr/>
          <p:nvPr/>
        </p:nvSpPr>
        <p:spPr>
          <a:xfrm>
            <a:off x="640080" y="3977640"/>
            <a:ext cx="3511296" cy="1783080"/>
          </a:xfrm>
          <a:prstGeom prst="roundRect">
            <a:avLst>
              <a:gd name="adj" fmla="val 512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868680" y="4206240"/>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3"/>
          <a:stretch>
            <a:fillRect/>
          </a:stretch>
        </p:blipFill>
        <p:spPr>
          <a:xfrm>
            <a:off x="1011326" y="4348886"/>
            <a:ext cx="263347" cy="263347"/>
          </a:xfrm>
          <a:prstGeom prst="rect">
            <a:avLst/>
          </a:prstGeom>
        </p:spPr>
      </p:pic>
      <p:sp>
        <p:nvSpPr>
          <p:cNvPr id="13" name="Text 9"/>
          <p:cNvSpPr/>
          <p:nvPr/>
        </p:nvSpPr>
        <p:spPr>
          <a:xfrm>
            <a:off x="1508760" y="4233672"/>
            <a:ext cx="2505456" cy="548640"/>
          </a:xfrm>
          <a:prstGeom prst="rect">
            <a:avLst/>
          </a:prstGeom>
          <a:noFill/>
          <a:ln/>
        </p:spPr>
        <p:txBody>
          <a:bodyPr wrap="square" rtlCol="0" anchor="ctr"/>
          <a:lstStyle/>
          <a:p>
            <a:pPr marL="0" indent="0">
              <a:lnSpc>
                <a:spcPct val="95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1. Orientação e correção</a:t>
            </a:r>
            <a:endParaRPr lang="pt-BR" sz="1350" noProof="0">
              <a:latin typeface="Cambria" panose="02040503050406030204" pitchFamily="18" charset="0"/>
              <a:ea typeface="Cambria" panose="02040503050406030204" pitchFamily="18" charset="0"/>
            </a:endParaRPr>
          </a:p>
        </p:txBody>
      </p:sp>
      <p:sp>
        <p:nvSpPr>
          <p:cNvPr id="14" name="Text 10"/>
          <p:cNvSpPr/>
          <p:nvPr/>
        </p:nvSpPr>
        <p:spPr>
          <a:xfrm>
            <a:off x="868680" y="4937760"/>
            <a:ext cx="3099816" cy="68580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Falhas pontuais sem infração</a:t>
            </a:r>
            <a:endParaRPr lang="pt-BR" sz="1200" noProof="0">
              <a:latin typeface="Cambria" panose="02040503050406030204" pitchFamily="18" charset="0"/>
              <a:ea typeface="Cambria" panose="02040503050406030204" pitchFamily="18" charset="0"/>
            </a:endParaRPr>
          </a:p>
        </p:txBody>
      </p:sp>
      <p:sp>
        <p:nvSpPr>
          <p:cNvPr id="15" name="Text 11"/>
          <p:cNvSpPr/>
          <p:nvPr/>
        </p:nvSpPr>
        <p:spPr>
          <a:xfrm>
            <a:off x="4133088" y="4526280"/>
            <a:ext cx="201168" cy="548640"/>
          </a:xfrm>
          <a:prstGeom prst="rect">
            <a:avLst/>
          </a:prstGeom>
          <a:noFill/>
          <a:ln/>
        </p:spPr>
        <p:txBody>
          <a:bodyPr wrap="square" rtlCol="0" anchor="ctr"/>
          <a:lstStyle/>
          <a:p>
            <a:pPr marL="0" indent="0" algn="ctr">
              <a:buNone/>
            </a:pPr>
            <a:r>
              <a:rPr lang="pt-BR" sz="22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2200" noProof="0">
              <a:latin typeface="Cambria" panose="02040503050406030204" pitchFamily="18" charset="0"/>
              <a:ea typeface="Cambria" panose="02040503050406030204" pitchFamily="18" charset="0"/>
            </a:endParaRPr>
          </a:p>
        </p:txBody>
      </p:sp>
      <p:sp>
        <p:nvSpPr>
          <p:cNvPr id="16" name="Shape 12"/>
          <p:cNvSpPr/>
          <p:nvPr/>
        </p:nvSpPr>
        <p:spPr>
          <a:xfrm>
            <a:off x="4315968" y="3977640"/>
            <a:ext cx="3511296" cy="1783080"/>
          </a:xfrm>
          <a:prstGeom prst="roundRect">
            <a:avLst>
              <a:gd name="adj" fmla="val 512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7" name="Shape 13"/>
          <p:cNvSpPr/>
          <p:nvPr/>
        </p:nvSpPr>
        <p:spPr>
          <a:xfrm>
            <a:off x="4544568" y="4206240"/>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8" name="Image 2" descr="preencoded.png"/>
          <p:cNvPicPr>
            <a:picLocks noChangeAspect="1"/>
          </p:cNvPicPr>
          <p:nvPr/>
        </p:nvPicPr>
        <p:blipFill>
          <a:blip r:embed="rId4"/>
          <a:stretch>
            <a:fillRect/>
          </a:stretch>
        </p:blipFill>
        <p:spPr>
          <a:xfrm>
            <a:off x="4687214" y="4348886"/>
            <a:ext cx="263347" cy="263347"/>
          </a:xfrm>
          <a:prstGeom prst="rect">
            <a:avLst/>
          </a:prstGeom>
        </p:spPr>
      </p:pic>
      <p:sp>
        <p:nvSpPr>
          <p:cNvPr id="19" name="Text 14"/>
          <p:cNvSpPr/>
          <p:nvPr/>
        </p:nvSpPr>
        <p:spPr>
          <a:xfrm>
            <a:off x="5184648" y="4233672"/>
            <a:ext cx="2505456" cy="548640"/>
          </a:xfrm>
          <a:prstGeom prst="rect">
            <a:avLst/>
          </a:prstGeom>
          <a:noFill/>
          <a:ln/>
        </p:spPr>
        <p:txBody>
          <a:bodyPr wrap="square" rtlCol="0" anchor="ctr"/>
          <a:lstStyle/>
          <a:p>
            <a:pPr marL="0" indent="0">
              <a:lnSpc>
                <a:spcPct val="95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2. Solução consensual</a:t>
            </a:r>
            <a:endParaRPr lang="pt-BR" sz="1350" noProof="0">
              <a:latin typeface="Cambria" panose="02040503050406030204" pitchFamily="18" charset="0"/>
              <a:ea typeface="Cambria" panose="02040503050406030204" pitchFamily="18" charset="0"/>
            </a:endParaRPr>
          </a:p>
        </p:txBody>
      </p:sp>
      <p:sp>
        <p:nvSpPr>
          <p:cNvPr id="20" name="Text 15"/>
          <p:cNvSpPr/>
          <p:nvPr/>
        </p:nvSpPr>
        <p:spPr>
          <a:xfrm>
            <a:off x="4544568" y="4937760"/>
            <a:ext cx="3099816" cy="68580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Baixo potencial ofensivo</a:t>
            </a:r>
            <a:endParaRPr lang="pt-BR" sz="1200" noProof="0">
              <a:latin typeface="Cambria" panose="02040503050406030204" pitchFamily="18" charset="0"/>
              <a:ea typeface="Cambria" panose="02040503050406030204" pitchFamily="18" charset="0"/>
            </a:endParaRPr>
          </a:p>
        </p:txBody>
      </p:sp>
      <p:sp>
        <p:nvSpPr>
          <p:cNvPr id="21" name="Text 16"/>
          <p:cNvSpPr/>
          <p:nvPr/>
        </p:nvSpPr>
        <p:spPr>
          <a:xfrm>
            <a:off x="7808976" y="4526280"/>
            <a:ext cx="201168" cy="548640"/>
          </a:xfrm>
          <a:prstGeom prst="rect">
            <a:avLst/>
          </a:prstGeom>
          <a:noFill/>
          <a:ln/>
        </p:spPr>
        <p:txBody>
          <a:bodyPr wrap="square" rtlCol="0" anchor="ctr"/>
          <a:lstStyle/>
          <a:p>
            <a:pPr marL="0" indent="0" algn="ctr">
              <a:buNone/>
            </a:pPr>
            <a:r>
              <a:rPr lang="pt-BR" sz="22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2200" noProof="0">
              <a:latin typeface="Cambria" panose="02040503050406030204" pitchFamily="18" charset="0"/>
              <a:ea typeface="Cambria" panose="02040503050406030204" pitchFamily="18" charset="0"/>
            </a:endParaRPr>
          </a:p>
        </p:txBody>
      </p:sp>
      <p:sp>
        <p:nvSpPr>
          <p:cNvPr id="22" name="Shape 17"/>
          <p:cNvSpPr/>
          <p:nvPr/>
        </p:nvSpPr>
        <p:spPr>
          <a:xfrm>
            <a:off x="7991856" y="3977640"/>
            <a:ext cx="3511296" cy="1783080"/>
          </a:xfrm>
          <a:prstGeom prst="roundRect">
            <a:avLst>
              <a:gd name="adj" fmla="val 512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3" name="Shape 18"/>
          <p:cNvSpPr/>
          <p:nvPr/>
        </p:nvSpPr>
        <p:spPr>
          <a:xfrm>
            <a:off x="8220456" y="4206240"/>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4" name="Image 3" descr="preencoded.png"/>
          <p:cNvPicPr>
            <a:picLocks noChangeAspect="1"/>
          </p:cNvPicPr>
          <p:nvPr/>
        </p:nvPicPr>
        <p:blipFill>
          <a:blip r:embed="rId5"/>
          <a:stretch>
            <a:fillRect/>
          </a:stretch>
        </p:blipFill>
        <p:spPr>
          <a:xfrm>
            <a:off x="8363102" y="4348886"/>
            <a:ext cx="263347" cy="263347"/>
          </a:xfrm>
          <a:prstGeom prst="rect">
            <a:avLst/>
          </a:prstGeom>
        </p:spPr>
      </p:pic>
      <p:sp>
        <p:nvSpPr>
          <p:cNvPr id="25" name="Text 19"/>
          <p:cNvSpPr/>
          <p:nvPr/>
        </p:nvSpPr>
        <p:spPr>
          <a:xfrm>
            <a:off x="8860536" y="4233672"/>
            <a:ext cx="2505456" cy="548640"/>
          </a:xfrm>
          <a:prstGeom prst="rect">
            <a:avLst/>
          </a:prstGeom>
          <a:noFill/>
          <a:ln/>
        </p:spPr>
        <p:txBody>
          <a:bodyPr wrap="square" rtlCol="0" anchor="ctr"/>
          <a:lstStyle/>
          <a:p>
            <a:pPr marL="0" indent="0">
              <a:lnSpc>
                <a:spcPct val="95000"/>
              </a:lnSpc>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3. Apuração formal</a:t>
            </a:r>
            <a:endParaRPr lang="pt-BR" sz="1350" noProof="0">
              <a:latin typeface="Cambria" panose="02040503050406030204" pitchFamily="18" charset="0"/>
              <a:ea typeface="Cambria" panose="02040503050406030204" pitchFamily="18" charset="0"/>
            </a:endParaRPr>
          </a:p>
        </p:txBody>
      </p:sp>
      <p:sp>
        <p:nvSpPr>
          <p:cNvPr id="26" name="Text 20"/>
          <p:cNvSpPr/>
          <p:nvPr/>
        </p:nvSpPr>
        <p:spPr>
          <a:xfrm>
            <a:off x="8220456" y="4937760"/>
            <a:ext cx="3099816" cy="685800"/>
          </a:xfrm>
          <a:prstGeom prst="rect">
            <a:avLst/>
          </a:prstGeom>
          <a:noFill/>
          <a:ln/>
        </p:spPr>
        <p:txBody>
          <a:bodyPr wrap="square" rtlCol="0" anchor="ctr"/>
          <a:lstStyle/>
          <a:p>
            <a:pPr marL="0" indent="0">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Indícios de infração relevante</a:t>
            </a:r>
            <a:endParaRPr lang="pt-BR" sz="1200" noProof="0">
              <a:latin typeface="Cambria" panose="02040503050406030204" pitchFamily="18" charset="0"/>
              <a:ea typeface="Cambria" panose="02040503050406030204" pitchFamily="18" charset="0"/>
            </a:endParaRPr>
          </a:p>
        </p:txBody>
      </p:sp>
      <p:sp>
        <p:nvSpPr>
          <p:cNvPr id="29" name="Text 21"/>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0" name="Text 22"/>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20</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2" name="Image 6" descr="/tmp/assets2/tce_h_color.png">
            <a:extLst>
              <a:ext uri="{FF2B5EF4-FFF2-40B4-BE49-F238E27FC236}">
                <a16:creationId xmlns:a16="http://schemas.microsoft.com/office/drawing/2014/main" id="{909EB532-1D99-05DF-12D5-512149341811}"/>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34" name="Image 7" descr="/tmp/assets2/amve_official.png">
            <a:extLst>
              <a:ext uri="{FF2B5EF4-FFF2-40B4-BE49-F238E27FC236}">
                <a16:creationId xmlns:a16="http://schemas.microsoft.com/office/drawing/2014/main" id="{405E29E7-FDC7-D37E-D4BE-E975170ABA44}"/>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name="Slide 16">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anose="02040503050406030204" pitchFamily="18" charset="0"/>
                <a:ea typeface="Cambria" panose="02040503050406030204" pitchFamily="18" charset="0"/>
                <a:cs typeface="Cambria" pitchFamily="34" charset="-120"/>
              </a:rPr>
              <a:t>04</a:t>
            </a:r>
            <a:endParaRPr lang="pt-BR" sz="15000" noProof="0">
              <a:latin typeface="Cambria" panose="02040503050406030204" pitchFamily="18" charset="0"/>
              <a:ea typeface="Cambria" panose="02040503050406030204" pitchFamily="18" charset="0"/>
            </a:endParaRPr>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itchFamily="34" charset="0"/>
                <a:ea typeface="Cambria" pitchFamily="34" charset="-122"/>
                <a:cs typeface="Cambria" pitchFamily="34" charset="-120"/>
              </a:rPr>
              <a:t>Juízo de admissibilidade</a:t>
            </a:r>
            <a:endParaRPr lang="pt-BR" sz="3400" noProof="0"/>
          </a:p>
        </p:txBody>
      </p:sp>
      <p:sp>
        <p:nvSpPr>
          <p:cNvPr id="10" name="Text 6"/>
          <p:cNvSpPr/>
          <p:nvPr/>
        </p:nvSpPr>
        <p:spPr>
          <a:xfrm>
            <a:off x="6144768" y="3383280"/>
            <a:ext cx="4021916"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O filtro técnico-jurídico que decide se, e como, apurar</a:t>
            </a: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699562E8-19F6-3698-D0FF-D47D152B9FF1}"/>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917F8465-998B-20A3-27D1-E0357AD89A6A}"/>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name="Slide 17">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4 · ADMISSIBILIDADE</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As perguntas que orientam a decisão</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859536" y="2002536"/>
            <a:ext cx="548640" cy="5486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002182" y="2145182"/>
            <a:ext cx="263347" cy="263347"/>
          </a:xfrm>
          <a:prstGeom prst="rect">
            <a:avLst/>
          </a:prstGeom>
        </p:spPr>
      </p:pic>
      <p:sp>
        <p:nvSpPr>
          <p:cNvPr id="7" name="Text 4"/>
          <p:cNvSpPr/>
          <p:nvPr/>
        </p:nvSpPr>
        <p:spPr>
          <a:xfrm>
            <a:off x="1517904" y="20208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O fato é ilícito?</a:t>
            </a:r>
            <a:endParaRPr lang="pt-BR" sz="1450" noProof="0">
              <a:latin typeface="Cambria" panose="02040503050406030204" pitchFamily="18" charset="0"/>
              <a:ea typeface="Cambria" panose="02040503050406030204" pitchFamily="18" charset="0"/>
            </a:endParaRPr>
          </a:p>
        </p:txBody>
      </p:sp>
      <p:sp>
        <p:nvSpPr>
          <p:cNvPr id="8" name="Text 5"/>
          <p:cNvSpPr/>
          <p:nvPr/>
        </p:nvSpPr>
        <p:spPr>
          <a:xfrm>
            <a:off x="859536"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Há tipicidade administrativa? É um fato isolado ou vários conexos?</a:t>
            </a:r>
            <a:endParaRPr lang="pt-BR" sz="1200" noProof="0">
              <a:latin typeface="Cambria" panose="02040503050406030204" pitchFamily="18" charset="0"/>
              <a:ea typeface="Cambria" panose="02040503050406030204" pitchFamily="18" charset="0"/>
            </a:endParaRPr>
          </a:p>
        </p:txBody>
      </p:sp>
      <p:sp>
        <p:nvSpPr>
          <p:cNvPr id="9" name="Shape 6"/>
          <p:cNvSpPr/>
          <p:nvPr/>
        </p:nvSpPr>
        <p:spPr>
          <a:xfrm>
            <a:off x="4315968"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4535424" y="20025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4678070" y="2145182"/>
            <a:ext cx="263347" cy="263347"/>
          </a:xfrm>
          <a:prstGeom prst="rect">
            <a:avLst/>
          </a:prstGeom>
        </p:spPr>
      </p:pic>
      <p:sp>
        <p:nvSpPr>
          <p:cNvPr id="12" name="Text 8"/>
          <p:cNvSpPr/>
          <p:nvPr/>
        </p:nvSpPr>
        <p:spPr>
          <a:xfrm>
            <a:off x="5193792" y="20208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Quem e quantos?</a:t>
            </a:r>
            <a:endParaRPr lang="pt-BR" sz="1450" noProof="0">
              <a:latin typeface="Cambria" panose="02040503050406030204" pitchFamily="18" charset="0"/>
              <a:ea typeface="Cambria" panose="02040503050406030204" pitchFamily="18" charset="0"/>
            </a:endParaRPr>
          </a:p>
        </p:txBody>
      </p:sp>
      <p:sp>
        <p:nvSpPr>
          <p:cNvPr id="13" name="Text 9"/>
          <p:cNvSpPr/>
          <p:nvPr/>
        </p:nvSpPr>
        <p:spPr>
          <a:xfrm>
            <a:off x="4535424"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Um servidor ou mais de um? É possível identificar a autoria?</a:t>
            </a:r>
            <a:endParaRPr lang="pt-BR" sz="1200" noProof="0">
              <a:latin typeface="Cambria" panose="02040503050406030204" pitchFamily="18" charset="0"/>
              <a:ea typeface="Cambria" panose="02040503050406030204" pitchFamily="18" charset="0"/>
            </a:endParaRPr>
          </a:p>
        </p:txBody>
      </p:sp>
      <p:sp>
        <p:nvSpPr>
          <p:cNvPr id="14" name="Shape 10"/>
          <p:cNvSpPr/>
          <p:nvPr/>
        </p:nvSpPr>
        <p:spPr>
          <a:xfrm>
            <a:off x="7991856"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5" name="Shape 11"/>
          <p:cNvSpPr/>
          <p:nvPr/>
        </p:nvSpPr>
        <p:spPr>
          <a:xfrm>
            <a:off x="8211312" y="2002536"/>
            <a:ext cx="548640" cy="5486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6" name="Image 2" descr="preencoded.png"/>
          <p:cNvPicPr>
            <a:picLocks noChangeAspect="1"/>
          </p:cNvPicPr>
          <p:nvPr/>
        </p:nvPicPr>
        <p:blipFill>
          <a:blip r:embed="rId5"/>
          <a:stretch>
            <a:fillRect/>
          </a:stretch>
        </p:blipFill>
        <p:spPr>
          <a:xfrm>
            <a:off x="8353958" y="2145182"/>
            <a:ext cx="263347" cy="263347"/>
          </a:xfrm>
          <a:prstGeom prst="rect">
            <a:avLst/>
          </a:prstGeom>
        </p:spPr>
      </p:pic>
      <p:sp>
        <p:nvSpPr>
          <p:cNvPr id="17" name="Text 12"/>
          <p:cNvSpPr/>
          <p:nvPr/>
        </p:nvSpPr>
        <p:spPr>
          <a:xfrm>
            <a:off x="8869680" y="20208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Há nexo de causalidade?</a:t>
            </a:r>
            <a:endParaRPr lang="pt-BR" sz="1450" noProof="0">
              <a:latin typeface="Cambria" panose="02040503050406030204" pitchFamily="18" charset="0"/>
              <a:ea typeface="Cambria" panose="02040503050406030204" pitchFamily="18" charset="0"/>
            </a:endParaRPr>
          </a:p>
        </p:txBody>
      </p:sp>
      <p:sp>
        <p:nvSpPr>
          <p:cNvPr id="18" name="Text 13"/>
          <p:cNvSpPr/>
          <p:nvPr/>
        </p:nvSpPr>
        <p:spPr>
          <a:xfrm>
            <a:off x="8211312"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A conduta poderia efetivamente causar o resultado apurado?</a:t>
            </a:r>
            <a:endParaRPr lang="pt-BR" sz="1200" noProof="0">
              <a:latin typeface="Cambria" panose="02040503050406030204" pitchFamily="18" charset="0"/>
              <a:ea typeface="Cambria" panose="02040503050406030204" pitchFamily="18" charset="0"/>
            </a:endParaRPr>
          </a:p>
        </p:txBody>
      </p:sp>
      <p:sp>
        <p:nvSpPr>
          <p:cNvPr id="19" name="Shape 14"/>
          <p:cNvSpPr/>
          <p:nvPr/>
        </p:nvSpPr>
        <p:spPr>
          <a:xfrm>
            <a:off x="640080"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0" name="Shape 15"/>
          <p:cNvSpPr/>
          <p:nvPr/>
        </p:nvSpPr>
        <p:spPr>
          <a:xfrm>
            <a:off x="859536" y="40599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1" name="Image 3" descr="preencoded.png"/>
          <p:cNvPicPr>
            <a:picLocks noChangeAspect="1"/>
          </p:cNvPicPr>
          <p:nvPr/>
        </p:nvPicPr>
        <p:blipFill>
          <a:blip r:embed="rId6"/>
          <a:stretch>
            <a:fillRect/>
          </a:stretch>
        </p:blipFill>
        <p:spPr>
          <a:xfrm>
            <a:off x="1002182" y="4202582"/>
            <a:ext cx="263347" cy="263347"/>
          </a:xfrm>
          <a:prstGeom prst="rect">
            <a:avLst/>
          </a:prstGeom>
        </p:spPr>
      </p:pic>
      <p:sp>
        <p:nvSpPr>
          <p:cNvPr id="22" name="Text 16"/>
          <p:cNvSpPr/>
          <p:nvPr/>
        </p:nvSpPr>
        <p:spPr>
          <a:xfrm>
            <a:off x="1517904" y="40782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Qual a estratégia?</a:t>
            </a:r>
            <a:endParaRPr lang="pt-BR" sz="1450" noProof="0">
              <a:latin typeface="Cambria" panose="02040503050406030204" pitchFamily="18" charset="0"/>
              <a:ea typeface="Cambria" panose="02040503050406030204" pitchFamily="18" charset="0"/>
            </a:endParaRPr>
          </a:p>
        </p:txBody>
      </p:sp>
      <p:sp>
        <p:nvSpPr>
          <p:cNvPr id="23" name="Text 17"/>
          <p:cNvSpPr/>
          <p:nvPr/>
        </p:nvSpPr>
        <p:spPr>
          <a:xfrm>
            <a:off x="859536"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Um único procedimento ou vários? Vantagens e desvantagens</a:t>
            </a:r>
            <a:endParaRPr lang="pt-BR" sz="1200" noProof="0">
              <a:latin typeface="Cambria" panose="02040503050406030204" pitchFamily="18" charset="0"/>
              <a:ea typeface="Cambria" panose="02040503050406030204" pitchFamily="18" charset="0"/>
            </a:endParaRPr>
          </a:p>
        </p:txBody>
      </p:sp>
      <p:sp>
        <p:nvSpPr>
          <p:cNvPr id="24" name="Shape 18"/>
          <p:cNvSpPr/>
          <p:nvPr/>
        </p:nvSpPr>
        <p:spPr>
          <a:xfrm>
            <a:off x="4315968"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Shape 19"/>
          <p:cNvSpPr/>
          <p:nvPr/>
        </p:nvSpPr>
        <p:spPr>
          <a:xfrm>
            <a:off x="4535424" y="4059936"/>
            <a:ext cx="548640" cy="5486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6" name="Image 4" descr="preencoded.png"/>
          <p:cNvPicPr>
            <a:picLocks noChangeAspect="1"/>
          </p:cNvPicPr>
          <p:nvPr/>
        </p:nvPicPr>
        <p:blipFill>
          <a:blip r:embed="rId7"/>
          <a:stretch>
            <a:fillRect/>
          </a:stretch>
        </p:blipFill>
        <p:spPr>
          <a:xfrm>
            <a:off x="4678070" y="4202582"/>
            <a:ext cx="263347" cy="263347"/>
          </a:xfrm>
          <a:prstGeom prst="rect">
            <a:avLst/>
          </a:prstGeom>
        </p:spPr>
      </p:pic>
      <p:sp>
        <p:nvSpPr>
          <p:cNvPr id="27" name="Text 20"/>
          <p:cNvSpPr/>
          <p:nvPr/>
        </p:nvSpPr>
        <p:spPr>
          <a:xfrm>
            <a:off x="5193792" y="40782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Qual o procedimento?</a:t>
            </a:r>
            <a:endParaRPr lang="pt-BR" sz="1450" noProof="0">
              <a:latin typeface="Cambria" panose="02040503050406030204" pitchFamily="18" charset="0"/>
              <a:ea typeface="Cambria" panose="02040503050406030204" pitchFamily="18" charset="0"/>
            </a:endParaRPr>
          </a:p>
        </p:txBody>
      </p:sp>
      <p:sp>
        <p:nvSpPr>
          <p:cNvPr id="28" name="Text 21"/>
          <p:cNvSpPr/>
          <p:nvPr/>
        </p:nvSpPr>
        <p:spPr>
          <a:xfrm>
            <a:off x="4535424"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Investigativo ou punitivo? Rito ordinário ou sumário?</a:t>
            </a:r>
            <a:endParaRPr lang="pt-BR" sz="1200" noProof="0">
              <a:latin typeface="Cambria" panose="02040503050406030204" pitchFamily="18" charset="0"/>
              <a:ea typeface="Cambria" panose="02040503050406030204" pitchFamily="18" charset="0"/>
            </a:endParaRPr>
          </a:p>
        </p:txBody>
      </p:sp>
      <p:sp>
        <p:nvSpPr>
          <p:cNvPr id="29" name="Shape 22"/>
          <p:cNvSpPr/>
          <p:nvPr/>
        </p:nvSpPr>
        <p:spPr>
          <a:xfrm>
            <a:off x="7991856"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0" name="Shape 23"/>
          <p:cNvSpPr/>
          <p:nvPr/>
        </p:nvSpPr>
        <p:spPr>
          <a:xfrm>
            <a:off x="8211312" y="40599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1" name="Image 5" descr="preencoded.png"/>
          <p:cNvPicPr>
            <a:picLocks noChangeAspect="1"/>
          </p:cNvPicPr>
          <p:nvPr/>
        </p:nvPicPr>
        <p:blipFill>
          <a:blip r:embed="rId8"/>
          <a:stretch>
            <a:fillRect/>
          </a:stretch>
        </p:blipFill>
        <p:spPr>
          <a:xfrm>
            <a:off x="8353958" y="4202582"/>
            <a:ext cx="263347" cy="263347"/>
          </a:xfrm>
          <a:prstGeom prst="rect">
            <a:avLst/>
          </a:prstGeom>
        </p:spPr>
      </p:pic>
      <p:sp>
        <p:nvSpPr>
          <p:cNvPr id="32" name="Text 24"/>
          <p:cNvSpPr/>
          <p:nvPr/>
        </p:nvSpPr>
        <p:spPr>
          <a:xfrm>
            <a:off x="8869680" y="4078224"/>
            <a:ext cx="2505456" cy="548640"/>
          </a:xfrm>
          <a:prstGeom prst="rect">
            <a:avLst/>
          </a:prstGeom>
          <a:noFill/>
          <a:ln/>
        </p:spPr>
        <p:txBody>
          <a:bodyPr wrap="square" rtlCol="0" anchor="ctr"/>
          <a:lstStyle/>
          <a:p>
            <a:pPr marL="0" indent="0">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Há justa causa?</a:t>
            </a:r>
            <a:endParaRPr lang="pt-BR" sz="1450" noProof="0">
              <a:latin typeface="Cambria" panose="02040503050406030204" pitchFamily="18" charset="0"/>
              <a:ea typeface="Cambria" panose="02040503050406030204" pitchFamily="18" charset="0"/>
            </a:endParaRPr>
          </a:p>
        </p:txBody>
      </p:sp>
      <p:sp>
        <p:nvSpPr>
          <p:cNvPr id="33" name="Text 25"/>
          <p:cNvSpPr/>
          <p:nvPr/>
        </p:nvSpPr>
        <p:spPr>
          <a:xfrm>
            <a:off x="8211312"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Cognição sumária + materialidade + autoria mínimas</a:t>
            </a:r>
            <a:endParaRPr lang="pt-BR" sz="1200" noProof="0">
              <a:latin typeface="Cambria" panose="02040503050406030204" pitchFamily="18" charset="0"/>
              <a:ea typeface="Cambria" panose="02040503050406030204" pitchFamily="18" charset="0"/>
            </a:endParaRPr>
          </a:p>
        </p:txBody>
      </p:sp>
      <p:sp>
        <p:nvSpPr>
          <p:cNvPr id="36" name="Text 26"/>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7" name="Text 27"/>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22</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9" name="Image 6" descr="/tmp/assets2/tce_h_color.png">
            <a:extLst>
              <a:ext uri="{FF2B5EF4-FFF2-40B4-BE49-F238E27FC236}">
                <a16:creationId xmlns:a16="http://schemas.microsoft.com/office/drawing/2014/main" id="{B55B12EC-84C2-6136-1B3D-D65E1470E0AF}"/>
              </a:ext>
            </a:extLst>
          </p:cNvPr>
          <p:cNvPicPr>
            <a:picLocks noChangeAspect="1"/>
          </p:cNvPicPr>
          <p:nvPr/>
        </p:nvPicPr>
        <p:blipFill>
          <a:blip r:embed="rId9"/>
          <a:stretch>
            <a:fillRect/>
          </a:stretch>
        </p:blipFill>
        <p:spPr>
          <a:xfrm>
            <a:off x="502920" y="6087746"/>
            <a:ext cx="1316736" cy="587374"/>
          </a:xfrm>
          <a:prstGeom prst="rect">
            <a:avLst/>
          </a:prstGeom>
        </p:spPr>
      </p:pic>
      <p:pic>
        <p:nvPicPr>
          <p:cNvPr id="41" name="Image 7" descr="/tmp/assets2/amve_official.png">
            <a:extLst>
              <a:ext uri="{FF2B5EF4-FFF2-40B4-BE49-F238E27FC236}">
                <a16:creationId xmlns:a16="http://schemas.microsoft.com/office/drawing/2014/main" id="{856E1182-B93C-A135-DA39-25AC41A4DBEF}"/>
              </a:ext>
            </a:extLst>
          </p:cNvPr>
          <p:cNvPicPr>
            <a:picLocks noChangeAspect="1"/>
          </p:cNvPicPr>
          <p:nvPr/>
        </p:nvPicPr>
        <p:blipFill>
          <a:blip r:embed="rId10"/>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name="Slide 18">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4 · ADMISSIBILIDADE</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Justa causa: o limite contra o abuso de autoridade</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5486400" cy="4114800"/>
          </a:xfrm>
          <a:prstGeom prst="roundRect">
            <a:avLst>
              <a:gd name="adj" fmla="val 222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COMO AFERIR</a:t>
            </a:r>
            <a:endParaRPr lang="pt-BR" sz="1100" noProof="0">
              <a:latin typeface="Cambria" panose="02040503050406030204" pitchFamily="18" charset="0"/>
              <a:ea typeface="Cambria" panose="02040503050406030204" pitchFamily="18" charset="0"/>
            </a:endParaRPr>
          </a:p>
        </p:txBody>
      </p:sp>
      <p:sp>
        <p:nvSpPr>
          <p:cNvPr id="6" name="Text 4"/>
          <p:cNvSpPr/>
          <p:nvPr/>
        </p:nvSpPr>
        <p:spPr>
          <a:xfrm>
            <a:off x="899160" y="2507285"/>
            <a:ext cx="4937760" cy="2743200"/>
          </a:xfrm>
          <a:prstGeom prst="rect">
            <a:avLst/>
          </a:prstGeom>
          <a:noFill/>
          <a:ln/>
        </p:spPr>
        <p:txBody>
          <a:bodyPr wrap="square" rtlCol="0" anchor="ctr"/>
          <a:lstStyle/>
          <a:p>
            <a:pPr marL="165100" indent="-165100">
              <a:lnSpc>
                <a:spcPct val="125000"/>
              </a:lnSpc>
              <a:spcAft>
                <a:spcPts val="11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Análise de informações e documentos disponíveis</a:t>
            </a:r>
            <a:endParaRPr lang="pt-BR" sz="1350" noProof="0">
              <a:latin typeface="Cambria" panose="02040503050406030204" pitchFamily="18" charset="0"/>
              <a:ea typeface="Cambria" panose="02040503050406030204" pitchFamily="18" charset="0"/>
            </a:endParaRPr>
          </a:p>
          <a:p>
            <a:pPr marL="165100" indent="-165100">
              <a:lnSpc>
                <a:spcPct val="125000"/>
              </a:lnSpc>
              <a:spcAft>
                <a:spcPts val="11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Coleta preliminar de evidências</a:t>
            </a:r>
            <a:endParaRPr lang="pt-BR" sz="1350" noProof="0">
              <a:latin typeface="Cambria" panose="02040503050406030204" pitchFamily="18" charset="0"/>
              <a:ea typeface="Cambria" panose="02040503050406030204" pitchFamily="18" charset="0"/>
            </a:endParaRPr>
          </a:p>
          <a:p>
            <a:pPr marL="165100" indent="-165100">
              <a:lnSpc>
                <a:spcPct val="125000"/>
              </a:lnSpc>
              <a:spcAft>
                <a:spcPts val="11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Verificação de indícios mínimos de autoria e materialidade</a:t>
            </a:r>
            <a:endParaRPr lang="pt-BR" sz="1350" noProof="0">
              <a:latin typeface="Cambria" panose="02040503050406030204" pitchFamily="18" charset="0"/>
              <a:ea typeface="Cambria" panose="02040503050406030204" pitchFamily="18" charset="0"/>
            </a:endParaRPr>
          </a:p>
          <a:p>
            <a:pPr marL="165100" indent="-165100">
              <a:lnSpc>
                <a:spcPct val="125000"/>
              </a:lnSpc>
              <a:spcAft>
                <a:spcPts val="11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Decisão fundamentada sobre apurar, conciliar ou arquivar</a:t>
            </a:r>
            <a:endParaRPr lang="pt-BR" sz="1350" noProof="0">
              <a:latin typeface="Cambria" panose="02040503050406030204" pitchFamily="18" charset="0"/>
              <a:ea typeface="Cambria" panose="02040503050406030204" pitchFamily="18" charset="0"/>
            </a:endParaRPr>
          </a:p>
        </p:txBody>
      </p:sp>
      <p:sp>
        <p:nvSpPr>
          <p:cNvPr id="7" name="Shape 5"/>
          <p:cNvSpPr/>
          <p:nvPr/>
        </p:nvSpPr>
        <p:spPr>
          <a:xfrm>
            <a:off x="6263640" y="1737360"/>
            <a:ext cx="5303520" cy="4114800"/>
          </a:xfrm>
          <a:prstGeom prst="roundRect">
            <a:avLst>
              <a:gd name="adj" fmla="val 2222"/>
            </a:avLst>
          </a:prstGeom>
          <a:solidFill>
            <a:srgbClr val="F1ECE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Shape 6"/>
          <p:cNvSpPr/>
          <p:nvPr/>
        </p:nvSpPr>
        <p:spPr>
          <a:xfrm>
            <a:off x="6537960" y="1965960"/>
            <a:ext cx="731520" cy="73152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9" name="Image 0" descr="preencoded.png"/>
          <p:cNvPicPr>
            <a:picLocks noChangeAspect="1"/>
          </p:cNvPicPr>
          <p:nvPr/>
        </p:nvPicPr>
        <p:blipFill>
          <a:blip r:embed="rId3"/>
          <a:stretch>
            <a:fillRect/>
          </a:stretch>
        </p:blipFill>
        <p:spPr>
          <a:xfrm>
            <a:off x="6728155" y="2156155"/>
            <a:ext cx="351130" cy="351130"/>
          </a:xfrm>
          <a:prstGeom prst="rect">
            <a:avLst/>
          </a:prstGeom>
        </p:spPr>
      </p:pic>
      <p:sp>
        <p:nvSpPr>
          <p:cNvPr id="10" name="Text 7"/>
          <p:cNvSpPr/>
          <p:nvPr/>
        </p:nvSpPr>
        <p:spPr>
          <a:xfrm>
            <a:off x="7452360" y="2011680"/>
            <a:ext cx="384048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LEI N. 13.869/2019</a:t>
            </a:r>
            <a:endParaRPr lang="pt-BR" sz="1100" noProof="0">
              <a:latin typeface="Cambria" panose="02040503050406030204" pitchFamily="18" charset="0"/>
              <a:ea typeface="Cambria" panose="02040503050406030204" pitchFamily="18" charset="0"/>
            </a:endParaRPr>
          </a:p>
        </p:txBody>
      </p:sp>
      <p:sp>
        <p:nvSpPr>
          <p:cNvPr id="11" name="Text 8"/>
          <p:cNvSpPr/>
          <p:nvPr/>
        </p:nvSpPr>
        <p:spPr>
          <a:xfrm>
            <a:off x="7452360" y="2240280"/>
            <a:ext cx="3840480" cy="365760"/>
          </a:xfrm>
          <a:prstGeom prst="rect">
            <a:avLst/>
          </a:prstGeom>
          <a:noFill/>
          <a:ln/>
        </p:spPr>
        <p:txBody>
          <a:bodyPr wrap="square" rtlCol="0" anchor="ctr"/>
          <a:lstStyle/>
          <a:p>
            <a:pPr marL="0" indent="0">
              <a:buNone/>
            </a:pPr>
            <a:r>
              <a:rPr lang="pt-BR" sz="1700" b="1" noProof="0">
                <a:solidFill>
                  <a:srgbClr val="2B2B2B"/>
                </a:solidFill>
                <a:latin typeface="Cambria" panose="02040503050406030204" pitchFamily="18" charset="0"/>
                <a:ea typeface="Cambria" panose="02040503050406030204" pitchFamily="18" charset="0"/>
                <a:cs typeface="Cambria" pitchFamily="34" charset="-120"/>
              </a:rPr>
              <a:t>Abuso de autoridade</a:t>
            </a:r>
            <a:endParaRPr lang="pt-BR" sz="1700" noProof="0">
              <a:latin typeface="Cambria" panose="02040503050406030204" pitchFamily="18" charset="0"/>
              <a:ea typeface="Cambria" panose="02040503050406030204" pitchFamily="18" charset="0"/>
            </a:endParaRPr>
          </a:p>
        </p:txBody>
      </p:sp>
      <p:sp>
        <p:nvSpPr>
          <p:cNvPr id="12" name="Text 9"/>
          <p:cNvSpPr/>
          <p:nvPr/>
        </p:nvSpPr>
        <p:spPr>
          <a:xfrm>
            <a:off x="6537960" y="2862072"/>
            <a:ext cx="4800600" cy="2167128"/>
          </a:xfrm>
          <a:prstGeom prst="rect">
            <a:avLst/>
          </a:prstGeom>
          <a:noFill/>
          <a:ln/>
        </p:spPr>
        <p:txBody>
          <a:bodyPr wrap="square" rtlCol="0" anchor="ctr"/>
          <a:lstStyle/>
          <a:p>
            <a:pPr marL="152400" indent="-152400">
              <a:lnSpc>
                <a:spcPct val="120000"/>
              </a:lnSpc>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Art. 27: instaurar procedimento sem qualquer indício de ilícito</a:t>
            </a:r>
          </a:p>
          <a:p>
            <a:pPr>
              <a:lnSpc>
                <a:spcPct val="120000"/>
              </a:lnSpc>
              <a:buSzPct val="100000"/>
            </a:pPr>
            <a:endParaRPr lang="pt-BR" sz="1350" noProof="0">
              <a:latin typeface="Cambria" panose="02040503050406030204" pitchFamily="18" charset="0"/>
              <a:ea typeface="Cambria" panose="02040503050406030204" pitchFamily="18" charset="0"/>
            </a:endParaRPr>
          </a:p>
          <a:p>
            <a:pPr marL="152400" indent="-152400">
              <a:lnSpc>
                <a:spcPct val="120000"/>
              </a:lnSpc>
              <a:spcAft>
                <a:spcPts val="1000"/>
              </a:spcAft>
              <a:buSzPct val="100000"/>
              <a:buChar char="•"/>
            </a:pPr>
            <a:r>
              <a:rPr lang="pt-BR" sz="1350" noProof="0">
                <a:solidFill>
                  <a:srgbClr val="3A3A3A"/>
                </a:solidFill>
                <a:latin typeface="Cambria" panose="02040503050406030204" pitchFamily="18" charset="0"/>
                <a:ea typeface="Cambria" panose="02040503050406030204" pitchFamily="18" charset="0"/>
                <a:cs typeface="Calibri" pitchFamily="34" charset="-120"/>
              </a:rPr>
              <a:t>Art. 30: dar início à persecução sem justa causa fundamentada ou contra quem se sabe inocente</a:t>
            </a:r>
            <a:endParaRPr lang="pt-BR" sz="1350" noProof="0">
              <a:latin typeface="Cambria" panose="02040503050406030204" pitchFamily="18" charset="0"/>
              <a:ea typeface="Cambria" panose="02040503050406030204" pitchFamily="18" charset="0"/>
            </a:endParaRPr>
          </a:p>
          <a:p>
            <a:pPr marL="0" indent="0">
              <a:lnSpc>
                <a:spcPct val="120000"/>
              </a:lnSpc>
              <a:buNone/>
            </a:pPr>
            <a:r>
              <a:rPr lang="pt-BR" sz="1350" i="1" noProof="0">
                <a:solidFill>
                  <a:srgbClr val="9B1B43"/>
                </a:solidFill>
                <a:latin typeface="Cambria" panose="02040503050406030204" pitchFamily="18" charset="0"/>
                <a:ea typeface="Cambria" panose="02040503050406030204" pitchFamily="18" charset="0"/>
                <a:cs typeface="Calibri" pitchFamily="34" charset="-120"/>
              </a:rPr>
              <a:t>Mensagem: apurar exige base mínima; instaurar “por garantia” pode configurar crime.</a:t>
            </a:r>
            <a:endParaRPr lang="pt-BR" sz="1350" noProof="0">
              <a:latin typeface="Cambria" panose="02040503050406030204" pitchFamily="18" charset="0"/>
              <a:ea typeface="Cambria" panose="02040503050406030204" pitchFamily="18" charset="0"/>
            </a:endParaRPr>
          </a:p>
        </p:txBody>
      </p:sp>
      <p:sp>
        <p:nvSpPr>
          <p:cNvPr id="15" name="Text 10"/>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6" name="Text 11"/>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23</a:t>
            </a:r>
          </a:p>
        </p:txBody>
      </p:sp>
      <p:pic>
        <p:nvPicPr>
          <p:cNvPr id="18" name="Image 6" descr="/tmp/assets2/tce_h_color.png">
            <a:extLst>
              <a:ext uri="{FF2B5EF4-FFF2-40B4-BE49-F238E27FC236}">
                <a16:creationId xmlns:a16="http://schemas.microsoft.com/office/drawing/2014/main" id="{DC2DC114-F0F4-A2B2-D531-8DF8635D4C19}"/>
              </a:ext>
            </a:extLst>
          </p:cNvPr>
          <p:cNvPicPr>
            <a:picLocks noChangeAspect="1"/>
          </p:cNvPicPr>
          <p:nvPr/>
        </p:nvPicPr>
        <p:blipFill>
          <a:blip r:embed="rId4"/>
          <a:stretch>
            <a:fillRect/>
          </a:stretch>
        </p:blipFill>
        <p:spPr>
          <a:xfrm>
            <a:off x="502920" y="6087746"/>
            <a:ext cx="1316736" cy="587374"/>
          </a:xfrm>
          <a:prstGeom prst="rect">
            <a:avLst/>
          </a:prstGeom>
        </p:spPr>
      </p:pic>
      <p:pic>
        <p:nvPicPr>
          <p:cNvPr id="20" name="Image 7" descr="/tmp/assets2/amve_official.png">
            <a:extLst>
              <a:ext uri="{FF2B5EF4-FFF2-40B4-BE49-F238E27FC236}">
                <a16:creationId xmlns:a16="http://schemas.microsoft.com/office/drawing/2014/main" id="{F494BF99-C556-A2D8-068D-E04B8380E76F}"/>
              </a:ext>
            </a:extLst>
          </p:cNvPr>
          <p:cNvPicPr>
            <a:picLocks noChangeAspect="1"/>
          </p:cNvPicPr>
          <p:nvPr/>
        </p:nvPicPr>
        <p:blipFill>
          <a:blip r:embed="rId5"/>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name="Slide 19">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4 · ADMISSIBILIDADE</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Denúncia anônima e arquivamento fundamentado</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5486400" cy="4114800"/>
          </a:xfrm>
          <a:prstGeom prst="roundRect">
            <a:avLst>
              <a:gd name="adj" fmla="val 222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914400" y="1965960"/>
            <a:ext cx="713232" cy="713232"/>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099840" y="2151400"/>
            <a:ext cx="342351" cy="342351"/>
          </a:xfrm>
          <a:prstGeom prst="rect">
            <a:avLst/>
          </a:prstGeom>
        </p:spPr>
      </p:pic>
      <p:sp>
        <p:nvSpPr>
          <p:cNvPr id="7" name="Text 4"/>
          <p:cNvSpPr/>
          <p:nvPr/>
        </p:nvSpPr>
        <p:spPr>
          <a:xfrm>
            <a:off x="1783080" y="2011680"/>
            <a:ext cx="4206240" cy="640080"/>
          </a:xfrm>
          <a:prstGeom prst="rect">
            <a:avLst/>
          </a:prstGeom>
          <a:noFill/>
          <a:ln/>
        </p:spPr>
        <p:txBody>
          <a:bodyPr wrap="square" rtlCol="0" anchor="ctr"/>
          <a:lstStyle/>
          <a:p>
            <a:pPr marL="0" indent="0">
              <a:lnSpc>
                <a:spcPct val="95000"/>
              </a:lnSpc>
              <a:buNone/>
            </a:pPr>
            <a:r>
              <a:rPr lang="pt-BR" sz="1600" b="1" noProof="0">
                <a:solidFill>
                  <a:srgbClr val="2B2B2B"/>
                </a:solidFill>
                <a:latin typeface="Cambria" panose="02040503050406030204" pitchFamily="18" charset="0"/>
                <a:ea typeface="Cambria" panose="02040503050406030204" pitchFamily="18" charset="0"/>
                <a:cs typeface="Cambria" pitchFamily="34" charset="-120"/>
              </a:rPr>
              <a:t>Denúncia anônima é admissível?</a:t>
            </a:r>
            <a:endParaRPr lang="pt-BR" sz="1600" noProof="0">
              <a:latin typeface="Cambria" panose="02040503050406030204" pitchFamily="18" charset="0"/>
              <a:ea typeface="Cambria" panose="02040503050406030204" pitchFamily="18" charset="0"/>
            </a:endParaRPr>
          </a:p>
        </p:txBody>
      </p:sp>
      <p:sp>
        <p:nvSpPr>
          <p:cNvPr id="8" name="Text 5"/>
          <p:cNvSpPr/>
          <p:nvPr/>
        </p:nvSpPr>
        <p:spPr>
          <a:xfrm>
            <a:off x="914400" y="2788920"/>
            <a:ext cx="4937760" cy="2926080"/>
          </a:xfrm>
          <a:prstGeom prst="rect">
            <a:avLst/>
          </a:prstGeom>
          <a:noFill/>
          <a:ln/>
        </p:spPr>
        <p:txBody>
          <a:bodyPr wrap="square" rtlCol="0" anchor="ctr"/>
          <a:lstStyle/>
          <a:p>
            <a:pPr marL="0" indent="0">
              <a:lnSpc>
                <a:spcPct val="118000"/>
              </a:lnSpc>
              <a:buNone/>
            </a:pPr>
            <a:r>
              <a:rPr lang="pt-BR" sz="1300" noProof="0">
                <a:solidFill>
                  <a:srgbClr val="3A3A3A"/>
                </a:solidFill>
                <a:latin typeface="Cambria" panose="02040503050406030204" pitchFamily="18" charset="0"/>
                <a:ea typeface="Cambria" panose="02040503050406030204" pitchFamily="18" charset="0"/>
                <a:cs typeface="Calibri" pitchFamily="34" charset="-120"/>
              </a:rPr>
              <a:t>Sim, desde que os fatos sejam narrados de forma objetiva e plausível;
</a:t>
            </a:r>
            <a:endParaRPr lang="pt-BR" sz="1300" noProof="0">
              <a:latin typeface="Cambria" panose="02040503050406030204" pitchFamily="18" charset="0"/>
              <a:ea typeface="Cambria" panose="02040503050406030204" pitchFamily="18" charset="0"/>
            </a:endParaRPr>
          </a:p>
          <a:p>
            <a:pPr marL="0" indent="0">
              <a:lnSpc>
                <a:spcPct val="118000"/>
              </a:lnSpc>
              <a:buNone/>
            </a:pPr>
            <a:r>
              <a:rPr lang="pt-BR" sz="1300" noProof="0">
                <a:solidFill>
                  <a:srgbClr val="3A3A3A"/>
                </a:solidFill>
                <a:latin typeface="Cambria" panose="02040503050406030204" pitchFamily="18" charset="0"/>
                <a:ea typeface="Cambria" panose="02040503050406030204" pitchFamily="18" charset="0"/>
                <a:cs typeface="Calibri" pitchFamily="34" charset="-120"/>
              </a:rPr>
              <a:t>E desde que precedida de apuração preliminar, investigação ou sindicância.
</a:t>
            </a:r>
            <a:endParaRPr lang="pt-BR" sz="1300" noProof="0">
              <a:latin typeface="Cambria" panose="02040503050406030204" pitchFamily="18" charset="0"/>
              <a:ea typeface="Cambria" panose="02040503050406030204" pitchFamily="18" charset="0"/>
            </a:endParaRPr>
          </a:p>
          <a:p>
            <a:pPr marL="0" indent="0">
              <a:lnSpc>
                <a:spcPct val="118000"/>
              </a:lnSpc>
              <a:buNone/>
            </a:pPr>
            <a:r>
              <a:rPr lang="pt-BR" sz="1300" b="1" noProof="0">
                <a:solidFill>
                  <a:srgbClr val="9B1B43"/>
                </a:solidFill>
                <a:latin typeface="Cambria" panose="02040503050406030204" pitchFamily="18" charset="0"/>
                <a:ea typeface="Cambria" panose="02040503050406030204" pitchFamily="18" charset="0"/>
                <a:cs typeface="Calibri" pitchFamily="34" charset="-120"/>
              </a:rPr>
              <a:t>Súmula 611/STJ: </a:t>
            </a:r>
            <a:r>
              <a:rPr lang="pt-BR" sz="1300" i="1" noProof="0">
                <a:solidFill>
                  <a:srgbClr val="3A3A3A"/>
                </a:solidFill>
                <a:latin typeface="Cambria" panose="02040503050406030204" pitchFamily="18" charset="0"/>
                <a:ea typeface="Cambria" panose="02040503050406030204" pitchFamily="18" charset="0"/>
                <a:cs typeface="Calibri" pitchFamily="34" charset="-120"/>
              </a:rPr>
              <a:t>é permitido instaurar PAD com base em denúncia anônima, motivadamente e com amparo em investigação, em razão do poder-dever de autotutela.</a:t>
            </a:r>
            <a:endParaRPr lang="pt-BR" sz="1300" noProof="0">
              <a:latin typeface="Cambria" panose="02040503050406030204" pitchFamily="18" charset="0"/>
              <a:ea typeface="Cambria" panose="02040503050406030204" pitchFamily="18" charset="0"/>
            </a:endParaRPr>
          </a:p>
        </p:txBody>
      </p:sp>
      <p:sp>
        <p:nvSpPr>
          <p:cNvPr id="9" name="Shape 6"/>
          <p:cNvSpPr/>
          <p:nvPr/>
        </p:nvSpPr>
        <p:spPr>
          <a:xfrm>
            <a:off x="6263640" y="1737360"/>
            <a:ext cx="5303520" cy="4114800"/>
          </a:xfrm>
          <a:prstGeom prst="roundRect">
            <a:avLst>
              <a:gd name="adj" fmla="val 222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6537960" y="1965960"/>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6723400" y="2151400"/>
            <a:ext cx="342351" cy="342351"/>
          </a:xfrm>
          <a:prstGeom prst="rect">
            <a:avLst/>
          </a:prstGeom>
        </p:spPr>
      </p:pic>
      <p:sp>
        <p:nvSpPr>
          <p:cNvPr id="12" name="Text 8"/>
          <p:cNvSpPr/>
          <p:nvPr/>
        </p:nvSpPr>
        <p:spPr>
          <a:xfrm>
            <a:off x="7406640" y="2011680"/>
            <a:ext cx="4023360" cy="640080"/>
          </a:xfrm>
          <a:prstGeom prst="rect">
            <a:avLst/>
          </a:prstGeom>
          <a:noFill/>
          <a:ln/>
        </p:spPr>
        <p:txBody>
          <a:bodyPr wrap="square" rtlCol="0" anchor="ctr"/>
          <a:lstStyle/>
          <a:p>
            <a:pPr marL="0" indent="0">
              <a:lnSpc>
                <a:spcPct val="95000"/>
              </a:lnSpc>
              <a:buNone/>
            </a:pPr>
            <a:r>
              <a:rPr lang="pt-BR" sz="1600" b="1" noProof="0">
                <a:solidFill>
                  <a:srgbClr val="2B2B2B"/>
                </a:solidFill>
                <a:latin typeface="Cambria" panose="02040503050406030204" pitchFamily="18" charset="0"/>
                <a:ea typeface="Cambria" panose="02040503050406030204" pitchFamily="18" charset="0"/>
                <a:cs typeface="Cambria" pitchFamily="34" charset="-120"/>
              </a:rPr>
              <a:t>Quando arquivar na admissibilidade</a:t>
            </a:r>
            <a:endParaRPr lang="pt-BR" sz="1600" noProof="0">
              <a:latin typeface="Cambria" panose="02040503050406030204" pitchFamily="18" charset="0"/>
              <a:ea typeface="Cambria" panose="02040503050406030204" pitchFamily="18" charset="0"/>
            </a:endParaRPr>
          </a:p>
        </p:txBody>
      </p:sp>
      <p:sp>
        <p:nvSpPr>
          <p:cNvPr id="13" name="Text 9"/>
          <p:cNvSpPr/>
          <p:nvPr/>
        </p:nvSpPr>
        <p:spPr>
          <a:xfrm>
            <a:off x="6537960" y="2547567"/>
            <a:ext cx="4800600" cy="2926080"/>
          </a:xfrm>
          <a:prstGeom prst="rect">
            <a:avLst/>
          </a:prstGeom>
          <a:noFill/>
          <a:ln/>
        </p:spPr>
        <p:txBody>
          <a:bodyPr wrap="square" rtlCol="0" anchor="ctr"/>
          <a:lstStyle/>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Ausência de indícios de autoria e materialidade</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Fato atípico do ponto de vista disciplinar</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Prescrição já consumada (Enunciado CGU n. 4: pode-se deixar de instaurar)</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b="1" noProof="0">
                <a:solidFill>
                  <a:srgbClr val="9B1B43"/>
                </a:solidFill>
                <a:latin typeface="Cambria" panose="02040503050406030204" pitchFamily="18" charset="0"/>
                <a:ea typeface="Cambria" panose="02040503050406030204" pitchFamily="18" charset="0"/>
                <a:cs typeface="Calibri" pitchFamily="34" charset="-120"/>
              </a:rPr>
              <a:t>Sempre por decisão escrita e fundamentada</a:t>
            </a:r>
            <a:endParaRPr lang="pt-BR" sz="1300" noProof="0">
              <a:latin typeface="Cambria" panose="02040503050406030204" pitchFamily="18" charset="0"/>
              <a:ea typeface="Cambria" panose="02040503050406030204" pitchFamily="18" charset="0"/>
            </a:endParaRPr>
          </a:p>
        </p:txBody>
      </p:sp>
      <p:sp>
        <p:nvSpPr>
          <p:cNvPr id="16" name="Text 10"/>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7" name="Text 11"/>
          <p:cNvSpPr/>
          <p:nvPr/>
        </p:nvSpPr>
        <p:spPr>
          <a:xfrm>
            <a:off x="11414455" y="201168"/>
            <a:ext cx="457200" cy="274320"/>
          </a:xfrm>
          <a:prstGeom prst="rect">
            <a:avLst/>
          </a:prstGeom>
          <a:noFill/>
          <a:ln/>
        </p:spPr>
        <p:txBody>
          <a:bodyPr wrap="square" rtlCol="0" anchor="ctr"/>
          <a:lstStyle/>
          <a:p>
            <a:pPr marL="0" indent="0" algn="r">
              <a:buNone/>
            </a:pPr>
            <a:r>
              <a:rPr lang="pt-BR" sz="1000" dirty="0">
                <a:solidFill>
                  <a:schemeClr val="bg2">
                    <a:lumMod val="50000"/>
                  </a:schemeClr>
                </a:solidFill>
                <a:latin typeface="Cambria" panose="02040503050406030204" pitchFamily="18" charset="0"/>
                <a:ea typeface="Cambria" panose="02040503050406030204" pitchFamily="18" charset="0"/>
              </a:rPr>
              <a:t>24</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19" name="Image 6" descr="/tmp/assets2/tce_h_color.png">
            <a:extLst>
              <a:ext uri="{FF2B5EF4-FFF2-40B4-BE49-F238E27FC236}">
                <a16:creationId xmlns:a16="http://schemas.microsoft.com/office/drawing/2014/main" id="{79AB9116-3F14-7DC9-878A-037DFD35EB98}"/>
              </a:ext>
            </a:extLst>
          </p:cNvPr>
          <p:cNvPicPr>
            <a:picLocks noChangeAspect="1"/>
          </p:cNvPicPr>
          <p:nvPr/>
        </p:nvPicPr>
        <p:blipFill>
          <a:blip r:embed="rId5"/>
          <a:stretch>
            <a:fillRect/>
          </a:stretch>
        </p:blipFill>
        <p:spPr>
          <a:xfrm>
            <a:off x="502920" y="6087746"/>
            <a:ext cx="1316736" cy="587374"/>
          </a:xfrm>
          <a:prstGeom prst="rect">
            <a:avLst/>
          </a:prstGeom>
        </p:spPr>
      </p:pic>
      <p:pic>
        <p:nvPicPr>
          <p:cNvPr id="21" name="Image 7" descr="/tmp/assets2/amve_official.png">
            <a:extLst>
              <a:ext uri="{FF2B5EF4-FFF2-40B4-BE49-F238E27FC236}">
                <a16:creationId xmlns:a16="http://schemas.microsoft.com/office/drawing/2014/main" id="{2FC2F20E-BFB7-4472-95FA-4E5D1705B8B1}"/>
              </a:ext>
            </a:extLst>
          </p:cNvPr>
          <p:cNvPicPr>
            <a:picLocks noChangeAspect="1"/>
          </p:cNvPicPr>
          <p:nvPr/>
        </p:nvPicPr>
        <p:blipFill>
          <a:blip r:embed="rId6"/>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name="Slide 20">
    <p:bg>
      <p:bgPr>
        <a:solidFill>
          <a:srgbClr val="1E4A3E"/>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2C7A60">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1B5E4B">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itchFamily="34" charset="0"/>
                <a:ea typeface="Cambria" pitchFamily="34" charset="-122"/>
                <a:cs typeface="Cambria" pitchFamily="34" charset="-120"/>
              </a:rPr>
              <a:t>05</a:t>
            </a:r>
            <a:endParaRPr lang="pt-BR" sz="15000" noProof="0"/>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anose="02040503050406030204" pitchFamily="18" charset="0"/>
                <a:ea typeface="Cambria" panose="02040503050406030204" pitchFamily="18" charset="0"/>
                <a:cs typeface="Cambria" pitchFamily="34" charset="-120"/>
              </a:rPr>
              <a:t>Instrumentos consensuais</a:t>
            </a:r>
            <a:endParaRPr lang="pt-BR" sz="3400" noProof="0">
              <a:latin typeface="Cambria" panose="02040503050406030204" pitchFamily="18" charset="0"/>
              <a:ea typeface="Cambria" panose="02040503050406030204" pitchFamily="18" charset="0"/>
            </a:endParaRPr>
          </a:p>
        </p:txBody>
      </p:sp>
      <p:sp>
        <p:nvSpPr>
          <p:cNvPr id="10" name="Text 6"/>
          <p:cNvSpPr/>
          <p:nvPr/>
        </p:nvSpPr>
        <p:spPr>
          <a:xfrm>
            <a:off x="6144768" y="3383280"/>
            <a:ext cx="3564716"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Resolver antes de processar: mediação, TAC e Termo Circunstanciado</a:t>
            </a:r>
            <a:endParaRPr lang="pt-BR" sz="2000" noProof="0">
              <a:latin typeface="Cambria" panose="02040503050406030204" pitchFamily="18" charset="0"/>
              <a:ea typeface="Cambria" panose="02040503050406030204" pitchFamily="18" charset="0"/>
            </a:endParaRPr>
          </a:p>
        </p:txBody>
      </p:sp>
      <p:pic>
        <p:nvPicPr>
          <p:cNvPr id="14" name="Imagem 13" descr="AMVE – Associação de Municípios do Vale Europeu">
            <a:extLst>
              <a:ext uri="{FF2B5EF4-FFF2-40B4-BE49-F238E27FC236}">
                <a16:creationId xmlns:a16="http://schemas.microsoft.com/office/drawing/2014/main" id="{3243DAC9-E5F6-9CA9-E793-2D97ACCCA2C9}"/>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6" name="Image 2" descr="/tmp/assets2/tce_h_white.png">
            <a:extLst>
              <a:ext uri="{FF2B5EF4-FFF2-40B4-BE49-F238E27FC236}">
                <a16:creationId xmlns:a16="http://schemas.microsoft.com/office/drawing/2014/main" id="{EA2E6867-D331-DE5E-520C-1983048E08F0}"/>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name="Slide 21">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5 · CONSENSUALISMO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Um novo eixo: prevenir e dialogar</a:t>
            </a:r>
            <a:endParaRPr lang="pt-BR" sz="3100" noProof="0">
              <a:latin typeface="Cambria" panose="02040503050406030204" pitchFamily="18" charset="0"/>
              <a:ea typeface="Cambria" panose="02040503050406030204" pitchFamily="18" charset="0"/>
            </a:endParaRPr>
          </a:p>
        </p:txBody>
      </p:sp>
      <p:sp>
        <p:nvSpPr>
          <p:cNvPr id="4" name="Text 2"/>
          <p:cNvSpPr/>
          <p:nvPr/>
        </p:nvSpPr>
        <p:spPr>
          <a:xfrm>
            <a:off x="640080" y="1645920"/>
            <a:ext cx="10881360" cy="640080"/>
          </a:xfrm>
          <a:prstGeom prst="rect">
            <a:avLst/>
          </a:prstGeom>
          <a:noFill/>
          <a:ln/>
        </p:spPr>
        <p:txBody>
          <a:bodyPr wrap="square" rtlCol="0" anchor="ctr"/>
          <a:lstStyle/>
          <a:p>
            <a:pPr marL="0" indent="0">
              <a:lnSpc>
                <a:spcPct val="110000"/>
              </a:lnSpc>
              <a:buNone/>
            </a:pPr>
            <a:r>
              <a:rPr lang="pt-BR" sz="1450" noProof="0">
                <a:solidFill>
                  <a:srgbClr val="3A3A3A"/>
                </a:solidFill>
                <a:latin typeface="Cambria" panose="02040503050406030204" pitchFamily="18" charset="0"/>
                <a:ea typeface="Cambria" panose="02040503050406030204" pitchFamily="18" charset="0"/>
                <a:cs typeface="Calibri" pitchFamily="34" charset="-120"/>
              </a:rPr>
              <a:t>A Política de Gestão e Controle da Disciplina do TCE/SC fortalece soluções consensuais antes da instauração de procedimento sancionatório, sobretudo nos casos de baixo potencial ofensivo.</a:t>
            </a:r>
            <a:endParaRPr lang="pt-BR" sz="1450" noProof="0">
              <a:latin typeface="Cambria" panose="02040503050406030204" pitchFamily="18" charset="0"/>
              <a:ea typeface="Cambria" panose="02040503050406030204" pitchFamily="18" charset="0"/>
            </a:endParaRPr>
          </a:p>
        </p:txBody>
      </p:sp>
      <p:sp>
        <p:nvSpPr>
          <p:cNvPr id="5" name="Shape 3"/>
          <p:cNvSpPr/>
          <p:nvPr/>
        </p:nvSpPr>
        <p:spPr>
          <a:xfrm>
            <a:off x="640080" y="2423160"/>
            <a:ext cx="3511296" cy="3246120"/>
          </a:xfrm>
          <a:prstGeom prst="roundRect">
            <a:avLst>
              <a:gd name="adj" fmla="val 281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6" name="Shape 4"/>
          <p:cNvSpPr/>
          <p:nvPr/>
        </p:nvSpPr>
        <p:spPr>
          <a:xfrm>
            <a:off x="2007108" y="2697480"/>
            <a:ext cx="777240" cy="7772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7" name="Image 0" descr="preencoded.png"/>
          <p:cNvPicPr>
            <a:picLocks noChangeAspect="1"/>
          </p:cNvPicPr>
          <p:nvPr/>
        </p:nvPicPr>
        <p:blipFill>
          <a:blip r:embed="rId3"/>
          <a:stretch>
            <a:fillRect/>
          </a:stretch>
        </p:blipFill>
        <p:spPr>
          <a:xfrm>
            <a:off x="2209190" y="2899562"/>
            <a:ext cx="373075" cy="373075"/>
          </a:xfrm>
          <a:prstGeom prst="rect">
            <a:avLst/>
          </a:prstGeom>
        </p:spPr>
      </p:pic>
      <p:sp>
        <p:nvSpPr>
          <p:cNvPr id="8" name="Text 5"/>
          <p:cNvSpPr/>
          <p:nvPr/>
        </p:nvSpPr>
        <p:spPr>
          <a:xfrm>
            <a:off x="822960" y="356616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Mediação disciplinar</a:t>
            </a:r>
            <a:endParaRPr lang="pt-BR" sz="1500" noProof="0">
              <a:latin typeface="Cambria" panose="02040503050406030204" pitchFamily="18" charset="0"/>
              <a:ea typeface="Cambria" panose="02040503050406030204" pitchFamily="18" charset="0"/>
            </a:endParaRPr>
          </a:p>
        </p:txBody>
      </p:sp>
      <p:sp>
        <p:nvSpPr>
          <p:cNvPr id="9" name="Text 6"/>
          <p:cNvSpPr/>
          <p:nvPr/>
        </p:nvSpPr>
        <p:spPr>
          <a:xfrm>
            <a:off x="868680" y="425196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Restaura relações e resolve conflitos interpessoais</a:t>
            </a:r>
            <a:endParaRPr lang="pt-BR" sz="1200" noProof="0">
              <a:latin typeface="Cambria" panose="02040503050406030204" pitchFamily="18" charset="0"/>
              <a:ea typeface="Cambria" panose="02040503050406030204" pitchFamily="18" charset="0"/>
            </a:endParaRPr>
          </a:p>
        </p:txBody>
      </p:sp>
      <p:sp>
        <p:nvSpPr>
          <p:cNvPr id="10" name="Text 7"/>
          <p:cNvSpPr/>
          <p:nvPr/>
        </p:nvSpPr>
        <p:spPr>
          <a:xfrm>
            <a:off x="822960" y="5166360"/>
            <a:ext cx="3145536" cy="365760"/>
          </a:xfrm>
          <a:prstGeom prst="rect">
            <a:avLst/>
          </a:prstGeom>
          <a:noFill/>
          <a:ln/>
        </p:spPr>
        <p:txBody>
          <a:bodyPr wrap="square" rtlCol="0" anchor="ctr"/>
          <a:lstStyle/>
          <a:p>
            <a:pPr marL="0" indent="0" algn="ctr">
              <a:buNone/>
            </a:pPr>
            <a:r>
              <a:rPr lang="pt-BR" sz="1050" b="1" noProof="0">
                <a:solidFill>
                  <a:srgbClr val="1B5E4B"/>
                </a:solidFill>
                <a:latin typeface="Cambria" panose="02040503050406030204" pitchFamily="18" charset="0"/>
                <a:ea typeface="Cambria" panose="02040503050406030204" pitchFamily="18" charset="0"/>
                <a:cs typeface="Calibri" pitchFamily="34" charset="-120"/>
              </a:rPr>
              <a:t>Título V, Capítulo I, da Res. TC-302/2026</a:t>
            </a:r>
            <a:endParaRPr lang="pt-BR" sz="1050" noProof="0">
              <a:latin typeface="Cambria" panose="02040503050406030204" pitchFamily="18" charset="0"/>
              <a:ea typeface="Cambria" panose="02040503050406030204" pitchFamily="18" charset="0"/>
            </a:endParaRPr>
          </a:p>
        </p:txBody>
      </p:sp>
      <p:sp>
        <p:nvSpPr>
          <p:cNvPr id="11" name="Shape 8"/>
          <p:cNvSpPr/>
          <p:nvPr/>
        </p:nvSpPr>
        <p:spPr>
          <a:xfrm>
            <a:off x="4315968" y="2423160"/>
            <a:ext cx="3511296" cy="3246120"/>
          </a:xfrm>
          <a:prstGeom prst="roundRect">
            <a:avLst>
              <a:gd name="adj" fmla="val 281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2" name="Shape 9"/>
          <p:cNvSpPr/>
          <p:nvPr/>
        </p:nvSpPr>
        <p:spPr>
          <a:xfrm>
            <a:off x="5682996" y="2697480"/>
            <a:ext cx="777240" cy="7772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3" name="Image 1" descr="preencoded.png"/>
          <p:cNvPicPr>
            <a:picLocks noChangeAspect="1"/>
          </p:cNvPicPr>
          <p:nvPr/>
        </p:nvPicPr>
        <p:blipFill>
          <a:blip r:embed="rId4"/>
          <a:stretch>
            <a:fillRect/>
          </a:stretch>
        </p:blipFill>
        <p:spPr>
          <a:xfrm>
            <a:off x="5885078" y="2899562"/>
            <a:ext cx="373075" cy="373075"/>
          </a:xfrm>
          <a:prstGeom prst="rect">
            <a:avLst/>
          </a:prstGeom>
        </p:spPr>
      </p:pic>
      <p:sp>
        <p:nvSpPr>
          <p:cNvPr id="14" name="Text 10"/>
          <p:cNvSpPr/>
          <p:nvPr/>
        </p:nvSpPr>
        <p:spPr>
          <a:xfrm>
            <a:off x="4498848" y="356616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Termo de Ajustamento de Conduta</a:t>
            </a:r>
            <a:endParaRPr lang="pt-BR" sz="1500" noProof="0">
              <a:latin typeface="Cambria" panose="02040503050406030204" pitchFamily="18" charset="0"/>
              <a:ea typeface="Cambria" panose="02040503050406030204" pitchFamily="18" charset="0"/>
            </a:endParaRPr>
          </a:p>
        </p:txBody>
      </p:sp>
      <p:sp>
        <p:nvSpPr>
          <p:cNvPr id="15" name="Text 11"/>
          <p:cNvSpPr/>
          <p:nvPr/>
        </p:nvSpPr>
        <p:spPr>
          <a:xfrm>
            <a:off x="4544568" y="425196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Reeduca o servidor em infrações de menor gravidade</a:t>
            </a:r>
            <a:endParaRPr lang="pt-BR" sz="1200" noProof="0">
              <a:latin typeface="Cambria" panose="02040503050406030204" pitchFamily="18" charset="0"/>
              <a:ea typeface="Cambria" panose="02040503050406030204" pitchFamily="18" charset="0"/>
            </a:endParaRPr>
          </a:p>
        </p:txBody>
      </p:sp>
      <p:sp>
        <p:nvSpPr>
          <p:cNvPr id="16" name="Text 12"/>
          <p:cNvSpPr/>
          <p:nvPr/>
        </p:nvSpPr>
        <p:spPr>
          <a:xfrm>
            <a:off x="4498848" y="5166360"/>
            <a:ext cx="3145536" cy="365760"/>
          </a:xfrm>
          <a:prstGeom prst="rect">
            <a:avLst/>
          </a:prstGeom>
          <a:noFill/>
          <a:ln/>
        </p:spPr>
        <p:txBody>
          <a:bodyPr wrap="square" rtlCol="0" anchor="ctr"/>
          <a:lstStyle/>
          <a:p>
            <a:pPr algn="ctr"/>
            <a:r>
              <a:rPr lang="pt-BR" sz="1050" b="1" noProof="0">
                <a:solidFill>
                  <a:srgbClr val="1B5E4B"/>
                </a:solidFill>
                <a:latin typeface="Cambria" panose="02040503050406030204" pitchFamily="18" charset="0"/>
                <a:ea typeface="Cambria" panose="02040503050406030204" pitchFamily="18" charset="0"/>
                <a:cs typeface="Calibri" pitchFamily="34" charset="-120"/>
              </a:rPr>
              <a:t>Arts. 9º a 11 da LCE 491/2010 e Título V, Capítulo II, da Res. TC-302/2026 </a:t>
            </a:r>
            <a:endParaRPr lang="pt-BR" sz="1050" noProof="0">
              <a:latin typeface="Cambria" panose="02040503050406030204" pitchFamily="18" charset="0"/>
              <a:ea typeface="Cambria" panose="02040503050406030204" pitchFamily="18" charset="0"/>
            </a:endParaRPr>
          </a:p>
        </p:txBody>
      </p:sp>
      <p:sp>
        <p:nvSpPr>
          <p:cNvPr id="17" name="Shape 13"/>
          <p:cNvSpPr/>
          <p:nvPr/>
        </p:nvSpPr>
        <p:spPr>
          <a:xfrm>
            <a:off x="7991856" y="2423160"/>
            <a:ext cx="3511296" cy="3246120"/>
          </a:xfrm>
          <a:prstGeom prst="roundRect">
            <a:avLst>
              <a:gd name="adj" fmla="val 281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8" name="Shape 14"/>
          <p:cNvSpPr/>
          <p:nvPr/>
        </p:nvSpPr>
        <p:spPr>
          <a:xfrm>
            <a:off x="9358884" y="2697480"/>
            <a:ext cx="777240" cy="7772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9" name="Image 2" descr="preencoded.png"/>
          <p:cNvPicPr>
            <a:picLocks noChangeAspect="1"/>
          </p:cNvPicPr>
          <p:nvPr/>
        </p:nvPicPr>
        <p:blipFill>
          <a:blip r:embed="rId5"/>
          <a:stretch>
            <a:fillRect/>
          </a:stretch>
        </p:blipFill>
        <p:spPr>
          <a:xfrm>
            <a:off x="9560966" y="2899562"/>
            <a:ext cx="373075" cy="373075"/>
          </a:xfrm>
          <a:prstGeom prst="rect">
            <a:avLst/>
          </a:prstGeom>
        </p:spPr>
      </p:pic>
      <p:sp>
        <p:nvSpPr>
          <p:cNvPr id="20" name="Text 15"/>
          <p:cNvSpPr/>
          <p:nvPr/>
        </p:nvSpPr>
        <p:spPr>
          <a:xfrm>
            <a:off x="8174736" y="356616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Termo Circunstanciado Administrativo</a:t>
            </a:r>
            <a:endParaRPr lang="pt-BR" sz="1500" noProof="0">
              <a:latin typeface="Cambria" panose="02040503050406030204" pitchFamily="18" charset="0"/>
              <a:ea typeface="Cambria" panose="02040503050406030204" pitchFamily="18" charset="0"/>
            </a:endParaRPr>
          </a:p>
        </p:txBody>
      </p:sp>
      <p:sp>
        <p:nvSpPr>
          <p:cNvPr id="21" name="Text 16"/>
          <p:cNvSpPr/>
          <p:nvPr/>
        </p:nvSpPr>
        <p:spPr>
          <a:xfrm>
            <a:off x="8220456" y="425196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Pequenos danos a bens públicos, sem PAD</a:t>
            </a:r>
            <a:endParaRPr lang="pt-BR" sz="1200" noProof="0">
              <a:latin typeface="Cambria" panose="02040503050406030204" pitchFamily="18" charset="0"/>
              <a:ea typeface="Cambria" panose="02040503050406030204" pitchFamily="18" charset="0"/>
            </a:endParaRPr>
          </a:p>
        </p:txBody>
      </p:sp>
      <p:sp>
        <p:nvSpPr>
          <p:cNvPr id="22" name="Text 17"/>
          <p:cNvSpPr/>
          <p:nvPr/>
        </p:nvSpPr>
        <p:spPr>
          <a:xfrm>
            <a:off x="8174736" y="5166360"/>
            <a:ext cx="3145536" cy="365760"/>
          </a:xfrm>
          <a:prstGeom prst="rect">
            <a:avLst/>
          </a:prstGeom>
          <a:noFill/>
          <a:ln/>
        </p:spPr>
        <p:txBody>
          <a:bodyPr wrap="square" rtlCol="0" anchor="ctr"/>
          <a:lstStyle/>
          <a:p>
            <a:pPr marL="0" indent="0" algn="ctr">
              <a:buNone/>
            </a:pPr>
            <a:r>
              <a:rPr lang="pt-BR" sz="1050" b="1" noProof="0">
                <a:solidFill>
                  <a:srgbClr val="1B5E4B"/>
                </a:solidFill>
                <a:latin typeface="Cambria" panose="02040503050406030204" pitchFamily="18" charset="0"/>
                <a:ea typeface="Cambria" panose="02040503050406030204" pitchFamily="18" charset="0"/>
                <a:cs typeface="Calibri" pitchFamily="34" charset="-120"/>
              </a:rPr>
              <a:t>Título V, Capítulo III, da Res. TC-302/2026</a:t>
            </a:r>
            <a:endParaRPr lang="pt-BR" sz="1050" noProof="0">
              <a:latin typeface="Cambria" panose="02040503050406030204" pitchFamily="18" charset="0"/>
              <a:ea typeface="Cambria" panose="02040503050406030204" pitchFamily="18" charset="0"/>
            </a:endParaRPr>
          </a:p>
        </p:txBody>
      </p:sp>
      <p:sp>
        <p:nvSpPr>
          <p:cNvPr id="25" name="Text 1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6" name="Text 1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26</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8" name="Image 6" descr="/tmp/assets2/tce_h_color.png">
            <a:extLst>
              <a:ext uri="{FF2B5EF4-FFF2-40B4-BE49-F238E27FC236}">
                <a16:creationId xmlns:a16="http://schemas.microsoft.com/office/drawing/2014/main" id="{5B71CD01-B5F6-9C43-E6BC-305A05A0172A}"/>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30" name="Image 7" descr="/tmp/assets2/amve_official.png">
            <a:extLst>
              <a:ext uri="{FF2B5EF4-FFF2-40B4-BE49-F238E27FC236}">
                <a16:creationId xmlns:a16="http://schemas.microsoft.com/office/drawing/2014/main" id="{856B1AF3-6CC2-431F-9DFF-60202BB7034B}"/>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name="Slide 23">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5 · CONSENSUALISMO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Mediação: a experiência do TCE/SC como modelo</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859536" y="20025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002182" y="2145182"/>
            <a:ext cx="263347" cy="263347"/>
          </a:xfrm>
          <a:prstGeom prst="rect">
            <a:avLst/>
          </a:prstGeom>
        </p:spPr>
      </p:pic>
      <p:sp>
        <p:nvSpPr>
          <p:cNvPr id="7" name="Text 4"/>
          <p:cNvSpPr/>
          <p:nvPr/>
        </p:nvSpPr>
        <p:spPr>
          <a:xfrm>
            <a:off x="1517904" y="20208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Proporcionalidade</a:t>
            </a:r>
            <a:endParaRPr lang="pt-BR" sz="1450" noProof="0">
              <a:latin typeface="Cambria" panose="02040503050406030204" pitchFamily="18" charset="0"/>
              <a:ea typeface="Cambria" panose="02040503050406030204" pitchFamily="18" charset="0"/>
            </a:endParaRPr>
          </a:p>
        </p:txBody>
      </p:sp>
      <p:sp>
        <p:nvSpPr>
          <p:cNvPr id="8" name="Text 5"/>
          <p:cNvSpPr/>
          <p:nvPr/>
        </p:nvSpPr>
        <p:spPr>
          <a:xfrm>
            <a:off x="859536"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Avaliar natureza e gravidade antes de propor a mediação</a:t>
            </a:r>
            <a:endParaRPr lang="pt-BR" sz="1200" noProof="0">
              <a:latin typeface="Cambria" panose="02040503050406030204" pitchFamily="18" charset="0"/>
              <a:ea typeface="Cambria" panose="02040503050406030204" pitchFamily="18" charset="0"/>
            </a:endParaRPr>
          </a:p>
        </p:txBody>
      </p:sp>
      <p:sp>
        <p:nvSpPr>
          <p:cNvPr id="9" name="Shape 6"/>
          <p:cNvSpPr/>
          <p:nvPr/>
        </p:nvSpPr>
        <p:spPr>
          <a:xfrm>
            <a:off x="4315968"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4535424" y="20025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4678070" y="2145182"/>
            <a:ext cx="263347" cy="263347"/>
          </a:xfrm>
          <a:prstGeom prst="rect">
            <a:avLst/>
          </a:prstGeom>
        </p:spPr>
      </p:pic>
      <p:sp>
        <p:nvSpPr>
          <p:cNvPr id="12" name="Text 8"/>
          <p:cNvSpPr/>
          <p:nvPr/>
        </p:nvSpPr>
        <p:spPr>
          <a:xfrm>
            <a:off x="5193792" y="20208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Adesão voluntária</a:t>
            </a:r>
            <a:endParaRPr lang="pt-BR" sz="1450" noProof="0">
              <a:latin typeface="Cambria" panose="02040503050406030204" pitchFamily="18" charset="0"/>
              <a:ea typeface="Cambria" panose="02040503050406030204" pitchFamily="18" charset="0"/>
            </a:endParaRPr>
          </a:p>
        </p:txBody>
      </p:sp>
      <p:sp>
        <p:nvSpPr>
          <p:cNvPr id="13" name="Text 9"/>
          <p:cNvSpPr/>
          <p:nvPr/>
        </p:nvSpPr>
        <p:spPr>
          <a:xfrm>
            <a:off x="4535424"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Participação livre e dialogada de ambas as partes</a:t>
            </a:r>
            <a:endParaRPr lang="pt-BR" sz="1200" noProof="0">
              <a:latin typeface="Cambria" panose="02040503050406030204" pitchFamily="18" charset="0"/>
              <a:ea typeface="Cambria" panose="02040503050406030204" pitchFamily="18" charset="0"/>
            </a:endParaRPr>
          </a:p>
        </p:txBody>
      </p:sp>
      <p:sp>
        <p:nvSpPr>
          <p:cNvPr id="14" name="Shape 10"/>
          <p:cNvSpPr/>
          <p:nvPr/>
        </p:nvSpPr>
        <p:spPr>
          <a:xfrm>
            <a:off x="7991856" y="17830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5" name="Shape 11"/>
          <p:cNvSpPr/>
          <p:nvPr/>
        </p:nvSpPr>
        <p:spPr>
          <a:xfrm>
            <a:off x="8211312" y="20025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6" name="Image 2" descr="preencoded.png"/>
          <p:cNvPicPr>
            <a:picLocks noChangeAspect="1"/>
          </p:cNvPicPr>
          <p:nvPr/>
        </p:nvPicPr>
        <p:blipFill>
          <a:blip r:embed="rId5"/>
          <a:stretch>
            <a:fillRect/>
          </a:stretch>
        </p:blipFill>
        <p:spPr>
          <a:xfrm>
            <a:off x="8353958" y="2145182"/>
            <a:ext cx="263347" cy="263347"/>
          </a:xfrm>
          <a:prstGeom prst="rect">
            <a:avLst/>
          </a:prstGeom>
        </p:spPr>
      </p:pic>
      <p:sp>
        <p:nvSpPr>
          <p:cNvPr id="17" name="Text 12"/>
          <p:cNvSpPr/>
          <p:nvPr/>
        </p:nvSpPr>
        <p:spPr>
          <a:xfrm>
            <a:off x="8869680" y="20208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Imparcialidade</a:t>
            </a:r>
            <a:endParaRPr lang="pt-BR" sz="1450" noProof="0">
              <a:latin typeface="Cambria" panose="02040503050406030204" pitchFamily="18" charset="0"/>
              <a:ea typeface="Cambria" panose="02040503050406030204" pitchFamily="18" charset="0"/>
            </a:endParaRPr>
          </a:p>
        </p:txBody>
      </p:sp>
      <p:sp>
        <p:nvSpPr>
          <p:cNvPr id="18" name="Text 13"/>
          <p:cNvSpPr/>
          <p:nvPr/>
        </p:nvSpPr>
        <p:spPr>
          <a:xfrm>
            <a:off x="8211312" y="26791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Condução por autoridade neutra (Corregedoria-Geral)</a:t>
            </a:r>
            <a:endParaRPr lang="pt-BR" sz="1200" noProof="0">
              <a:latin typeface="Cambria" panose="02040503050406030204" pitchFamily="18" charset="0"/>
              <a:ea typeface="Cambria" panose="02040503050406030204" pitchFamily="18" charset="0"/>
            </a:endParaRPr>
          </a:p>
        </p:txBody>
      </p:sp>
      <p:sp>
        <p:nvSpPr>
          <p:cNvPr id="19" name="Shape 14"/>
          <p:cNvSpPr/>
          <p:nvPr/>
        </p:nvSpPr>
        <p:spPr>
          <a:xfrm>
            <a:off x="640080"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0" name="Shape 15"/>
          <p:cNvSpPr/>
          <p:nvPr/>
        </p:nvSpPr>
        <p:spPr>
          <a:xfrm>
            <a:off x="859536" y="40599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1" name="Image 3" descr="preencoded.png"/>
          <p:cNvPicPr>
            <a:picLocks noChangeAspect="1"/>
          </p:cNvPicPr>
          <p:nvPr/>
        </p:nvPicPr>
        <p:blipFill>
          <a:blip r:embed="rId6"/>
          <a:stretch>
            <a:fillRect/>
          </a:stretch>
        </p:blipFill>
        <p:spPr>
          <a:xfrm>
            <a:off x="1002182" y="4202582"/>
            <a:ext cx="263347" cy="263347"/>
          </a:xfrm>
          <a:prstGeom prst="rect">
            <a:avLst/>
          </a:prstGeom>
        </p:spPr>
      </p:pic>
      <p:sp>
        <p:nvSpPr>
          <p:cNvPr id="22" name="Text 16"/>
          <p:cNvSpPr/>
          <p:nvPr/>
        </p:nvSpPr>
        <p:spPr>
          <a:xfrm>
            <a:off x="1517904" y="40782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Termo de entendimento</a:t>
            </a:r>
            <a:endParaRPr lang="pt-BR" sz="1450" noProof="0">
              <a:latin typeface="Cambria" panose="02040503050406030204" pitchFamily="18" charset="0"/>
              <a:ea typeface="Cambria" panose="02040503050406030204" pitchFamily="18" charset="0"/>
            </a:endParaRPr>
          </a:p>
        </p:txBody>
      </p:sp>
      <p:sp>
        <p:nvSpPr>
          <p:cNvPr id="23" name="Text 17"/>
          <p:cNvSpPr/>
          <p:nvPr/>
        </p:nvSpPr>
        <p:spPr>
          <a:xfrm>
            <a:off x="859536"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Acordo formaliza os próximos passos das partes</a:t>
            </a:r>
            <a:endParaRPr lang="pt-BR" sz="1200" noProof="0">
              <a:latin typeface="Cambria" panose="02040503050406030204" pitchFamily="18" charset="0"/>
              <a:ea typeface="Cambria" panose="02040503050406030204" pitchFamily="18" charset="0"/>
            </a:endParaRPr>
          </a:p>
        </p:txBody>
      </p:sp>
      <p:sp>
        <p:nvSpPr>
          <p:cNvPr id="24" name="Shape 18"/>
          <p:cNvSpPr/>
          <p:nvPr/>
        </p:nvSpPr>
        <p:spPr>
          <a:xfrm>
            <a:off x="4315968"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Shape 19"/>
          <p:cNvSpPr/>
          <p:nvPr/>
        </p:nvSpPr>
        <p:spPr>
          <a:xfrm>
            <a:off x="4535424" y="40599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6" name="Image 4" descr="preencoded.png"/>
          <p:cNvPicPr>
            <a:picLocks noChangeAspect="1"/>
          </p:cNvPicPr>
          <p:nvPr/>
        </p:nvPicPr>
        <p:blipFill>
          <a:blip r:embed="rId7"/>
          <a:stretch>
            <a:fillRect/>
          </a:stretch>
        </p:blipFill>
        <p:spPr>
          <a:xfrm>
            <a:off x="4678070" y="4202582"/>
            <a:ext cx="263347" cy="263347"/>
          </a:xfrm>
          <a:prstGeom prst="rect">
            <a:avLst/>
          </a:prstGeom>
        </p:spPr>
      </p:pic>
      <p:sp>
        <p:nvSpPr>
          <p:cNvPr id="27" name="Text 20"/>
          <p:cNvSpPr/>
          <p:nvPr/>
        </p:nvSpPr>
        <p:spPr>
          <a:xfrm>
            <a:off x="5193792" y="40782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Resultados</a:t>
            </a:r>
            <a:endParaRPr lang="pt-BR" sz="1450" noProof="0">
              <a:latin typeface="Cambria" panose="02040503050406030204" pitchFamily="18" charset="0"/>
              <a:ea typeface="Cambria" panose="02040503050406030204" pitchFamily="18" charset="0"/>
            </a:endParaRPr>
          </a:p>
        </p:txBody>
      </p:sp>
      <p:sp>
        <p:nvSpPr>
          <p:cNvPr id="28" name="Text 21"/>
          <p:cNvSpPr/>
          <p:nvPr/>
        </p:nvSpPr>
        <p:spPr>
          <a:xfrm>
            <a:off x="4535424"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Restauração de relações, celeridade e economicidade</a:t>
            </a:r>
            <a:endParaRPr lang="pt-BR" sz="1200" noProof="0">
              <a:latin typeface="Cambria" panose="02040503050406030204" pitchFamily="18" charset="0"/>
              <a:ea typeface="Cambria" panose="02040503050406030204" pitchFamily="18" charset="0"/>
            </a:endParaRPr>
          </a:p>
        </p:txBody>
      </p:sp>
      <p:sp>
        <p:nvSpPr>
          <p:cNvPr id="29" name="Shape 22"/>
          <p:cNvSpPr/>
          <p:nvPr/>
        </p:nvSpPr>
        <p:spPr>
          <a:xfrm>
            <a:off x="7991856" y="3840480"/>
            <a:ext cx="3511296" cy="1874520"/>
          </a:xfrm>
          <a:prstGeom prst="roundRect">
            <a:avLst>
              <a:gd name="adj" fmla="val 487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0" name="Shape 23"/>
          <p:cNvSpPr/>
          <p:nvPr/>
        </p:nvSpPr>
        <p:spPr>
          <a:xfrm>
            <a:off x="8211312" y="4059936"/>
            <a:ext cx="548640" cy="5486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1" name="Image 5" descr="preencoded.png"/>
          <p:cNvPicPr>
            <a:picLocks noChangeAspect="1"/>
          </p:cNvPicPr>
          <p:nvPr/>
        </p:nvPicPr>
        <p:blipFill>
          <a:blip r:embed="rId8"/>
          <a:stretch>
            <a:fillRect/>
          </a:stretch>
        </p:blipFill>
        <p:spPr>
          <a:xfrm>
            <a:off x="8353958" y="4202582"/>
            <a:ext cx="263347" cy="263347"/>
          </a:xfrm>
          <a:prstGeom prst="rect">
            <a:avLst/>
          </a:prstGeom>
        </p:spPr>
      </p:pic>
      <p:sp>
        <p:nvSpPr>
          <p:cNvPr id="32" name="Text 24"/>
          <p:cNvSpPr/>
          <p:nvPr/>
        </p:nvSpPr>
        <p:spPr>
          <a:xfrm>
            <a:off x="8869680" y="4078224"/>
            <a:ext cx="2505456" cy="54864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Limite temporal</a:t>
            </a:r>
            <a:endParaRPr lang="pt-BR" sz="1450" noProof="0">
              <a:latin typeface="Cambria" panose="02040503050406030204" pitchFamily="18" charset="0"/>
              <a:ea typeface="Cambria" panose="02040503050406030204" pitchFamily="18" charset="0"/>
            </a:endParaRPr>
          </a:p>
        </p:txBody>
      </p:sp>
      <p:sp>
        <p:nvSpPr>
          <p:cNvPr id="33" name="Text 25"/>
          <p:cNvSpPr/>
          <p:nvPr/>
        </p:nvSpPr>
        <p:spPr>
          <a:xfrm>
            <a:off x="8211312" y="4736592"/>
            <a:ext cx="3099816" cy="868680"/>
          </a:xfrm>
          <a:prstGeom prst="rect">
            <a:avLst/>
          </a:prstGeom>
          <a:noFill/>
          <a:ln/>
        </p:spPr>
        <p:txBody>
          <a:bodyPr wrap="square" rtlCol="0" anchor="ctr"/>
          <a:lstStyle/>
          <a:p>
            <a:pPr marL="0" indent="0">
              <a:lnSpc>
                <a:spcPct val="108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Vedada após instauração de PAD ou de TAC</a:t>
            </a:r>
            <a:endParaRPr lang="pt-BR" sz="1200" noProof="0">
              <a:latin typeface="Cambria" panose="02040503050406030204" pitchFamily="18" charset="0"/>
              <a:ea typeface="Cambria" panose="02040503050406030204" pitchFamily="18" charset="0"/>
            </a:endParaRPr>
          </a:p>
        </p:txBody>
      </p:sp>
      <p:sp>
        <p:nvSpPr>
          <p:cNvPr id="36" name="Text 26"/>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7" name="Text 27"/>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27</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9" name="Image 6" descr="/tmp/assets2/tce_h_color.png">
            <a:extLst>
              <a:ext uri="{FF2B5EF4-FFF2-40B4-BE49-F238E27FC236}">
                <a16:creationId xmlns:a16="http://schemas.microsoft.com/office/drawing/2014/main" id="{87AE566F-5403-E440-75A1-E116A9BC66B1}"/>
              </a:ext>
            </a:extLst>
          </p:cNvPr>
          <p:cNvPicPr>
            <a:picLocks noChangeAspect="1"/>
          </p:cNvPicPr>
          <p:nvPr/>
        </p:nvPicPr>
        <p:blipFill>
          <a:blip r:embed="rId9"/>
          <a:stretch>
            <a:fillRect/>
          </a:stretch>
        </p:blipFill>
        <p:spPr>
          <a:xfrm>
            <a:off x="502920" y="6087746"/>
            <a:ext cx="1316736" cy="587374"/>
          </a:xfrm>
          <a:prstGeom prst="rect">
            <a:avLst/>
          </a:prstGeom>
        </p:spPr>
      </p:pic>
      <p:pic>
        <p:nvPicPr>
          <p:cNvPr id="41" name="Image 7" descr="/tmp/assets2/amve_official.png">
            <a:extLst>
              <a:ext uri="{FF2B5EF4-FFF2-40B4-BE49-F238E27FC236}">
                <a16:creationId xmlns:a16="http://schemas.microsoft.com/office/drawing/2014/main" id="{29F4CC3F-3762-5036-2CB9-D9F1E053D6B7}"/>
              </a:ext>
            </a:extLst>
          </p:cNvPr>
          <p:cNvPicPr>
            <a:picLocks noChangeAspect="1"/>
          </p:cNvPicPr>
          <p:nvPr/>
        </p:nvPicPr>
        <p:blipFill>
          <a:blip r:embed="rId10"/>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name="Slide 22">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5 · CONSENSUALISMO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TAC: requisitos e limites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5486400" cy="4160520"/>
          </a:xfrm>
          <a:prstGeom prst="roundRect">
            <a:avLst>
              <a:gd name="adj" fmla="val 219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REQUISITOS (art. 10 da LCE 491/2010)</a:t>
            </a:r>
            <a:endParaRPr lang="pt-BR" sz="1100" noProof="0">
              <a:latin typeface="Cambria" panose="02040503050406030204" pitchFamily="18" charset="0"/>
              <a:ea typeface="Cambria" panose="02040503050406030204" pitchFamily="18" charset="0"/>
            </a:endParaRPr>
          </a:p>
        </p:txBody>
      </p:sp>
      <p:sp>
        <p:nvSpPr>
          <p:cNvPr id="6" name="Text 4"/>
          <p:cNvSpPr/>
          <p:nvPr/>
        </p:nvSpPr>
        <p:spPr>
          <a:xfrm>
            <a:off x="914400" y="2286000"/>
            <a:ext cx="4937760" cy="3474720"/>
          </a:xfrm>
          <a:prstGeom prst="rect">
            <a:avLst/>
          </a:prstGeom>
          <a:noFill/>
          <a:ln/>
        </p:spPr>
        <p:txBody>
          <a:bodyPr wrap="square" rtlCol="0" anchor="ctr"/>
          <a:lstStyle/>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Inexistência de dolo ou má-fé na conduta</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Inexistência de dano ao erário ou a terceiros, ou pronta reparação</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Histórico funcional que abone a conduta precedente</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Servidor fora do estágio probatório</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Não ter sido beneficiado por medida alternativa nos últimos 3 anos</a:t>
            </a:r>
            <a:endParaRPr lang="pt-BR" sz="1300" noProof="0">
              <a:latin typeface="Cambria" panose="02040503050406030204" pitchFamily="18" charset="0"/>
              <a:ea typeface="Cambria" panose="02040503050406030204" pitchFamily="18" charset="0"/>
            </a:endParaRPr>
          </a:p>
        </p:txBody>
      </p:sp>
      <p:sp>
        <p:nvSpPr>
          <p:cNvPr id="7" name="Shape 5"/>
          <p:cNvSpPr/>
          <p:nvPr/>
        </p:nvSpPr>
        <p:spPr>
          <a:xfrm>
            <a:off x="6263640" y="1737360"/>
            <a:ext cx="5303520" cy="4160520"/>
          </a:xfrm>
          <a:prstGeom prst="roundRect">
            <a:avLst>
              <a:gd name="adj" fmla="val 2198"/>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p:cNvSpPr/>
          <p:nvPr/>
        </p:nvSpPr>
        <p:spPr>
          <a:xfrm>
            <a:off x="653796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ALCANCE E EFEITOS</a:t>
            </a:r>
            <a:endParaRPr lang="pt-BR" sz="1100" noProof="0">
              <a:latin typeface="Cambria" panose="02040503050406030204" pitchFamily="18" charset="0"/>
              <a:ea typeface="Cambria" panose="02040503050406030204" pitchFamily="18" charset="0"/>
            </a:endParaRPr>
          </a:p>
        </p:txBody>
      </p:sp>
      <p:sp>
        <p:nvSpPr>
          <p:cNvPr id="9" name="Text 7"/>
          <p:cNvSpPr/>
          <p:nvPr/>
        </p:nvSpPr>
        <p:spPr>
          <a:xfrm>
            <a:off x="6537960" y="2286000"/>
            <a:ext cx="4983480" cy="3520440"/>
          </a:xfrm>
          <a:prstGeom prst="rect">
            <a:avLst/>
          </a:prstGeom>
          <a:noFill/>
          <a:ln/>
        </p:spPr>
        <p:txBody>
          <a:bodyPr wrap="square" rtlCol="0" anchor="ctr"/>
          <a:lstStyle/>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Cabível em infrações puníveis até suspensão de 15 dias (art. 9º da LCE 491/2010) ou até 30 dias no âmbito do TCE/SC (art.  da LCE n. 855/2024, c/c Cap. II Res. N. TC-302/2026) </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Pode ser proposto pela autoridade, pelo servidor ou pela comissão</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Registrado nos assentamentos funcionais (art. 11 LCE 491/2010)</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Suspende a prescrição até a declaração de cumprimento</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b="1" noProof="0">
                <a:solidFill>
                  <a:srgbClr val="9B1B43"/>
                </a:solidFill>
                <a:latin typeface="Cambria" panose="02040503050406030204" pitchFamily="18" charset="0"/>
                <a:ea typeface="Cambria" panose="02040503050406030204" pitchFamily="18" charset="0"/>
                <a:cs typeface="Calibri" pitchFamily="34" charset="-120"/>
              </a:rPr>
              <a:t>Descumprimento caracteriza falta funcional</a:t>
            </a:r>
            <a:endParaRPr lang="pt-BR" sz="1300" noProof="0">
              <a:latin typeface="Cambria" panose="02040503050406030204" pitchFamily="18" charset="0"/>
              <a:ea typeface="Cambria" panose="02040503050406030204" pitchFamily="18" charset="0"/>
            </a:endParaRPr>
          </a:p>
        </p:txBody>
      </p:sp>
      <p:sp>
        <p:nvSpPr>
          <p:cNvPr id="12" name="Text 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28</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15" name="Image 6" descr="/tmp/assets2/tce_h_color.png">
            <a:extLst>
              <a:ext uri="{FF2B5EF4-FFF2-40B4-BE49-F238E27FC236}">
                <a16:creationId xmlns:a16="http://schemas.microsoft.com/office/drawing/2014/main" id="{AC5AAA8F-58EE-014A-752F-944E8A6C8395}"/>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7" name="Image 7" descr="/tmp/assets2/amve_official.png">
            <a:extLst>
              <a:ext uri="{FF2B5EF4-FFF2-40B4-BE49-F238E27FC236}">
                <a16:creationId xmlns:a16="http://schemas.microsoft.com/office/drawing/2014/main" id="{60F5C69B-6EE0-2FE2-99B3-BB5BCE5BE2B0}"/>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7F6F4"/>
        </a:solidFill>
        <a:effectLst/>
      </p:bgPr>
    </p:bg>
    <p:spTree>
      <p:nvGrpSpPr>
        <p:cNvPr id="1" name="">
          <a:extLst>
            <a:ext uri="{FF2B5EF4-FFF2-40B4-BE49-F238E27FC236}">
              <a16:creationId xmlns:a16="http://schemas.microsoft.com/office/drawing/2014/main" id="{4C0C57BD-E264-77FE-50F1-792F5BEF1B98}"/>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934DBDC6-FD7F-EE73-4FB9-03F71F65AFF4}"/>
              </a:ext>
            </a:extLst>
          </p:cNvPr>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5 · CONSENSUALISMO</a:t>
            </a:r>
            <a:endParaRPr lang="pt-BR" sz="1200" noProof="0">
              <a:latin typeface="Cambria" panose="02040503050406030204" pitchFamily="18" charset="0"/>
              <a:ea typeface="Cambria" panose="02040503050406030204" pitchFamily="18" charset="0"/>
            </a:endParaRPr>
          </a:p>
        </p:txBody>
      </p:sp>
      <p:sp>
        <p:nvSpPr>
          <p:cNvPr id="3" name="Text 1">
            <a:extLst>
              <a:ext uri="{FF2B5EF4-FFF2-40B4-BE49-F238E27FC236}">
                <a16:creationId xmlns:a16="http://schemas.microsoft.com/office/drawing/2014/main" id="{FFE63181-02CD-2E37-F011-225802CF817C}"/>
              </a:ext>
            </a:extLst>
          </p:cNvPr>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TCA: requisitos e limites</a:t>
            </a:r>
            <a:endParaRPr lang="pt-BR" sz="3100" noProof="0">
              <a:latin typeface="Cambria" panose="02040503050406030204" pitchFamily="18" charset="0"/>
              <a:ea typeface="Cambria" panose="02040503050406030204" pitchFamily="18" charset="0"/>
            </a:endParaRPr>
          </a:p>
        </p:txBody>
      </p:sp>
      <p:sp>
        <p:nvSpPr>
          <p:cNvPr id="4" name="Shape 2">
            <a:extLst>
              <a:ext uri="{FF2B5EF4-FFF2-40B4-BE49-F238E27FC236}">
                <a16:creationId xmlns:a16="http://schemas.microsoft.com/office/drawing/2014/main" id="{45A715FC-6828-B72D-BF0A-46434123D636}"/>
              </a:ext>
            </a:extLst>
          </p:cNvPr>
          <p:cNvSpPr/>
          <p:nvPr/>
        </p:nvSpPr>
        <p:spPr>
          <a:xfrm>
            <a:off x="670560" y="1729024"/>
            <a:ext cx="5486400" cy="4160520"/>
          </a:xfrm>
          <a:prstGeom prst="roundRect">
            <a:avLst>
              <a:gd name="adj" fmla="val 219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a:extLst>
              <a:ext uri="{FF2B5EF4-FFF2-40B4-BE49-F238E27FC236}">
                <a16:creationId xmlns:a16="http://schemas.microsoft.com/office/drawing/2014/main" id="{573910BC-CD63-42C0-6A6E-A3FDCD864D4A}"/>
              </a:ext>
            </a:extLst>
          </p:cNvPr>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REQUISITOS E EFEITOS (arts. 76 a 80 da Res. 302/2026)</a:t>
            </a:r>
            <a:endParaRPr lang="pt-BR" sz="1100" noProof="0">
              <a:latin typeface="Cambria" panose="02040503050406030204" pitchFamily="18" charset="0"/>
              <a:ea typeface="Cambria" panose="02040503050406030204" pitchFamily="18" charset="0"/>
            </a:endParaRPr>
          </a:p>
        </p:txBody>
      </p:sp>
      <p:sp>
        <p:nvSpPr>
          <p:cNvPr id="6" name="Text 4">
            <a:extLst>
              <a:ext uri="{FF2B5EF4-FFF2-40B4-BE49-F238E27FC236}">
                <a16:creationId xmlns:a16="http://schemas.microsoft.com/office/drawing/2014/main" id="{F1A3E37D-C18F-ABC2-B95B-4585AB5975C5}"/>
              </a:ext>
            </a:extLst>
          </p:cNvPr>
          <p:cNvSpPr/>
          <p:nvPr/>
        </p:nvSpPr>
        <p:spPr>
          <a:xfrm>
            <a:off x="914400" y="2286000"/>
            <a:ext cx="4937760" cy="3474720"/>
          </a:xfrm>
          <a:prstGeom prst="rect">
            <a:avLst/>
          </a:prstGeom>
          <a:noFill/>
          <a:ln/>
        </p:spPr>
        <p:txBody>
          <a:bodyPr wrap="square" rtlCol="0" anchor="ctr"/>
          <a:lstStyle/>
          <a:p>
            <a:pPr marL="152400" indent="-152400">
              <a:lnSpc>
                <a:spcPct val="122000"/>
              </a:lnSpc>
              <a:spcAft>
                <a:spcPts val="1000"/>
              </a:spcAft>
              <a:buSzPct val="100000"/>
              <a:buChar char="•"/>
            </a:pPr>
            <a:r>
              <a:rPr lang="pt-BR" sz="1300">
                <a:solidFill>
                  <a:srgbClr val="3A3A3A"/>
                </a:solidFill>
                <a:latin typeface="Cambria" panose="02040503050406030204" pitchFamily="18" charset="0"/>
                <a:ea typeface="Cambria" panose="02040503050406030204" pitchFamily="18" charset="0"/>
                <a:cs typeface="Calibri" pitchFamily="34" charset="-120"/>
              </a:rPr>
              <a:t>Extravio de bens do Tribunal que cause prejuízo de pequeno valor </a:t>
            </a: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Dano a bens do Tribunal </a:t>
            </a:r>
            <a:r>
              <a:rPr lang="pt-BR" sz="1300">
                <a:solidFill>
                  <a:srgbClr val="3A3A3A"/>
                </a:solidFill>
                <a:latin typeface="Cambria" panose="02040503050406030204" pitchFamily="18" charset="0"/>
                <a:ea typeface="Cambria" panose="02040503050406030204" pitchFamily="18" charset="0"/>
                <a:cs typeface="Calibri" pitchFamily="34" charset="-120"/>
              </a:rPr>
              <a:t>que cause prejuízo de pequeno valor </a:t>
            </a:r>
            <a:endParaRPr lang="pt-BR" sz="1300" noProof="0">
              <a:latin typeface="Cambria" panose="02040503050406030204" pitchFamily="18" charset="0"/>
              <a:ea typeface="Cambria" panose="02040503050406030204" pitchFamily="18" charset="0"/>
            </a:endParaRP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Conduta culposa do servidor</a:t>
            </a:r>
          </a:p>
          <a:p>
            <a:pPr marL="152400" indent="-152400">
              <a:lnSpc>
                <a:spcPct val="122000"/>
              </a:lnSpc>
              <a:spcAft>
                <a:spcPts val="1000"/>
              </a:spcAft>
              <a:buSzPct val="100000"/>
              <a:buChar char="•"/>
            </a:pPr>
            <a:r>
              <a:rPr lang="pt-BR" sz="1300">
                <a:solidFill>
                  <a:srgbClr val="3A3A3A"/>
                </a:solidFill>
                <a:latin typeface="Cambria" panose="02040503050406030204" pitchFamily="18" charset="0"/>
                <a:ea typeface="Cambria" panose="02040503050406030204" pitchFamily="18" charset="0"/>
                <a:cs typeface="Calibri" pitchFamily="34" charset="-120"/>
              </a:rPr>
              <a:t>Condicionado ao ressarcimento ao erário do valor de mercado correspondente ao prejuízo causado</a:t>
            </a:r>
          </a:p>
          <a:p>
            <a:pPr marL="152400" indent="-152400">
              <a:lnSpc>
                <a:spcPct val="122000"/>
              </a:lnSpc>
              <a:spcAft>
                <a:spcPts val="10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Sem necessidade de instauração de procedimento disciplinar</a:t>
            </a:r>
            <a:endParaRPr lang="pt-BR" sz="1300" noProof="0">
              <a:latin typeface="Cambria" panose="02040503050406030204" pitchFamily="18" charset="0"/>
              <a:ea typeface="Cambria" panose="02040503050406030204" pitchFamily="18" charset="0"/>
            </a:endParaRPr>
          </a:p>
        </p:txBody>
      </p:sp>
      <p:sp>
        <p:nvSpPr>
          <p:cNvPr id="7" name="Shape 5">
            <a:extLst>
              <a:ext uri="{FF2B5EF4-FFF2-40B4-BE49-F238E27FC236}">
                <a16:creationId xmlns:a16="http://schemas.microsoft.com/office/drawing/2014/main" id="{F6511308-FD13-8FF0-269C-A02F94D95B33}"/>
              </a:ext>
            </a:extLst>
          </p:cNvPr>
          <p:cNvSpPr/>
          <p:nvPr/>
        </p:nvSpPr>
        <p:spPr>
          <a:xfrm>
            <a:off x="6217920" y="1729024"/>
            <a:ext cx="5303520" cy="4160520"/>
          </a:xfrm>
          <a:prstGeom prst="roundRect">
            <a:avLst>
              <a:gd name="adj" fmla="val 2198"/>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a:extLst>
              <a:ext uri="{FF2B5EF4-FFF2-40B4-BE49-F238E27FC236}">
                <a16:creationId xmlns:a16="http://schemas.microsoft.com/office/drawing/2014/main" id="{29461D7E-D2DA-0B0A-21AF-A4EC4A81FB76}"/>
              </a:ext>
            </a:extLst>
          </p:cNvPr>
          <p:cNvSpPr/>
          <p:nvPr/>
        </p:nvSpPr>
        <p:spPr>
          <a:xfrm>
            <a:off x="653796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EXTRAVIO OU DANO CAUSADO POR PESSOA JURÍDICA (art. 81 da Res. 302/2026)</a:t>
            </a:r>
            <a:endParaRPr lang="pt-BR" sz="1100" noProof="0">
              <a:latin typeface="Cambria" panose="02040503050406030204" pitchFamily="18" charset="0"/>
              <a:ea typeface="Cambria" panose="02040503050406030204" pitchFamily="18" charset="0"/>
            </a:endParaRPr>
          </a:p>
        </p:txBody>
      </p:sp>
      <p:sp>
        <p:nvSpPr>
          <p:cNvPr id="9" name="Text 7">
            <a:extLst>
              <a:ext uri="{FF2B5EF4-FFF2-40B4-BE49-F238E27FC236}">
                <a16:creationId xmlns:a16="http://schemas.microsoft.com/office/drawing/2014/main" id="{BD9D06F5-3B4E-9242-AC21-FE246B9AEA3C}"/>
              </a:ext>
            </a:extLst>
          </p:cNvPr>
          <p:cNvSpPr/>
          <p:nvPr/>
        </p:nvSpPr>
        <p:spPr>
          <a:xfrm>
            <a:off x="6537960" y="2286000"/>
            <a:ext cx="4983480" cy="3520440"/>
          </a:xfrm>
          <a:prstGeom prst="rect">
            <a:avLst/>
          </a:prstGeom>
          <a:noFill/>
          <a:ln/>
        </p:spPr>
        <p:txBody>
          <a:bodyPr wrap="square" rtlCol="0" anchor="ctr"/>
          <a:lstStyle/>
          <a:p>
            <a:pPr marL="152400" indent="-152400">
              <a:lnSpc>
                <a:spcPct val="122000"/>
              </a:lnSpc>
              <a:spcAft>
                <a:spcPts val="1000"/>
              </a:spcAft>
              <a:buSzPct val="100000"/>
              <a:buChar char="•"/>
            </a:pPr>
            <a:r>
              <a:rPr lang="pt-BR" sz="1250" noProof="0">
                <a:solidFill>
                  <a:srgbClr val="3A3A3A"/>
                </a:solidFill>
                <a:latin typeface="Cambria" panose="02040503050406030204" pitchFamily="18" charset="0"/>
                <a:ea typeface="Cambria" panose="02040503050406030204" pitchFamily="18" charset="0"/>
                <a:cs typeface="Calibri" pitchFamily="34" charset="-120"/>
              </a:rPr>
              <a:t>O fiscal do contrato administrativo deve adotar as providências necessárias junto à pessoa jurídica responsável, com vistas ao ressarcimento do valor do bem danificado ou extraviado</a:t>
            </a:r>
          </a:p>
          <a:p>
            <a:pPr marL="152400" indent="-152400">
              <a:lnSpc>
                <a:spcPct val="122000"/>
              </a:lnSpc>
              <a:spcAft>
                <a:spcPts val="1000"/>
              </a:spcAft>
              <a:buSzPct val="100000"/>
              <a:buChar char="•"/>
            </a:pPr>
            <a:r>
              <a:rPr lang="pt-BR" sz="1250" noProof="0">
                <a:solidFill>
                  <a:srgbClr val="3A3A3A"/>
                </a:solidFill>
                <a:latin typeface="Cambria" panose="02040503050406030204" pitchFamily="18" charset="0"/>
                <a:ea typeface="Cambria" panose="02040503050406030204" pitchFamily="18" charset="0"/>
                <a:cs typeface="Calibri" pitchFamily="34" charset="-120"/>
              </a:rPr>
              <a:t> O ressarcimento deve ocorrer de acordo com a forma avençada no instrumento contratual e conforme a legislação pertinente.</a:t>
            </a:r>
          </a:p>
          <a:p>
            <a:pPr marL="152400" indent="-152400">
              <a:lnSpc>
                <a:spcPct val="122000"/>
              </a:lnSpc>
              <a:spcAft>
                <a:spcPts val="1000"/>
              </a:spcAft>
              <a:buSzPct val="100000"/>
              <a:buChar char="•"/>
            </a:pPr>
            <a:r>
              <a:rPr lang="pt-BR" sz="1250" b="1" noProof="0">
                <a:solidFill>
                  <a:srgbClr val="9B1B43"/>
                </a:solidFill>
                <a:latin typeface="Cambria" panose="02040503050406030204" pitchFamily="18" charset="0"/>
                <a:ea typeface="Cambria" panose="02040503050406030204" pitchFamily="18" charset="0"/>
                <a:cs typeface="Calibri" pitchFamily="34" charset="-120"/>
              </a:rPr>
              <a:t>Se não houver o ressarcimento ao erário ou houver indícios de dolo, e se a situação em concreto for enquadrável como ato lesivo tipificado na Lei (federal) 12.846, de 1º de agosto de 2013, ou na Lei (federal) nº 14.133, de 1º de abril de 2021, o processo será submetido à Corregedoria-Geral para a apuração de responsabilidade por meio do Processo Administrativo de Responsabilização (PAR), na forma da legislação aplicável.</a:t>
            </a:r>
          </a:p>
        </p:txBody>
      </p:sp>
      <p:sp>
        <p:nvSpPr>
          <p:cNvPr id="12" name="Text 8">
            <a:extLst>
              <a:ext uri="{FF2B5EF4-FFF2-40B4-BE49-F238E27FC236}">
                <a16:creationId xmlns:a16="http://schemas.microsoft.com/office/drawing/2014/main" id="{0D78FD51-D96F-D0EB-B0FA-2411D016EC16}"/>
              </a:ext>
            </a:extLst>
          </p:cNvPr>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a:extLst>
              <a:ext uri="{FF2B5EF4-FFF2-40B4-BE49-F238E27FC236}">
                <a16:creationId xmlns:a16="http://schemas.microsoft.com/office/drawing/2014/main" id="{85B33197-095A-8BD2-BCC2-083A0D48558A}"/>
              </a:ext>
            </a:extLst>
          </p:cNvPr>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29</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15" name="Image 6" descr="/tmp/assets2/tce_h_color.png">
            <a:extLst>
              <a:ext uri="{FF2B5EF4-FFF2-40B4-BE49-F238E27FC236}">
                <a16:creationId xmlns:a16="http://schemas.microsoft.com/office/drawing/2014/main" id="{89968BC2-C811-ACAF-C504-7D1CD1DF91F5}"/>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7" name="Image 7" descr="/tmp/assets2/amve_official.png">
            <a:extLst>
              <a:ext uri="{FF2B5EF4-FFF2-40B4-BE49-F238E27FC236}">
                <a16:creationId xmlns:a16="http://schemas.microsoft.com/office/drawing/2014/main" id="{A9AD09F9-B6F3-9ADB-1E0B-149EBDFB278C}"/>
              </a:ext>
            </a:extLst>
          </p:cNvPr>
          <p:cNvPicPr>
            <a:picLocks noChangeAspect="1"/>
          </p:cNvPicPr>
          <p:nvPr/>
        </p:nvPicPr>
        <p:blipFill>
          <a:blip r:embed="rId4"/>
          <a:stretch>
            <a:fillRect/>
          </a:stretch>
        </p:blipFill>
        <p:spPr>
          <a:xfrm>
            <a:off x="10692080" y="6065021"/>
            <a:ext cx="996696" cy="592725"/>
          </a:xfrm>
          <a:prstGeom prst="rect">
            <a:avLst/>
          </a:prstGeom>
        </p:spPr>
      </p:pic>
    </p:spTree>
    <p:extLst>
      <p:ext uri="{BB962C8B-B14F-4D97-AF65-F5344CB8AC3E}">
        <p14:creationId xmlns:p14="http://schemas.microsoft.com/office/powerpoint/2010/main" val="2753425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name="Slide 24">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anose="02040503050406030204" pitchFamily="18" charset="0"/>
                <a:ea typeface="Cambria" panose="02040503050406030204" pitchFamily="18" charset="0"/>
                <a:cs typeface="Cambria" pitchFamily="34" charset="-120"/>
              </a:rPr>
              <a:t>06</a:t>
            </a:r>
            <a:endParaRPr lang="pt-BR" sz="15000" noProof="0">
              <a:latin typeface="Cambria" panose="02040503050406030204" pitchFamily="18" charset="0"/>
              <a:ea typeface="Cambria" panose="02040503050406030204" pitchFamily="18" charset="0"/>
            </a:endParaRPr>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anose="02040503050406030204" pitchFamily="18" charset="0"/>
                <a:ea typeface="Cambria" panose="02040503050406030204" pitchFamily="18" charset="0"/>
                <a:cs typeface="Cambria" pitchFamily="34" charset="-120"/>
              </a:rPr>
              <a:t>Procedimentos investigativos</a:t>
            </a:r>
            <a:endParaRPr lang="pt-BR" sz="3400" noProof="0">
              <a:latin typeface="Cambria" panose="02040503050406030204" pitchFamily="18" charset="0"/>
              <a:ea typeface="Cambria" panose="02040503050406030204" pitchFamily="18" charset="0"/>
            </a:endParaRPr>
          </a:p>
        </p:txBody>
      </p:sp>
      <p:sp>
        <p:nvSpPr>
          <p:cNvPr id="10" name="Text 6"/>
          <p:cNvSpPr/>
          <p:nvPr/>
        </p:nvSpPr>
        <p:spPr>
          <a:xfrm>
            <a:off x="6144768" y="3383280"/>
            <a:ext cx="4094106"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Apurar sem acusar: IPS, sindicância investigativa e patrimonial</a:t>
            </a:r>
            <a:endParaRPr lang="pt-BR" sz="2000" noProof="0">
              <a:latin typeface="Cambria" panose="02040503050406030204" pitchFamily="18" charset="0"/>
              <a:ea typeface="Cambria" panose="02040503050406030204" pitchFamily="18" charset="0"/>
            </a:endParaRPr>
          </a:p>
        </p:txBody>
      </p:sp>
      <p:pic>
        <p:nvPicPr>
          <p:cNvPr id="16" name="Imagem 15" descr="AMVE – Associação de Municípios do Vale Europeu">
            <a:extLst>
              <a:ext uri="{FF2B5EF4-FFF2-40B4-BE49-F238E27FC236}">
                <a16:creationId xmlns:a16="http://schemas.microsoft.com/office/drawing/2014/main" id="{F2202272-C7CA-F9EF-0EAC-B68BD286F76F}"/>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8" name="Image 2" descr="/tmp/assets2/tce_h_white.png">
            <a:extLst>
              <a:ext uri="{FF2B5EF4-FFF2-40B4-BE49-F238E27FC236}">
                <a16:creationId xmlns:a16="http://schemas.microsoft.com/office/drawing/2014/main" id="{724F16CA-DB42-FEB1-2B33-FA085C971A39}"/>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name="Slide 25">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6 · INVESTIGAÇÃO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Procedimento investigativo x processo punitivo</a:t>
            </a:r>
            <a:endParaRPr lang="pt-BR" sz="3100" noProof="0">
              <a:latin typeface="Cambria" panose="02040503050406030204" pitchFamily="18" charset="0"/>
              <a:ea typeface="Cambria" panose="02040503050406030204" pitchFamily="18" charset="0"/>
            </a:endParaRPr>
          </a:p>
        </p:txBody>
      </p:sp>
      <p:graphicFrame>
        <p:nvGraphicFramePr>
          <p:cNvPr id="26" name="Table 0"/>
          <p:cNvGraphicFramePr>
            <a:graphicFrameLocks noGrp="1"/>
          </p:cNvGraphicFramePr>
          <p:nvPr>
            <p:extLst>
              <p:ext uri="{D42A27DB-BD31-4B8C-83A1-F6EECF244321}">
                <p14:modId xmlns:p14="http://schemas.microsoft.com/office/powerpoint/2010/main" val="1357412585"/>
              </p:ext>
            </p:extLst>
          </p:nvPr>
        </p:nvGraphicFramePr>
        <p:xfrm>
          <a:off x="640080" y="1828800"/>
          <a:ext cx="10927080" cy="3611880"/>
        </p:xfrm>
        <a:graphic>
          <a:graphicData uri="http://schemas.openxmlformats.org/drawingml/2006/table">
            <a:tbl>
              <a:tblPr/>
              <a:tblGrid>
                <a:gridCol w="3429000">
                  <a:extLst>
                    <a:ext uri="{9D8B030D-6E8A-4147-A177-3AD203B41FA5}">
                      <a16:colId xmlns:a16="http://schemas.microsoft.com/office/drawing/2014/main" val="20000"/>
                    </a:ext>
                  </a:extLst>
                </a:gridCol>
                <a:gridCol w="3749040">
                  <a:extLst>
                    <a:ext uri="{9D8B030D-6E8A-4147-A177-3AD203B41FA5}">
                      <a16:colId xmlns:a16="http://schemas.microsoft.com/office/drawing/2014/main" val="20001"/>
                    </a:ext>
                  </a:extLst>
                </a:gridCol>
                <a:gridCol w="3749040">
                  <a:extLst>
                    <a:ext uri="{9D8B030D-6E8A-4147-A177-3AD203B41FA5}">
                      <a16:colId xmlns:a16="http://schemas.microsoft.com/office/drawing/2014/main" val="20002"/>
                    </a:ext>
                  </a:extLst>
                </a:gridCol>
              </a:tblGrid>
              <a:tr h="457200">
                <a:tc>
                  <a:txBody>
                    <a:bodyPr/>
                    <a:lstStyle/>
                    <a:p>
                      <a:pPr marL="0" indent="0">
                        <a:buNone/>
                      </a:pPr>
                      <a:r>
                        <a:rPr lang="pt-BR" sz="1350" b="1" noProof="0">
                          <a:solidFill>
                            <a:srgbClr val="FFFFFF"/>
                          </a:solidFill>
                          <a:latin typeface="Cambria" panose="02040503050406030204" pitchFamily="18" charset="0"/>
                          <a:ea typeface="Cambria" panose="02040503050406030204" pitchFamily="18" charset="0"/>
                          <a:cs typeface="Calibri" pitchFamily="34" charset="-120"/>
                        </a:rPr>
                        <a:t>Característica</a:t>
                      </a:r>
                      <a:endParaRPr lang="pt-BR" sz="13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9B1B43"/>
                    </a:solidFill>
                  </a:tcPr>
                </a:tc>
                <a:tc>
                  <a:txBody>
                    <a:bodyPr/>
                    <a:lstStyle/>
                    <a:p>
                      <a:pPr marL="0" indent="0" algn="ctr">
                        <a:buNone/>
                      </a:pPr>
                      <a:r>
                        <a:rPr lang="pt-BR" sz="1350" b="1" noProof="0">
                          <a:solidFill>
                            <a:srgbClr val="FFFFFF"/>
                          </a:solidFill>
                          <a:latin typeface="Cambria" panose="02040503050406030204" pitchFamily="18" charset="0"/>
                          <a:ea typeface="Cambria" panose="02040503050406030204" pitchFamily="18" charset="0"/>
                          <a:cs typeface="Calibri" pitchFamily="34" charset="-120"/>
                        </a:rPr>
                        <a:t>Investigativo</a:t>
                      </a:r>
                      <a:endParaRPr lang="pt-BR" sz="13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9B1B43"/>
                    </a:solidFill>
                  </a:tcPr>
                </a:tc>
                <a:tc>
                  <a:txBody>
                    <a:bodyPr/>
                    <a:lstStyle/>
                    <a:p>
                      <a:pPr marL="0" indent="0" algn="ctr">
                        <a:buNone/>
                      </a:pPr>
                      <a:r>
                        <a:rPr lang="pt-BR" sz="1350" b="1" noProof="0">
                          <a:solidFill>
                            <a:srgbClr val="FFFFFF"/>
                          </a:solidFill>
                          <a:latin typeface="Cambria" panose="02040503050406030204" pitchFamily="18" charset="0"/>
                          <a:ea typeface="Cambria" panose="02040503050406030204" pitchFamily="18" charset="0"/>
                          <a:cs typeface="Calibri" pitchFamily="34" charset="-120"/>
                        </a:rPr>
                        <a:t>Punitivo</a:t>
                      </a:r>
                      <a:endParaRPr lang="pt-BR" sz="13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9B1B43"/>
                    </a:solidFill>
                  </a:tcPr>
                </a:tc>
                <a:extLst>
                  <a:ext uri="{0D108BD9-81ED-4DB2-BD59-A6C34878D82A}">
                    <a16:rowId xmlns:a16="http://schemas.microsoft.com/office/drawing/2014/main" val="10000"/>
                  </a:ext>
                </a:extLst>
              </a:tr>
              <a:tr h="640080">
                <a:tc>
                  <a:txBody>
                    <a:bodyPr/>
                    <a:lstStyle/>
                    <a:p>
                      <a:pPr marL="0" indent="0">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Finalidade</a:t>
                      </a:r>
                      <a:endParaRPr lang="pt-BR" sz="12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Coletar elementos de autoria/materialidade</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Aplicar sanção disciplinar</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1"/>
                  </a:ext>
                </a:extLst>
              </a:tr>
              <a:tr h="502920">
                <a:tc>
                  <a:txBody>
                    <a:bodyPr/>
                    <a:lstStyle/>
                    <a:p>
                      <a:pPr marL="0" indent="0">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Contraditório / ampla defesa</a:t>
                      </a:r>
                      <a:endParaRPr lang="pt-BR" sz="12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Não (regra)</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Sim</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Resulta em pena?</a:t>
                      </a:r>
                      <a:endParaRPr lang="pt-BR" sz="12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Não</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Sim</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3"/>
                  </a:ext>
                </a:extLst>
              </a:tr>
              <a:tr h="640080">
                <a:tc>
                  <a:txBody>
                    <a:bodyPr/>
                    <a:lstStyle/>
                    <a:p>
                      <a:pPr marL="0" indent="0">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Conta prazo prescricional?</a:t>
                      </a:r>
                      <a:endParaRPr lang="pt-BR" sz="12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Não</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Sim</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868680">
                <a:tc>
                  <a:txBody>
                    <a:bodyPr/>
                    <a:lstStyle/>
                    <a:p>
                      <a:pPr marL="0" indent="0">
                        <a:buNone/>
                      </a:pPr>
                      <a:r>
                        <a:rPr lang="pt-BR" sz="1250" b="1" noProof="0">
                          <a:solidFill>
                            <a:srgbClr val="1B5E4B"/>
                          </a:solidFill>
                          <a:latin typeface="Cambria" panose="02040503050406030204" pitchFamily="18" charset="0"/>
                          <a:ea typeface="Cambria" panose="02040503050406030204" pitchFamily="18" charset="0"/>
                          <a:cs typeface="Calibri" pitchFamily="34" charset="-120"/>
                        </a:rPr>
                        <a:t>Exemplos</a:t>
                      </a:r>
                      <a:endParaRPr lang="pt-BR" sz="125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IPS · Sindicância investigativa · Patrimonial</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tc>
                  <a:txBody>
                    <a:bodyPr/>
                    <a:lstStyle/>
                    <a:p>
                      <a:pPr marL="0" indent="0" algn="ctr">
                        <a:buNone/>
                      </a:pPr>
                      <a:r>
                        <a:rPr lang="pt-BR" sz="1200" noProof="0">
                          <a:solidFill>
                            <a:srgbClr val="3A3A3A"/>
                          </a:solidFill>
                          <a:latin typeface="Cambria" panose="02040503050406030204" pitchFamily="18" charset="0"/>
                          <a:ea typeface="Cambria" panose="02040503050406030204" pitchFamily="18" charset="0"/>
                          <a:cs typeface="Calibri" pitchFamily="34" charset="-120"/>
                        </a:rPr>
                        <a:t>Sind. acusatória · PAD sumário · PAD ordinário</a:t>
                      </a:r>
                      <a:endParaRPr lang="pt-BR" sz="1200" noProof="0">
                        <a:latin typeface="Cambria" panose="02040503050406030204" pitchFamily="18" charset="0"/>
                        <a:ea typeface="Cambria" panose="02040503050406030204" pitchFamily="18" charset="0"/>
                        <a:cs typeface="Calibri" charset="0"/>
                      </a:endParaRPr>
                    </a:p>
                  </a:txBody>
                  <a:tcPr marL="101600" marR="101600" marT="50800" marB="50800" anchor="ctr">
                    <a:lnL w="6350" cap="flat" cmpd="sng" algn="ctr">
                      <a:solidFill>
                        <a:srgbClr val="DAD6CF"/>
                      </a:solidFill>
                      <a:prstDash val="solid"/>
                      <a:round/>
                      <a:headEnd type="none" w="med" len="med"/>
                      <a:tailEnd type="none" w="med" len="med"/>
                    </a:lnL>
                    <a:lnR w="6350" cap="flat" cmpd="sng" algn="ctr">
                      <a:solidFill>
                        <a:srgbClr val="DAD6CF"/>
                      </a:solidFill>
                      <a:prstDash val="solid"/>
                      <a:round/>
                      <a:headEnd type="none" w="med" len="med"/>
                      <a:tailEnd type="none" w="med" len="med"/>
                    </a:lnR>
                    <a:lnT w="6350" cap="flat" cmpd="sng" algn="ctr">
                      <a:solidFill>
                        <a:srgbClr val="DAD6CF"/>
                      </a:solidFill>
                      <a:prstDash val="solid"/>
                      <a:round/>
                      <a:headEnd type="none" w="med" len="med"/>
                      <a:tailEnd type="none" w="med" len="med"/>
                    </a:lnT>
                    <a:lnB w="6350" cap="flat" cmpd="sng" algn="ctr">
                      <a:solidFill>
                        <a:srgbClr val="DAD6CF"/>
                      </a:solidFill>
                      <a:prstDash val="solid"/>
                      <a:round/>
                      <a:headEnd type="none" w="med" len="med"/>
                      <a:tailEnd type="none" w="med" len="med"/>
                    </a:lnB>
                    <a:solidFill>
                      <a:srgbClr val="EDEEF0"/>
                    </a:solidFill>
                  </a:tcPr>
                </a:tc>
                <a:extLst>
                  <a:ext uri="{0D108BD9-81ED-4DB2-BD59-A6C34878D82A}">
                    <a16:rowId xmlns:a16="http://schemas.microsoft.com/office/drawing/2014/main" val="10005"/>
                  </a:ext>
                </a:extLst>
              </a:tr>
            </a:tbl>
          </a:graphicData>
        </a:graphic>
      </p:graphicFrame>
      <p:sp>
        <p:nvSpPr>
          <p:cNvPr id="7" name="Text 2"/>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8" name="Text 3"/>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3</a:t>
            </a:r>
            <a:r>
              <a:rPr lang="pt-BR" sz="1000" dirty="0">
                <a:solidFill>
                  <a:schemeClr val="bg2">
                    <a:lumMod val="50000"/>
                  </a:schemeClr>
                </a:solidFill>
                <a:latin typeface="Cambria" panose="02040503050406030204" pitchFamily="18" charset="0"/>
                <a:ea typeface="Cambria" panose="02040503050406030204" pitchFamily="18" charset="0"/>
              </a:rPr>
              <a:t>1</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9" name="Image 6" descr="/tmp/assets2/tce_h_color.png">
            <a:extLst>
              <a:ext uri="{FF2B5EF4-FFF2-40B4-BE49-F238E27FC236}">
                <a16:creationId xmlns:a16="http://schemas.microsoft.com/office/drawing/2014/main" id="{96762E55-1AE0-B915-2730-73A83B847F71}"/>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1" name="Image 7" descr="/tmp/assets2/amve_official.png">
            <a:extLst>
              <a:ext uri="{FF2B5EF4-FFF2-40B4-BE49-F238E27FC236}">
                <a16:creationId xmlns:a16="http://schemas.microsoft.com/office/drawing/2014/main" id="{2E9A4910-81E0-468B-FF9F-06900ED225B4}"/>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name="Slide 26">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6 · INVESTIGAÇÃO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Três instrumentos para investigar</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2007108"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2209190" y="2305202"/>
            <a:ext cx="373075" cy="373075"/>
          </a:xfrm>
          <a:prstGeom prst="rect">
            <a:avLst/>
          </a:prstGeom>
        </p:spPr>
      </p:pic>
      <p:sp>
        <p:nvSpPr>
          <p:cNvPr id="7" name="Text 4"/>
          <p:cNvSpPr/>
          <p:nvPr/>
        </p:nvSpPr>
        <p:spPr>
          <a:xfrm>
            <a:off x="841248" y="3017520"/>
            <a:ext cx="3108960" cy="777240"/>
          </a:xfrm>
          <a:prstGeom prst="rect">
            <a:avLst/>
          </a:prstGeom>
          <a:noFill/>
          <a:ln/>
        </p:spPr>
        <p:txBody>
          <a:bodyPr wrap="square" rtlCol="0" anchor="ctr"/>
          <a:lstStyle/>
          <a:p>
            <a:pPr marL="0" indent="0" algn="ctr">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Investigação Preliminar Sumária (IPS)</a:t>
            </a:r>
            <a:endParaRPr lang="pt-BR" sz="1450" noProof="0">
              <a:latin typeface="Cambria" panose="02040503050406030204" pitchFamily="18" charset="0"/>
              <a:ea typeface="Cambria" panose="02040503050406030204" pitchFamily="18" charset="0"/>
            </a:endParaRPr>
          </a:p>
        </p:txBody>
      </p:sp>
      <p:sp>
        <p:nvSpPr>
          <p:cNvPr id="8" name="Text 5"/>
          <p:cNvSpPr/>
          <p:nvPr/>
        </p:nvSpPr>
        <p:spPr>
          <a:xfrm>
            <a:off x="868680" y="3840480"/>
            <a:ext cx="3054096" cy="132588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Caráter preparatório, informal e de acesso restrito; conduzida pela unidade correcional. Prazo de 180 dias.</a:t>
            </a:r>
            <a:endParaRPr lang="pt-BR" sz="1150" noProof="0">
              <a:latin typeface="Cambria" panose="02040503050406030204" pitchFamily="18" charset="0"/>
              <a:ea typeface="Cambria" panose="02040503050406030204" pitchFamily="18" charset="0"/>
            </a:endParaRPr>
          </a:p>
        </p:txBody>
      </p:sp>
      <p:sp>
        <p:nvSpPr>
          <p:cNvPr id="9" name="Text 6"/>
          <p:cNvSpPr/>
          <p:nvPr/>
        </p:nvSpPr>
        <p:spPr>
          <a:xfrm>
            <a:off x="822960" y="5230368"/>
            <a:ext cx="3145536" cy="411480"/>
          </a:xfrm>
          <a:prstGeom prst="rect">
            <a:avLst/>
          </a:prstGeom>
          <a:noFill/>
          <a:ln/>
        </p:spPr>
        <p:txBody>
          <a:bodyPr wrap="square" rtlCol="0" anchor="ctr"/>
          <a:lstStyle/>
          <a:p>
            <a:pPr marL="0" indent="0" algn="ctr">
              <a:lnSpc>
                <a:spcPct val="95000"/>
              </a:lnSpc>
              <a:buNone/>
            </a:pPr>
            <a:r>
              <a:rPr lang="pt-BR" sz="1050" b="1" noProof="0">
                <a:solidFill>
                  <a:srgbClr val="1B5E4B"/>
                </a:solidFill>
                <a:latin typeface="Cambria" panose="02040503050406030204" pitchFamily="18" charset="0"/>
                <a:ea typeface="Cambria" panose="02040503050406030204" pitchFamily="18" charset="0"/>
                <a:cs typeface="Calibri" pitchFamily="34" charset="-120"/>
              </a:rPr>
              <a:t>Port. Norm. CGU 27/2022, arts. 40-45</a:t>
            </a:r>
            <a:endParaRPr lang="pt-BR" sz="1050" noProof="0">
              <a:latin typeface="Cambria" panose="02040503050406030204" pitchFamily="18" charset="0"/>
              <a:ea typeface="Cambria" panose="02040503050406030204" pitchFamily="18" charset="0"/>
            </a:endParaRPr>
          </a:p>
        </p:txBody>
      </p:sp>
      <p:sp>
        <p:nvSpPr>
          <p:cNvPr id="10" name="Shape 7"/>
          <p:cNvSpPr/>
          <p:nvPr/>
        </p:nvSpPr>
        <p:spPr>
          <a:xfrm>
            <a:off x="4315968"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5682996"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5885078" y="2305202"/>
            <a:ext cx="373075" cy="373075"/>
          </a:xfrm>
          <a:prstGeom prst="rect">
            <a:avLst/>
          </a:prstGeom>
        </p:spPr>
      </p:pic>
      <p:sp>
        <p:nvSpPr>
          <p:cNvPr id="13" name="Text 9"/>
          <p:cNvSpPr/>
          <p:nvPr/>
        </p:nvSpPr>
        <p:spPr>
          <a:xfrm>
            <a:off x="4517136" y="3017520"/>
            <a:ext cx="3108960" cy="777240"/>
          </a:xfrm>
          <a:prstGeom prst="rect">
            <a:avLst/>
          </a:prstGeom>
          <a:noFill/>
          <a:ln/>
        </p:spPr>
        <p:txBody>
          <a:bodyPr wrap="square" rtlCol="0" anchor="ctr"/>
          <a:lstStyle/>
          <a:p>
            <a:pPr marL="0" indent="0" algn="ctr">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Sindicância investigativa</a:t>
            </a:r>
            <a:endParaRPr lang="pt-BR" sz="1450" noProof="0">
              <a:latin typeface="Cambria" panose="02040503050406030204" pitchFamily="18" charset="0"/>
              <a:ea typeface="Cambria" panose="02040503050406030204" pitchFamily="18" charset="0"/>
            </a:endParaRPr>
          </a:p>
        </p:txBody>
      </p:sp>
      <p:sp>
        <p:nvSpPr>
          <p:cNvPr id="14" name="Text 10"/>
          <p:cNvSpPr/>
          <p:nvPr/>
        </p:nvSpPr>
        <p:spPr>
          <a:xfrm>
            <a:off x="4544568" y="3840480"/>
            <a:ext cx="3054096" cy="132588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Quando fato ou autoria não são evidentes. </a:t>
            </a:r>
          </a:p>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Um ou mais servidores efetivos e estáveis. </a:t>
            </a:r>
          </a:p>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Prazo de 30 dias, prorrogável.</a:t>
            </a:r>
            <a:endParaRPr lang="pt-BR" sz="1150" noProof="0">
              <a:latin typeface="Cambria" panose="02040503050406030204" pitchFamily="18" charset="0"/>
              <a:ea typeface="Cambria" panose="02040503050406030204" pitchFamily="18" charset="0"/>
            </a:endParaRPr>
          </a:p>
        </p:txBody>
      </p:sp>
      <p:sp>
        <p:nvSpPr>
          <p:cNvPr id="15" name="Text 11"/>
          <p:cNvSpPr/>
          <p:nvPr/>
        </p:nvSpPr>
        <p:spPr>
          <a:xfrm>
            <a:off x="4498848" y="5230368"/>
            <a:ext cx="3145536" cy="411480"/>
          </a:xfrm>
          <a:prstGeom prst="rect">
            <a:avLst/>
          </a:prstGeom>
          <a:noFill/>
          <a:ln/>
        </p:spPr>
        <p:txBody>
          <a:bodyPr wrap="square" rtlCol="0" anchor="ctr"/>
          <a:lstStyle/>
          <a:p>
            <a:pPr marL="0" indent="0" algn="ctr">
              <a:lnSpc>
                <a:spcPct val="95000"/>
              </a:lnSpc>
              <a:buNone/>
            </a:pPr>
            <a:r>
              <a:rPr lang="pt-BR" sz="1050" b="1" noProof="0">
                <a:solidFill>
                  <a:srgbClr val="1B5E4B"/>
                </a:solidFill>
                <a:latin typeface="Cambria" panose="02040503050406030204" pitchFamily="18" charset="0"/>
                <a:ea typeface="Cambria" panose="02040503050406030204" pitchFamily="18" charset="0"/>
                <a:cs typeface="Calibri" pitchFamily="34" charset="-120"/>
              </a:rPr>
              <a:t>Art. 17, I, da LCE 491/2010</a:t>
            </a:r>
            <a:endParaRPr lang="pt-BR" sz="1050" noProof="0">
              <a:latin typeface="Cambria" panose="02040503050406030204" pitchFamily="18" charset="0"/>
              <a:ea typeface="Cambria" panose="02040503050406030204" pitchFamily="18" charset="0"/>
            </a:endParaRPr>
          </a:p>
        </p:txBody>
      </p:sp>
      <p:sp>
        <p:nvSpPr>
          <p:cNvPr id="16" name="Shape 12"/>
          <p:cNvSpPr/>
          <p:nvPr/>
        </p:nvSpPr>
        <p:spPr>
          <a:xfrm>
            <a:off x="7991856"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7" name="Shape 13"/>
          <p:cNvSpPr/>
          <p:nvPr/>
        </p:nvSpPr>
        <p:spPr>
          <a:xfrm>
            <a:off x="9358884"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8" name="Image 2" descr="preencoded.png"/>
          <p:cNvPicPr>
            <a:picLocks noChangeAspect="1"/>
          </p:cNvPicPr>
          <p:nvPr/>
        </p:nvPicPr>
        <p:blipFill>
          <a:blip r:embed="rId5"/>
          <a:stretch>
            <a:fillRect/>
          </a:stretch>
        </p:blipFill>
        <p:spPr>
          <a:xfrm>
            <a:off x="9560966" y="2305202"/>
            <a:ext cx="373075" cy="373075"/>
          </a:xfrm>
          <a:prstGeom prst="rect">
            <a:avLst/>
          </a:prstGeom>
        </p:spPr>
      </p:pic>
      <p:sp>
        <p:nvSpPr>
          <p:cNvPr id="19" name="Text 14"/>
          <p:cNvSpPr/>
          <p:nvPr/>
        </p:nvSpPr>
        <p:spPr>
          <a:xfrm>
            <a:off x="8193024" y="3017520"/>
            <a:ext cx="3108960" cy="777240"/>
          </a:xfrm>
          <a:prstGeom prst="rect">
            <a:avLst/>
          </a:prstGeom>
          <a:noFill/>
          <a:ln/>
        </p:spPr>
        <p:txBody>
          <a:bodyPr wrap="square" rtlCol="0" anchor="ctr"/>
          <a:lstStyle/>
          <a:p>
            <a:pPr marL="0" indent="0" algn="ctr">
              <a:lnSpc>
                <a:spcPct val="95000"/>
              </a:lnSpc>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Sindicância patrimonial</a:t>
            </a:r>
            <a:endParaRPr lang="pt-BR" sz="1450" noProof="0">
              <a:latin typeface="Cambria" panose="02040503050406030204" pitchFamily="18" charset="0"/>
              <a:ea typeface="Cambria" panose="02040503050406030204" pitchFamily="18" charset="0"/>
            </a:endParaRPr>
          </a:p>
        </p:txBody>
      </p:sp>
      <p:sp>
        <p:nvSpPr>
          <p:cNvPr id="20" name="Text 15"/>
          <p:cNvSpPr/>
          <p:nvPr/>
        </p:nvSpPr>
        <p:spPr>
          <a:xfrm>
            <a:off x="8220456" y="3840480"/>
            <a:ext cx="3054096" cy="132588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Apura enriquecimento ilícito e evolução patrimonial incompatível. </a:t>
            </a:r>
          </a:p>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Sigilosa e meramente investigatória. </a:t>
            </a:r>
          </a:p>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Prazo de 30 dias, prorrogável.</a:t>
            </a:r>
            <a:endParaRPr lang="pt-BR" sz="1150" noProof="0">
              <a:latin typeface="Cambria" panose="02040503050406030204" pitchFamily="18" charset="0"/>
              <a:ea typeface="Cambria" panose="02040503050406030204" pitchFamily="18" charset="0"/>
            </a:endParaRPr>
          </a:p>
        </p:txBody>
      </p:sp>
      <p:sp>
        <p:nvSpPr>
          <p:cNvPr id="21" name="Text 16"/>
          <p:cNvSpPr/>
          <p:nvPr/>
        </p:nvSpPr>
        <p:spPr>
          <a:xfrm>
            <a:off x="8174736" y="5230368"/>
            <a:ext cx="3145536" cy="411480"/>
          </a:xfrm>
          <a:prstGeom prst="rect">
            <a:avLst/>
          </a:prstGeom>
          <a:noFill/>
          <a:ln/>
        </p:spPr>
        <p:txBody>
          <a:bodyPr wrap="square" rtlCol="0" anchor="ctr"/>
          <a:lstStyle/>
          <a:p>
            <a:pPr marL="0" indent="0" algn="ctr">
              <a:lnSpc>
                <a:spcPct val="95000"/>
              </a:lnSpc>
              <a:buNone/>
            </a:pPr>
            <a:r>
              <a:rPr lang="pt-BR" sz="1050" b="1" noProof="0">
                <a:solidFill>
                  <a:srgbClr val="1B5E4B"/>
                </a:solidFill>
                <a:latin typeface="Cambria" panose="02040503050406030204" pitchFamily="18" charset="0"/>
                <a:ea typeface="Cambria" panose="02040503050406030204" pitchFamily="18" charset="0"/>
                <a:cs typeface="Calibri" pitchFamily="34" charset="-120"/>
              </a:rPr>
              <a:t>Arts. 18-19 da LCE 491/2010</a:t>
            </a:r>
            <a:endParaRPr lang="pt-BR" sz="1050" noProof="0">
              <a:latin typeface="Cambria" panose="02040503050406030204" pitchFamily="18" charset="0"/>
              <a:ea typeface="Cambria" panose="02040503050406030204" pitchFamily="18" charset="0"/>
            </a:endParaRPr>
          </a:p>
        </p:txBody>
      </p:sp>
      <p:sp>
        <p:nvSpPr>
          <p:cNvPr id="24" name="Text 17"/>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5" name="Text 18"/>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32</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7" name="Image 6" descr="/tmp/assets2/tce_h_color.png">
            <a:extLst>
              <a:ext uri="{FF2B5EF4-FFF2-40B4-BE49-F238E27FC236}">
                <a16:creationId xmlns:a16="http://schemas.microsoft.com/office/drawing/2014/main" id="{C949A7B9-C7CE-B4F2-7352-A0CC25593571}"/>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29" name="Image 7" descr="/tmp/assets2/amve_official.png">
            <a:extLst>
              <a:ext uri="{FF2B5EF4-FFF2-40B4-BE49-F238E27FC236}">
                <a16:creationId xmlns:a16="http://schemas.microsoft.com/office/drawing/2014/main" id="{BE263372-40FA-409B-41B6-8AB587AD9F9B}"/>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name="Slide 27">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anose="02040503050406030204" pitchFamily="18" charset="0"/>
                <a:ea typeface="Cambria" panose="02040503050406030204" pitchFamily="18" charset="0"/>
                <a:cs typeface="Cambria" pitchFamily="34" charset="-120"/>
              </a:rPr>
              <a:t>07</a:t>
            </a:r>
            <a:endParaRPr lang="pt-BR" sz="15000" noProof="0">
              <a:latin typeface="Cambria" panose="02040503050406030204" pitchFamily="18" charset="0"/>
              <a:ea typeface="Cambria" panose="02040503050406030204" pitchFamily="18" charset="0"/>
            </a:endParaRPr>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anose="02040503050406030204" pitchFamily="18" charset="0"/>
                <a:ea typeface="Cambria" panose="02040503050406030204" pitchFamily="18" charset="0"/>
                <a:cs typeface="Cambria" pitchFamily="34" charset="-120"/>
              </a:rPr>
              <a:t>Processos sancionatórios</a:t>
            </a:r>
            <a:endParaRPr lang="pt-BR" sz="3400" noProof="0">
              <a:latin typeface="Cambria" panose="02040503050406030204" pitchFamily="18" charset="0"/>
              <a:ea typeface="Cambria" panose="02040503050406030204" pitchFamily="18" charset="0"/>
            </a:endParaRPr>
          </a:p>
        </p:txBody>
      </p:sp>
      <p:sp>
        <p:nvSpPr>
          <p:cNvPr id="10" name="Text 6"/>
          <p:cNvSpPr/>
          <p:nvPr/>
        </p:nvSpPr>
        <p:spPr>
          <a:xfrm>
            <a:off x="6144767" y="3383280"/>
            <a:ext cx="3997853"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O processo disciplinar como </a:t>
            </a:r>
            <a:r>
              <a:rPr lang="pt-BR" sz="2000" i="1" noProof="0">
                <a:solidFill>
                  <a:srgbClr val="EAD9DB"/>
                </a:solidFill>
                <a:latin typeface="Cambria" panose="02040503050406030204" pitchFamily="18" charset="0"/>
                <a:ea typeface="Cambria" panose="02040503050406030204" pitchFamily="18" charset="0"/>
                <a:cs typeface="Calibri" pitchFamily="34" charset="-120"/>
              </a:rPr>
              <a:t>ultima ratio</a:t>
            </a:r>
            <a:r>
              <a:rPr lang="pt-BR" sz="2000" noProof="0">
                <a:solidFill>
                  <a:srgbClr val="EAD9DB"/>
                </a:solidFill>
                <a:latin typeface="Cambria" panose="02040503050406030204" pitchFamily="18" charset="0"/>
                <a:ea typeface="Cambria" panose="02040503050406030204" pitchFamily="18" charset="0"/>
                <a:cs typeface="Calibri" pitchFamily="34" charset="-120"/>
              </a:rPr>
              <a:t>: ritos e cabimento</a:t>
            </a:r>
            <a:endParaRPr lang="pt-BR" sz="2000" noProof="0">
              <a:latin typeface="Cambria" panose="02040503050406030204" pitchFamily="18" charset="0"/>
              <a:ea typeface="Cambria" panose="02040503050406030204" pitchFamily="18" charset="0"/>
            </a:endParaRPr>
          </a:p>
        </p:txBody>
      </p:sp>
      <p:pic>
        <p:nvPicPr>
          <p:cNvPr id="16" name="Imagem 15" descr="AMVE – Associação de Municípios do Vale Europeu">
            <a:extLst>
              <a:ext uri="{FF2B5EF4-FFF2-40B4-BE49-F238E27FC236}">
                <a16:creationId xmlns:a16="http://schemas.microsoft.com/office/drawing/2014/main" id="{201064B3-DEA7-43E2-6004-DA38B526127F}"/>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8" name="Image 2" descr="/tmp/assets2/tce_h_white.png">
            <a:extLst>
              <a:ext uri="{FF2B5EF4-FFF2-40B4-BE49-F238E27FC236}">
                <a16:creationId xmlns:a16="http://schemas.microsoft.com/office/drawing/2014/main" id="{E20C9A1F-8C87-8B94-6136-6CF7E1E86FE8}"/>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name="Slide 28">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7 · SANCIONATÓRIOS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Sindicância acusatória, rito sumário e ordinário</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2007108" y="2103120"/>
            <a:ext cx="777240" cy="77724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2209190" y="2305202"/>
            <a:ext cx="373075" cy="373075"/>
          </a:xfrm>
          <a:prstGeom prst="rect">
            <a:avLst/>
          </a:prstGeom>
        </p:spPr>
      </p:pic>
      <p:sp>
        <p:nvSpPr>
          <p:cNvPr id="7" name="Text 4"/>
          <p:cNvSpPr/>
          <p:nvPr/>
        </p:nvSpPr>
        <p:spPr>
          <a:xfrm>
            <a:off x="841248" y="3017520"/>
            <a:ext cx="3108960" cy="457200"/>
          </a:xfrm>
          <a:prstGeom prst="rect">
            <a:avLst/>
          </a:prstGeom>
          <a:noFill/>
          <a:ln/>
        </p:spPr>
        <p:txBody>
          <a:bodyPr wrap="square" rtlCol="0" anchor="ctr"/>
          <a:lstStyle/>
          <a:p>
            <a:pPr marL="0" indent="0" algn="ctr">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Sindicância acusatória</a:t>
            </a:r>
            <a:endParaRPr lang="pt-BR" sz="1500" noProof="0">
              <a:latin typeface="Cambria" panose="02040503050406030204" pitchFamily="18" charset="0"/>
              <a:ea typeface="Cambria" panose="02040503050406030204" pitchFamily="18" charset="0"/>
            </a:endParaRPr>
          </a:p>
        </p:txBody>
      </p:sp>
      <p:sp>
        <p:nvSpPr>
          <p:cNvPr id="8" name="Text 5"/>
          <p:cNvSpPr/>
          <p:nvPr/>
        </p:nvSpPr>
        <p:spPr>
          <a:xfrm>
            <a:off x="868680" y="3520440"/>
            <a:ext cx="3054096" cy="1600200"/>
          </a:xfrm>
          <a:prstGeom prst="rect">
            <a:avLst/>
          </a:prstGeom>
          <a:noFill/>
          <a:ln/>
        </p:spPr>
        <p:txBody>
          <a:bodyPr wrap="square" rtlCol="0" anchor="ctr"/>
          <a:lstStyle/>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Comissão: 2+ servidores efetivos e estáveis</a:t>
            </a:r>
          </a:p>
          <a:p>
            <a:pPr marL="0" indent="0" algn="ctr">
              <a:lnSpc>
                <a:spcPct val="112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Pode resultar em:</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 arquivamento, </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TAC, </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advertência ou suspensão até 30 dias, ou</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 instauração de PAD.</a:t>
            </a:r>
            <a:endParaRPr lang="pt-BR" sz="1150" noProof="0">
              <a:latin typeface="Cambria" panose="02040503050406030204" pitchFamily="18" charset="0"/>
              <a:ea typeface="Cambria" panose="02040503050406030204" pitchFamily="18" charset="0"/>
            </a:endParaRPr>
          </a:p>
        </p:txBody>
      </p:sp>
      <p:sp>
        <p:nvSpPr>
          <p:cNvPr id="9" name="Text 6"/>
          <p:cNvSpPr/>
          <p:nvPr/>
        </p:nvSpPr>
        <p:spPr>
          <a:xfrm>
            <a:off x="822960" y="5230368"/>
            <a:ext cx="3145536" cy="411480"/>
          </a:xfrm>
          <a:prstGeom prst="rect">
            <a:avLst/>
          </a:prstGeom>
          <a:noFill/>
          <a:ln/>
        </p:spPr>
        <p:txBody>
          <a:bodyPr wrap="square" rtlCol="0" anchor="ctr"/>
          <a:lstStyle/>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PRAZO: 30 dias (+30) · </a:t>
            </a:r>
          </a:p>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arts. 17 a 24 LCE 491/2010</a:t>
            </a:r>
            <a:endParaRPr lang="pt-BR" sz="1050" noProof="0">
              <a:latin typeface="Cambria" panose="02040503050406030204" pitchFamily="18" charset="0"/>
              <a:ea typeface="Cambria" panose="02040503050406030204" pitchFamily="18" charset="0"/>
            </a:endParaRPr>
          </a:p>
        </p:txBody>
      </p:sp>
      <p:sp>
        <p:nvSpPr>
          <p:cNvPr id="10" name="Shape 7"/>
          <p:cNvSpPr/>
          <p:nvPr/>
        </p:nvSpPr>
        <p:spPr>
          <a:xfrm>
            <a:off x="4315968"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5682996"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5885078" y="2305202"/>
            <a:ext cx="373075" cy="373075"/>
          </a:xfrm>
          <a:prstGeom prst="rect">
            <a:avLst/>
          </a:prstGeom>
        </p:spPr>
      </p:pic>
      <p:sp>
        <p:nvSpPr>
          <p:cNvPr id="13" name="Text 9"/>
          <p:cNvSpPr/>
          <p:nvPr/>
        </p:nvSpPr>
        <p:spPr>
          <a:xfrm>
            <a:off x="4517136" y="3017520"/>
            <a:ext cx="3108960" cy="457200"/>
          </a:xfrm>
          <a:prstGeom prst="rect">
            <a:avLst/>
          </a:prstGeom>
          <a:noFill/>
          <a:ln/>
        </p:spPr>
        <p:txBody>
          <a:bodyPr wrap="square" rtlCol="0" anchor="ctr"/>
          <a:lstStyle/>
          <a:p>
            <a:pPr marL="0" indent="0" algn="ctr">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PAD - rito sumário</a:t>
            </a:r>
            <a:endParaRPr lang="pt-BR" sz="1500" noProof="0">
              <a:latin typeface="Cambria" panose="02040503050406030204" pitchFamily="18" charset="0"/>
              <a:ea typeface="Cambria" panose="02040503050406030204" pitchFamily="18" charset="0"/>
            </a:endParaRPr>
          </a:p>
        </p:txBody>
      </p:sp>
      <p:sp>
        <p:nvSpPr>
          <p:cNvPr id="14" name="Text 10"/>
          <p:cNvSpPr/>
          <p:nvPr/>
        </p:nvSpPr>
        <p:spPr>
          <a:xfrm>
            <a:off x="4361207" y="3474720"/>
            <a:ext cx="3383280" cy="1481328"/>
          </a:xfrm>
          <a:prstGeom prst="rect">
            <a:avLst/>
          </a:prstGeom>
          <a:noFill/>
          <a:ln/>
        </p:spPr>
        <p:txBody>
          <a:bodyPr wrap="square" rtlCol="0" anchor="ctr"/>
          <a:lstStyle/>
          <a:p>
            <a:pPr marL="171450" indent="-171450" algn="ctr">
              <a:lnSpc>
                <a:spcPct val="112000"/>
              </a:lnSpc>
              <a:buFont typeface="Arial" panose="020B0604020202020204" pitchFamily="34" charset="0"/>
              <a:buChar char="•"/>
            </a:pPr>
            <a:endParaRPr lang="pt-BR" sz="1150" noProof="0">
              <a:solidFill>
                <a:srgbClr val="5B6166"/>
              </a:solidFill>
              <a:latin typeface="Cambria" panose="02040503050406030204" pitchFamily="18" charset="0"/>
              <a:ea typeface="Cambria" panose="02040503050406030204" pitchFamily="18" charset="0"/>
              <a:cs typeface="Calibri" pitchFamily="34" charset="-120"/>
            </a:endParaRP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Comissão: 2+ servidores efetivos e estáveis</a:t>
            </a:r>
          </a:p>
          <a:p>
            <a:pPr marL="171450" indent="-171450" algn="ctr">
              <a:lnSpc>
                <a:spcPct val="112000"/>
              </a:lnSpc>
              <a:buFont typeface="Arial" panose="020B0604020202020204" pitchFamily="34" charset="0"/>
              <a:buChar char="•"/>
            </a:pPr>
            <a:endParaRPr lang="pt-BR" sz="1150" noProof="0">
              <a:solidFill>
                <a:srgbClr val="5B6166"/>
              </a:solidFill>
              <a:latin typeface="Cambria" panose="02040503050406030204" pitchFamily="18" charset="0"/>
              <a:ea typeface="Cambria" panose="02040503050406030204" pitchFamily="18" charset="0"/>
              <a:cs typeface="Calibri" pitchFamily="34" charset="-120"/>
            </a:endParaRP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Acumulação ilegal, </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Abandono de cargo (ausência superior a 30 dias consecutivos – </a:t>
            </a:r>
            <a:r>
              <a:rPr lang="pt-BR" sz="1150" i="1" noProof="0">
                <a:solidFill>
                  <a:srgbClr val="5B6166"/>
                </a:solidFill>
                <a:latin typeface="Cambria" panose="02040503050406030204" pitchFamily="18" charset="0"/>
                <a:ea typeface="Cambria" panose="02040503050406030204" pitchFamily="18" charset="0"/>
                <a:cs typeface="Calibri" pitchFamily="34" charset="-120"/>
              </a:rPr>
              <a:t>animus abandonandi</a:t>
            </a:r>
            <a:r>
              <a:rPr lang="pt-BR" sz="1150" noProof="0">
                <a:solidFill>
                  <a:srgbClr val="5B6166"/>
                </a:solidFill>
                <a:latin typeface="Cambria" panose="02040503050406030204" pitchFamily="18" charset="0"/>
                <a:ea typeface="Cambria" panose="02040503050406030204" pitchFamily="18" charset="0"/>
                <a:cs typeface="Calibri" pitchFamily="34" charset="-120"/>
              </a:rPr>
              <a:t>),</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Inassiduidade habitual (ausência sem justa causa, por 60 dias interpolados em 12 meses)</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Indiciação com </a:t>
            </a:r>
            <a:r>
              <a:rPr lang="pt-BR" sz="1150" b="1" noProof="0">
                <a:solidFill>
                  <a:srgbClr val="5B6166"/>
                </a:solidFill>
                <a:latin typeface="Cambria" panose="02040503050406030204" pitchFamily="18" charset="0"/>
                <a:ea typeface="Cambria" panose="02040503050406030204" pitchFamily="18" charset="0"/>
                <a:cs typeface="Calibri" pitchFamily="34" charset="-120"/>
              </a:rPr>
              <a:t>provas pré-constituídas.</a:t>
            </a:r>
            <a:endParaRPr lang="pt-BR" sz="1150" b="1" noProof="0">
              <a:latin typeface="Cambria" panose="02040503050406030204" pitchFamily="18" charset="0"/>
              <a:ea typeface="Cambria" panose="02040503050406030204" pitchFamily="18" charset="0"/>
            </a:endParaRPr>
          </a:p>
        </p:txBody>
      </p:sp>
      <p:sp>
        <p:nvSpPr>
          <p:cNvPr id="15" name="Text 11"/>
          <p:cNvSpPr/>
          <p:nvPr/>
        </p:nvSpPr>
        <p:spPr>
          <a:xfrm>
            <a:off x="4498848" y="5230368"/>
            <a:ext cx="3145536" cy="411480"/>
          </a:xfrm>
          <a:prstGeom prst="rect">
            <a:avLst/>
          </a:prstGeom>
          <a:noFill/>
          <a:ln/>
        </p:spPr>
        <p:txBody>
          <a:bodyPr wrap="square" rtlCol="0" anchor="ctr"/>
          <a:lstStyle/>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PRAZO: 60 dias (prorrogável) · </a:t>
            </a:r>
          </a:p>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arts. 12 a 15 da LCE 491/2010</a:t>
            </a:r>
            <a:endParaRPr lang="pt-BR" sz="1050" noProof="0">
              <a:latin typeface="Cambria" panose="02040503050406030204" pitchFamily="18" charset="0"/>
              <a:ea typeface="Cambria" panose="02040503050406030204" pitchFamily="18" charset="0"/>
            </a:endParaRPr>
          </a:p>
        </p:txBody>
      </p:sp>
      <p:sp>
        <p:nvSpPr>
          <p:cNvPr id="16" name="Shape 12"/>
          <p:cNvSpPr/>
          <p:nvPr/>
        </p:nvSpPr>
        <p:spPr>
          <a:xfrm>
            <a:off x="7991856" y="1828800"/>
            <a:ext cx="3511296" cy="3886200"/>
          </a:xfrm>
          <a:prstGeom prst="roundRect">
            <a:avLst>
              <a:gd name="adj" fmla="val 2604"/>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pPr marL="285750" indent="-285750">
              <a:buFont typeface="Arial" panose="020B0604020202020204" pitchFamily="34" charset="0"/>
              <a:buChar char="•"/>
            </a:pPr>
            <a:endParaRPr lang="pt-BR" noProof="0">
              <a:latin typeface="Cambria" panose="02040503050406030204" pitchFamily="18" charset="0"/>
              <a:ea typeface="Cambria" panose="02040503050406030204" pitchFamily="18" charset="0"/>
            </a:endParaRPr>
          </a:p>
        </p:txBody>
      </p:sp>
      <p:sp>
        <p:nvSpPr>
          <p:cNvPr id="17" name="Shape 13"/>
          <p:cNvSpPr/>
          <p:nvPr/>
        </p:nvSpPr>
        <p:spPr>
          <a:xfrm>
            <a:off x="9358884"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8" name="Image 2" descr="preencoded.png"/>
          <p:cNvPicPr>
            <a:picLocks noChangeAspect="1"/>
          </p:cNvPicPr>
          <p:nvPr/>
        </p:nvPicPr>
        <p:blipFill>
          <a:blip r:embed="rId5"/>
          <a:stretch>
            <a:fillRect/>
          </a:stretch>
        </p:blipFill>
        <p:spPr>
          <a:xfrm>
            <a:off x="9560966" y="2305202"/>
            <a:ext cx="373075" cy="373075"/>
          </a:xfrm>
          <a:prstGeom prst="rect">
            <a:avLst/>
          </a:prstGeom>
        </p:spPr>
      </p:pic>
      <p:sp>
        <p:nvSpPr>
          <p:cNvPr id="19" name="Text 14"/>
          <p:cNvSpPr/>
          <p:nvPr/>
        </p:nvSpPr>
        <p:spPr>
          <a:xfrm>
            <a:off x="8193024" y="3017520"/>
            <a:ext cx="3108960" cy="457200"/>
          </a:xfrm>
          <a:prstGeom prst="rect">
            <a:avLst/>
          </a:prstGeom>
          <a:noFill/>
          <a:ln/>
        </p:spPr>
        <p:txBody>
          <a:bodyPr wrap="square" rtlCol="0" anchor="ctr"/>
          <a:lstStyle/>
          <a:p>
            <a:pPr marL="0" indent="0" algn="ctr">
              <a:buNone/>
            </a:pPr>
            <a:r>
              <a:rPr lang="pt-BR" sz="1500" b="1" noProof="0">
                <a:solidFill>
                  <a:srgbClr val="2B2B2B"/>
                </a:solidFill>
                <a:latin typeface="Cambria" panose="02040503050406030204" pitchFamily="18" charset="0"/>
                <a:ea typeface="Cambria" panose="02040503050406030204" pitchFamily="18" charset="0"/>
                <a:cs typeface="Cambria" pitchFamily="34" charset="-120"/>
              </a:rPr>
              <a:t>PAD - rito ordinário</a:t>
            </a:r>
            <a:endParaRPr lang="pt-BR" sz="1500" noProof="0">
              <a:latin typeface="Cambria" panose="02040503050406030204" pitchFamily="18" charset="0"/>
              <a:ea typeface="Cambria" panose="02040503050406030204" pitchFamily="18" charset="0"/>
            </a:endParaRPr>
          </a:p>
        </p:txBody>
      </p:sp>
      <p:sp>
        <p:nvSpPr>
          <p:cNvPr id="20" name="Text 15"/>
          <p:cNvSpPr/>
          <p:nvPr/>
        </p:nvSpPr>
        <p:spPr>
          <a:xfrm>
            <a:off x="8085221" y="3520440"/>
            <a:ext cx="3244195" cy="1600200"/>
          </a:xfrm>
          <a:prstGeom prst="rect">
            <a:avLst/>
          </a:prstGeom>
          <a:noFill/>
          <a:ln/>
        </p:spPr>
        <p:txBody>
          <a:bodyPr wrap="square" rtlCol="0" anchor="ctr"/>
          <a:lstStyle/>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Comissão de 3 servidores.</a:t>
            </a:r>
          </a:p>
          <a:p>
            <a:pPr algn="ctr">
              <a:lnSpc>
                <a:spcPct val="112000"/>
              </a:lnSpc>
            </a:pPr>
            <a:endParaRPr lang="pt-BR" sz="1150" noProof="0">
              <a:solidFill>
                <a:srgbClr val="5B6166"/>
              </a:solidFill>
              <a:latin typeface="Cambria" panose="02040503050406030204" pitchFamily="18" charset="0"/>
              <a:ea typeface="Cambria" panose="02040503050406030204" pitchFamily="18" charset="0"/>
              <a:cs typeface="Calibri" pitchFamily="34" charset="-120"/>
            </a:endParaRP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Rito comum e subsidiário, </a:t>
            </a:r>
            <a:r>
              <a:rPr lang="pt-BR" sz="1150" b="1" noProof="0">
                <a:solidFill>
                  <a:srgbClr val="5B6166"/>
                </a:solidFill>
                <a:latin typeface="Cambria" panose="02040503050406030204" pitchFamily="18" charset="0"/>
                <a:ea typeface="Cambria" panose="02040503050406030204" pitchFamily="18" charset="0"/>
                <a:cs typeface="Calibri" pitchFamily="34" charset="-120"/>
              </a:rPr>
              <a:t>obrigatório para</a:t>
            </a:r>
            <a:r>
              <a:rPr lang="pt-BR" sz="1150" noProof="0">
                <a:solidFill>
                  <a:srgbClr val="5B6166"/>
                </a:solidFill>
                <a:latin typeface="Cambria" panose="02040503050406030204" pitchFamily="18" charset="0"/>
                <a:ea typeface="Cambria" panose="02040503050406030204" pitchFamily="18" charset="0"/>
                <a:cs typeface="Calibri" pitchFamily="34" charset="-120"/>
              </a:rPr>
              <a:t>:</a:t>
            </a:r>
          </a:p>
          <a:p>
            <a:pPr marL="0" indent="0" algn="ctr">
              <a:lnSpc>
                <a:spcPct val="112000"/>
              </a:lnSpc>
              <a:buNone/>
            </a:pPr>
            <a:endParaRPr lang="pt-BR" sz="1150" noProof="0">
              <a:solidFill>
                <a:srgbClr val="5B6166"/>
              </a:solidFill>
              <a:latin typeface="Cambria" panose="02040503050406030204" pitchFamily="18" charset="0"/>
              <a:ea typeface="Cambria" panose="02040503050406030204" pitchFamily="18" charset="0"/>
              <a:cs typeface="Calibri" pitchFamily="34" charset="-120"/>
            </a:endParaRP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 suspensão &gt; 30 dias, </a:t>
            </a:r>
          </a:p>
          <a:p>
            <a:pPr marL="171450" indent="-171450" algn="ctr">
              <a:lnSpc>
                <a:spcPct val="112000"/>
              </a:lnSpc>
              <a:buFont typeface="Arial" panose="020B0604020202020204" pitchFamily="34" charset="0"/>
              <a:buChar char="•"/>
            </a:pPr>
            <a:r>
              <a:rPr lang="pt-BR" sz="1150" noProof="0">
                <a:solidFill>
                  <a:srgbClr val="5B6166"/>
                </a:solidFill>
                <a:latin typeface="Cambria" panose="02040503050406030204" pitchFamily="18" charset="0"/>
                <a:ea typeface="Cambria" panose="02040503050406030204" pitchFamily="18" charset="0"/>
                <a:cs typeface="Calibri" pitchFamily="34" charset="-120"/>
              </a:rPr>
              <a:t>demissão e cassações</a:t>
            </a:r>
            <a:endParaRPr lang="pt-BR" sz="1150" noProof="0">
              <a:latin typeface="Cambria" panose="02040503050406030204" pitchFamily="18" charset="0"/>
              <a:ea typeface="Cambria" panose="02040503050406030204" pitchFamily="18" charset="0"/>
            </a:endParaRPr>
          </a:p>
        </p:txBody>
      </p:sp>
      <p:sp>
        <p:nvSpPr>
          <p:cNvPr id="21" name="Text 16"/>
          <p:cNvSpPr/>
          <p:nvPr/>
        </p:nvSpPr>
        <p:spPr>
          <a:xfrm>
            <a:off x="8174736" y="5230368"/>
            <a:ext cx="3145536" cy="411480"/>
          </a:xfrm>
          <a:prstGeom prst="rect">
            <a:avLst/>
          </a:prstGeom>
          <a:noFill/>
          <a:ln/>
        </p:spPr>
        <p:txBody>
          <a:bodyPr wrap="square" rtlCol="0" anchor="ctr"/>
          <a:lstStyle/>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PRAZO: 60 dias (+60) · </a:t>
            </a:r>
          </a:p>
          <a:p>
            <a:pPr marL="0" indent="0" algn="ctr">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arts. 25 e ss.</a:t>
            </a:r>
            <a:endParaRPr lang="pt-BR" sz="1050" noProof="0">
              <a:latin typeface="Cambria" panose="02040503050406030204" pitchFamily="18" charset="0"/>
              <a:ea typeface="Cambria" panose="02040503050406030204" pitchFamily="18" charset="0"/>
            </a:endParaRPr>
          </a:p>
        </p:txBody>
      </p:sp>
      <p:sp>
        <p:nvSpPr>
          <p:cNvPr id="24" name="Text 17"/>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5" name="Text 18"/>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34</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7" name="Image 6" descr="/tmp/assets2/tce_h_color.png">
            <a:extLst>
              <a:ext uri="{FF2B5EF4-FFF2-40B4-BE49-F238E27FC236}">
                <a16:creationId xmlns:a16="http://schemas.microsoft.com/office/drawing/2014/main" id="{56E05B6A-1DFE-4332-5E5F-9BC4B8EF463D}"/>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29" name="Image 7" descr="/tmp/assets2/amve_official.png">
            <a:extLst>
              <a:ext uri="{FF2B5EF4-FFF2-40B4-BE49-F238E27FC236}">
                <a16:creationId xmlns:a16="http://schemas.microsoft.com/office/drawing/2014/main" id="{C3979C71-BD55-4C3E-7FCE-BCE1837E4C49}"/>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name="Slide 29">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7 · SANCIONATÓRIOS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As quatro fases do processo disciplinar</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1188720" y="2743200"/>
            <a:ext cx="9784080" cy="0"/>
          </a:xfrm>
          <a:prstGeom prst="line">
            <a:avLst/>
          </a:prstGeom>
          <a:noFill/>
          <a:ln w="25400">
            <a:solidFill>
              <a:srgbClr val="C8A24A"/>
            </a:solidFill>
            <a:prstDash val="dash"/>
          </a:ln>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1472184" y="2240280"/>
            <a:ext cx="1005840" cy="10058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733702" y="2501798"/>
            <a:ext cx="482803" cy="482803"/>
          </a:xfrm>
          <a:prstGeom prst="rect">
            <a:avLst/>
          </a:prstGeom>
        </p:spPr>
      </p:pic>
      <p:sp>
        <p:nvSpPr>
          <p:cNvPr id="7" name="Text 4"/>
          <p:cNvSpPr/>
          <p:nvPr/>
        </p:nvSpPr>
        <p:spPr>
          <a:xfrm>
            <a:off x="1380744" y="2075688"/>
            <a:ext cx="365760" cy="365760"/>
          </a:xfrm>
          <a:prstGeom prst="rect">
            <a:avLst/>
          </a:prstGeom>
          <a:noFill/>
          <a:ln/>
        </p:spPr>
        <p:txBody>
          <a:bodyPr wrap="square" rtlCol="0" anchor="ctr"/>
          <a:lstStyle/>
          <a:p>
            <a:pPr marL="0" indent="0" algn="ctr">
              <a:buNone/>
            </a:pPr>
            <a:r>
              <a:rPr lang="pt-BR" sz="1300" b="1" noProof="0">
                <a:solidFill>
                  <a:srgbClr val="C8A24A"/>
                </a:solidFill>
                <a:latin typeface="Cambria" panose="02040503050406030204" pitchFamily="18" charset="0"/>
                <a:ea typeface="Cambria" panose="02040503050406030204" pitchFamily="18" charset="0"/>
                <a:cs typeface="Cambria" pitchFamily="34" charset="-120"/>
              </a:rPr>
              <a:t>1</a:t>
            </a:r>
            <a:endParaRPr lang="pt-BR" sz="1300" noProof="0">
              <a:latin typeface="Cambria" panose="02040503050406030204" pitchFamily="18" charset="0"/>
              <a:ea typeface="Cambria" panose="02040503050406030204" pitchFamily="18" charset="0"/>
            </a:endParaRPr>
          </a:p>
        </p:txBody>
      </p:sp>
      <p:sp>
        <p:nvSpPr>
          <p:cNvPr id="8" name="Shape 5"/>
          <p:cNvSpPr/>
          <p:nvPr/>
        </p:nvSpPr>
        <p:spPr>
          <a:xfrm>
            <a:off x="640080" y="3429000"/>
            <a:ext cx="2670048" cy="1828800"/>
          </a:xfrm>
          <a:prstGeom prst="roundRect">
            <a:avLst>
              <a:gd name="adj" fmla="val 500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9" name="Text 6"/>
          <p:cNvSpPr/>
          <p:nvPr/>
        </p:nvSpPr>
        <p:spPr>
          <a:xfrm>
            <a:off x="804672" y="3566160"/>
            <a:ext cx="2340864" cy="548640"/>
          </a:xfrm>
          <a:prstGeom prst="rect">
            <a:avLst/>
          </a:prstGeom>
          <a:noFill/>
          <a:ln/>
        </p:spPr>
        <p:txBody>
          <a:bodyPr wrap="square" rtlCol="0" anchor="ctr"/>
          <a:lstStyle/>
          <a:p>
            <a:pPr marL="0" indent="0" algn="ctr">
              <a:lnSpc>
                <a:spcPct val="95000"/>
              </a:lnSpc>
              <a:buNone/>
            </a:pPr>
            <a:r>
              <a:rPr lang="pt-BR" sz="1450" b="1" noProof="0">
                <a:solidFill>
                  <a:srgbClr val="1B5E4B"/>
                </a:solidFill>
                <a:latin typeface="Cambria" panose="02040503050406030204" pitchFamily="18" charset="0"/>
                <a:ea typeface="Cambria" panose="02040503050406030204" pitchFamily="18" charset="0"/>
                <a:cs typeface="Cambria" pitchFamily="34" charset="-120"/>
              </a:rPr>
              <a:t>Instauração</a:t>
            </a:r>
            <a:endParaRPr lang="pt-BR" sz="1450" noProof="0">
              <a:latin typeface="Cambria" panose="02040503050406030204" pitchFamily="18" charset="0"/>
              <a:ea typeface="Cambria" panose="02040503050406030204" pitchFamily="18" charset="0"/>
            </a:endParaRPr>
          </a:p>
        </p:txBody>
      </p:sp>
      <p:sp>
        <p:nvSpPr>
          <p:cNvPr id="10" name="Text 7"/>
          <p:cNvSpPr/>
          <p:nvPr/>
        </p:nvSpPr>
        <p:spPr>
          <a:xfrm>
            <a:off x="822960" y="4114800"/>
            <a:ext cx="2304288" cy="100584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Publicação da portaria que constitui a comissão</a:t>
            </a:r>
            <a:endParaRPr lang="pt-BR" sz="1150" noProof="0">
              <a:latin typeface="Cambria" panose="02040503050406030204" pitchFamily="18" charset="0"/>
              <a:ea typeface="Cambria" panose="02040503050406030204" pitchFamily="18" charset="0"/>
            </a:endParaRPr>
          </a:p>
        </p:txBody>
      </p:sp>
      <p:sp>
        <p:nvSpPr>
          <p:cNvPr id="11" name="Shape 8"/>
          <p:cNvSpPr/>
          <p:nvPr/>
        </p:nvSpPr>
        <p:spPr>
          <a:xfrm>
            <a:off x="4306824" y="2240280"/>
            <a:ext cx="1005840" cy="10058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4568342" y="2501798"/>
            <a:ext cx="482803" cy="482803"/>
          </a:xfrm>
          <a:prstGeom prst="rect">
            <a:avLst/>
          </a:prstGeom>
        </p:spPr>
      </p:pic>
      <p:sp>
        <p:nvSpPr>
          <p:cNvPr id="13" name="Text 9"/>
          <p:cNvSpPr/>
          <p:nvPr/>
        </p:nvSpPr>
        <p:spPr>
          <a:xfrm>
            <a:off x="4215384" y="2075688"/>
            <a:ext cx="365760" cy="365760"/>
          </a:xfrm>
          <a:prstGeom prst="rect">
            <a:avLst/>
          </a:prstGeom>
          <a:noFill/>
          <a:ln/>
        </p:spPr>
        <p:txBody>
          <a:bodyPr wrap="square" rtlCol="0" anchor="ctr"/>
          <a:lstStyle/>
          <a:p>
            <a:pPr marL="0" indent="0" algn="ctr">
              <a:buNone/>
            </a:pPr>
            <a:r>
              <a:rPr lang="pt-BR" sz="1300" b="1" noProof="0">
                <a:solidFill>
                  <a:srgbClr val="C8A24A"/>
                </a:solidFill>
                <a:latin typeface="Cambria" panose="02040503050406030204" pitchFamily="18" charset="0"/>
                <a:ea typeface="Cambria" panose="02040503050406030204" pitchFamily="18" charset="0"/>
                <a:cs typeface="Cambria" pitchFamily="34" charset="-120"/>
              </a:rPr>
              <a:t>2</a:t>
            </a:r>
            <a:endParaRPr lang="pt-BR" sz="1300" noProof="0">
              <a:latin typeface="Cambria" panose="02040503050406030204" pitchFamily="18" charset="0"/>
              <a:ea typeface="Cambria" panose="02040503050406030204" pitchFamily="18" charset="0"/>
            </a:endParaRPr>
          </a:p>
        </p:txBody>
      </p:sp>
      <p:sp>
        <p:nvSpPr>
          <p:cNvPr id="14" name="Shape 10"/>
          <p:cNvSpPr/>
          <p:nvPr/>
        </p:nvSpPr>
        <p:spPr>
          <a:xfrm>
            <a:off x="3474720" y="3429000"/>
            <a:ext cx="2670048" cy="1828800"/>
          </a:xfrm>
          <a:prstGeom prst="roundRect">
            <a:avLst>
              <a:gd name="adj" fmla="val 500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5" name="Text 11"/>
          <p:cNvSpPr/>
          <p:nvPr/>
        </p:nvSpPr>
        <p:spPr>
          <a:xfrm>
            <a:off x="3639312" y="3566160"/>
            <a:ext cx="2340864" cy="548640"/>
          </a:xfrm>
          <a:prstGeom prst="rect">
            <a:avLst/>
          </a:prstGeom>
          <a:noFill/>
          <a:ln/>
        </p:spPr>
        <p:txBody>
          <a:bodyPr wrap="square" rtlCol="0" anchor="ctr"/>
          <a:lstStyle/>
          <a:p>
            <a:pPr marL="0" indent="0" algn="ctr">
              <a:lnSpc>
                <a:spcPct val="95000"/>
              </a:lnSpc>
              <a:buNone/>
            </a:pPr>
            <a:r>
              <a:rPr lang="pt-BR" sz="1450" b="1" noProof="0">
                <a:solidFill>
                  <a:srgbClr val="1B5E4B"/>
                </a:solidFill>
                <a:latin typeface="Cambria" panose="02040503050406030204" pitchFamily="18" charset="0"/>
                <a:ea typeface="Cambria" panose="02040503050406030204" pitchFamily="18" charset="0"/>
                <a:cs typeface="Cambria" pitchFamily="34" charset="-120"/>
              </a:rPr>
              <a:t>Instrução</a:t>
            </a:r>
            <a:endParaRPr lang="pt-BR" sz="1450" noProof="0">
              <a:latin typeface="Cambria" panose="02040503050406030204" pitchFamily="18" charset="0"/>
              <a:ea typeface="Cambria" panose="02040503050406030204" pitchFamily="18" charset="0"/>
            </a:endParaRPr>
          </a:p>
        </p:txBody>
      </p:sp>
      <p:sp>
        <p:nvSpPr>
          <p:cNvPr id="16" name="Text 12"/>
          <p:cNvSpPr/>
          <p:nvPr/>
        </p:nvSpPr>
        <p:spPr>
          <a:xfrm>
            <a:off x="3657600" y="4114800"/>
            <a:ext cx="2304288" cy="100584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Provas, oitivas, diligências, interrogatório e indiciamento</a:t>
            </a:r>
            <a:endParaRPr lang="pt-BR" sz="1150" noProof="0">
              <a:latin typeface="Cambria" panose="02040503050406030204" pitchFamily="18" charset="0"/>
              <a:ea typeface="Cambria" panose="02040503050406030204" pitchFamily="18" charset="0"/>
            </a:endParaRPr>
          </a:p>
        </p:txBody>
      </p:sp>
      <p:sp>
        <p:nvSpPr>
          <p:cNvPr id="17" name="Shape 13"/>
          <p:cNvSpPr/>
          <p:nvPr/>
        </p:nvSpPr>
        <p:spPr>
          <a:xfrm>
            <a:off x="7141464" y="2240280"/>
            <a:ext cx="1005840" cy="10058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8" name="Image 2" descr="preencoded.png"/>
          <p:cNvPicPr>
            <a:picLocks noChangeAspect="1"/>
          </p:cNvPicPr>
          <p:nvPr/>
        </p:nvPicPr>
        <p:blipFill>
          <a:blip r:embed="rId5"/>
          <a:stretch>
            <a:fillRect/>
          </a:stretch>
        </p:blipFill>
        <p:spPr>
          <a:xfrm>
            <a:off x="7402982" y="2501798"/>
            <a:ext cx="482803" cy="482803"/>
          </a:xfrm>
          <a:prstGeom prst="rect">
            <a:avLst/>
          </a:prstGeom>
        </p:spPr>
      </p:pic>
      <p:sp>
        <p:nvSpPr>
          <p:cNvPr id="19" name="Text 14"/>
          <p:cNvSpPr/>
          <p:nvPr/>
        </p:nvSpPr>
        <p:spPr>
          <a:xfrm>
            <a:off x="7050024" y="2075688"/>
            <a:ext cx="365760" cy="365760"/>
          </a:xfrm>
          <a:prstGeom prst="rect">
            <a:avLst/>
          </a:prstGeom>
          <a:noFill/>
          <a:ln/>
        </p:spPr>
        <p:txBody>
          <a:bodyPr wrap="square" rtlCol="0" anchor="ctr"/>
          <a:lstStyle/>
          <a:p>
            <a:pPr marL="0" indent="0" algn="ctr">
              <a:buNone/>
            </a:pPr>
            <a:r>
              <a:rPr lang="pt-BR" sz="1300" b="1" noProof="0">
                <a:solidFill>
                  <a:srgbClr val="C8A24A"/>
                </a:solidFill>
                <a:latin typeface="Cambria" panose="02040503050406030204" pitchFamily="18" charset="0"/>
                <a:ea typeface="Cambria" panose="02040503050406030204" pitchFamily="18" charset="0"/>
                <a:cs typeface="Cambria" pitchFamily="34" charset="-120"/>
              </a:rPr>
              <a:t>3</a:t>
            </a:r>
            <a:endParaRPr lang="pt-BR" sz="1300" noProof="0">
              <a:latin typeface="Cambria" panose="02040503050406030204" pitchFamily="18" charset="0"/>
              <a:ea typeface="Cambria" panose="02040503050406030204" pitchFamily="18" charset="0"/>
            </a:endParaRPr>
          </a:p>
        </p:txBody>
      </p:sp>
      <p:sp>
        <p:nvSpPr>
          <p:cNvPr id="20" name="Shape 15"/>
          <p:cNvSpPr/>
          <p:nvPr/>
        </p:nvSpPr>
        <p:spPr>
          <a:xfrm>
            <a:off x="6309360" y="3429000"/>
            <a:ext cx="2670048" cy="1828800"/>
          </a:xfrm>
          <a:prstGeom prst="roundRect">
            <a:avLst>
              <a:gd name="adj" fmla="val 500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1" name="Text 16"/>
          <p:cNvSpPr/>
          <p:nvPr/>
        </p:nvSpPr>
        <p:spPr>
          <a:xfrm>
            <a:off x="6473952" y="3566160"/>
            <a:ext cx="2340864" cy="548640"/>
          </a:xfrm>
          <a:prstGeom prst="rect">
            <a:avLst/>
          </a:prstGeom>
          <a:noFill/>
          <a:ln/>
        </p:spPr>
        <p:txBody>
          <a:bodyPr wrap="square" rtlCol="0" anchor="ctr"/>
          <a:lstStyle/>
          <a:p>
            <a:pPr marL="0" indent="0" algn="ctr">
              <a:lnSpc>
                <a:spcPct val="95000"/>
              </a:lnSpc>
              <a:buNone/>
            </a:pPr>
            <a:r>
              <a:rPr lang="pt-BR" sz="1450" b="1" noProof="0">
                <a:solidFill>
                  <a:srgbClr val="1B5E4B"/>
                </a:solidFill>
                <a:latin typeface="Cambria" panose="02040503050406030204" pitchFamily="18" charset="0"/>
                <a:ea typeface="Cambria" panose="02040503050406030204" pitchFamily="18" charset="0"/>
                <a:cs typeface="Cambria" pitchFamily="34" charset="-120"/>
              </a:rPr>
              <a:t>Defesa</a:t>
            </a:r>
            <a:endParaRPr lang="pt-BR" sz="1450" noProof="0">
              <a:latin typeface="Cambria" panose="02040503050406030204" pitchFamily="18" charset="0"/>
              <a:ea typeface="Cambria" panose="02040503050406030204" pitchFamily="18" charset="0"/>
            </a:endParaRPr>
          </a:p>
        </p:txBody>
      </p:sp>
      <p:sp>
        <p:nvSpPr>
          <p:cNvPr id="22" name="Text 17"/>
          <p:cNvSpPr/>
          <p:nvPr/>
        </p:nvSpPr>
        <p:spPr>
          <a:xfrm>
            <a:off x="6492240" y="4114800"/>
            <a:ext cx="2304288" cy="100584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Citação, ampla defesa e contraditório</a:t>
            </a:r>
          </a:p>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 (OBS: Súmula Vinculante 5)</a:t>
            </a:r>
            <a:endParaRPr lang="pt-BR" sz="1150" noProof="0">
              <a:latin typeface="Cambria" panose="02040503050406030204" pitchFamily="18" charset="0"/>
              <a:ea typeface="Cambria" panose="02040503050406030204" pitchFamily="18" charset="0"/>
            </a:endParaRPr>
          </a:p>
        </p:txBody>
      </p:sp>
      <p:sp>
        <p:nvSpPr>
          <p:cNvPr id="23" name="Shape 18"/>
          <p:cNvSpPr/>
          <p:nvPr/>
        </p:nvSpPr>
        <p:spPr>
          <a:xfrm>
            <a:off x="9976104" y="2240280"/>
            <a:ext cx="1005840" cy="10058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4" name="Image 3" descr="preencoded.png"/>
          <p:cNvPicPr>
            <a:picLocks noChangeAspect="1"/>
          </p:cNvPicPr>
          <p:nvPr/>
        </p:nvPicPr>
        <p:blipFill>
          <a:blip r:embed="rId6"/>
          <a:stretch>
            <a:fillRect/>
          </a:stretch>
        </p:blipFill>
        <p:spPr>
          <a:xfrm>
            <a:off x="10237622" y="2501798"/>
            <a:ext cx="482803" cy="482803"/>
          </a:xfrm>
          <a:prstGeom prst="rect">
            <a:avLst/>
          </a:prstGeom>
        </p:spPr>
      </p:pic>
      <p:sp>
        <p:nvSpPr>
          <p:cNvPr id="25" name="Text 19"/>
          <p:cNvSpPr/>
          <p:nvPr/>
        </p:nvSpPr>
        <p:spPr>
          <a:xfrm>
            <a:off x="9884664" y="2075688"/>
            <a:ext cx="365760" cy="365760"/>
          </a:xfrm>
          <a:prstGeom prst="rect">
            <a:avLst/>
          </a:prstGeom>
          <a:noFill/>
          <a:ln/>
        </p:spPr>
        <p:txBody>
          <a:bodyPr wrap="square" rtlCol="0" anchor="ctr"/>
          <a:lstStyle/>
          <a:p>
            <a:pPr marL="0" indent="0" algn="ctr">
              <a:buNone/>
            </a:pPr>
            <a:r>
              <a:rPr lang="pt-BR" sz="1300" b="1" noProof="0">
                <a:solidFill>
                  <a:srgbClr val="C8A24A"/>
                </a:solidFill>
                <a:latin typeface="Cambria" panose="02040503050406030204" pitchFamily="18" charset="0"/>
                <a:ea typeface="Cambria" panose="02040503050406030204" pitchFamily="18" charset="0"/>
                <a:cs typeface="Cambria" pitchFamily="34" charset="-120"/>
              </a:rPr>
              <a:t>4</a:t>
            </a:r>
            <a:endParaRPr lang="pt-BR" sz="1300" noProof="0">
              <a:latin typeface="Cambria" panose="02040503050406030204" pitchFamily="18" charset="0"/>
              <a:ea typeface="Cambria" panose="02040503050406030204" pitchFamily="18" charset="0"/>
            </a:endParaRPr>
          </a:p>
        </p:txBody>
      </p:sp>
      <p:sp>
        <p:nvSpPr>
          <p:cNvPr id="26" name="Shape 20"/>
          <p:cNvSpPr/>
          <p:nvPr/>
        </p:nvSpPr>
        <p:spPr>
          <a:xfrm>
            <a:off x="9144000" y="3429000"/>
            <a:ext cx="2670048" cy="1828800"/>
          </a:xfrm>
          <a:prstGeom prst="roundRect">
            <a:avLst>
              <a:gd name="adj" fmla="val 500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7" name="Text 21"/>
          <p:cNvSpPr/>
          <p:nvPr/>
        </p:nvSpPr>
        <p:spPr>
          <a:xfrm>
            <a:off x="9308592" y="3566160"/>
            <a:ext cx="2340864" cy="548640"/>
          </a:xfrm>
          <a:prstGeom prst="rect">
            <a:avLst/>
          </a:prstGeom>
          <a:noFill/>
          <a:ln/>
        </p:spPr>
        <p:txBody>
          <a:bodyPr wrap="square" rtlCol="0" anchor="ctr"/>
          <a:lstStyle/>
          <a:p>
            <a:pPr marL="0" indent="0" algn="ctr">
              <a:lnSpc>
                <a:spcPct val="95000"/>
              </a:lnSpc>
              <a:buNone/>
            </a:pPr>
            <a:r>
              <a:rPr lang="pt-BR" sz="1450" b="1" noProof="0">
                <a:solidFill>
                  <a:srgbClr val="1B5E4B"/>
                </a:solidFill>
                <a:latin typeface="Cambria" panose="02040503050406030204" pitchFamily="18" charset="0"/>
                <a:ea typeface="Cambria" panose="02040503050406030204" pitchFamily="18" charset="0"/>
                <a:cs typeface="Cambria" pitchFamily="34" charset="-120"/>
              </a:rPr>
              <a:t>Relatório e julgamento</a:t>
            </a:r>
            <a:endParaRPr lang="pt-BR" sz="1450" noProof="0">
              <a:latin typeface="Cambria" panose="02040503050406030204" pitchFamily="18" charset="0"/>
              <a:ea typeface="Cambria" panose="02040503050406030204" pitchFamily="18" charset="0"/>
            </a:endParaRPr>
          </a:p>
        </p:txBody>
      </p:sp>
      <p:sp>
        <p:nvSpPr>
          <p:cNvPr id="28" name="Text 22"/>
          <p:cNvSpPr/>
          <p:nvPr/>
        </p:nvSpPr>
        <p:spPr>
          <a:xfrm>
            <a:off x="9326880" y="4114800"/>
            <a:ext cx="2304288" cy="1005840"/>
          </a:xfrm>
          <a:prstGeom prst="rect">
            <a:avLst/>
          </a:prstGeom>
          <a:noFill/>
          <a:ln/>
        </p:spPr>
        <p:txBody>
          <a:bodyPr wrap="square" rtlCol="0" anchor="ctr"/>
          <a:lstStyle/>
          <a:p>
            <a:pPr marL="0" indent="0" algn="ctr">
              <a:lnSpc>
                <a:spcPct val="110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Relatório conclusivo e decisão da autoridade competente</a:t>
            </a:r>
            <a:endParaRPr lang="pt-BR" sz="1150" noProof="0">
              <a:latin typeface="Cambria" panose="02040503050406030204" pitchFamily="18" charset="0"/>
              <a:ea typeface="Cambria" panose="02040503050406030204" pitchFamily="18" charset="0"/>
            </a:endParaRPr>
          </a:p>
        </p:txBody>
      </p:sp>
      <p:sp>
        <p:nvSpPr>
          <p:cNvPr id="29" name="Text 23"/>
          <p:cNvSpPr/>
          <p:nvPr/>
        </p:nvSpPr>
        <p:spPr>
          <a:xfrm>
            <a:off x="640080" y="5532120"/>
            <a:ext cx="10927080" cy="457200"/>
          </a:xfrm>
          <a:prstGeom prst="rect">
            <a:avLst/>
          </a:prstGeom>
          <a:noFill/>
          <a:ln/>
        </p:spPr>
        <p:txBody>
          <a:bodyPr wrap="square" rtlCol="0" anchor="ctr"/>
          <a:lstStyle/>
          <a:p>
            <a:pPr marL="0" indent="0" algn="ctr">
              <a:buNone/>
            </a:pPr>
            <a:r>
              <a:rPr lang="pt-BR" sz="1200" i="1" noProof="0">
                <a:solidFill>
                  <a:srgbClr val="5B6166"/>
                </a:solidFill>
                <a:latin typeface="Cambria" panose="02040503050406030204" pitchFamily="18" charset="0"/>
                <a:ea typeface="Cambria" panose="02040503050406030204" pitchFamily="18" charset="0"/>
                <a:cs typeface="Calibri" pitchFamily="34" charset="-120"/>
              </a:rPr>
              <a:t>O relatório é sempre conclusivo, sugere penalidade e dosimetria, </a:t>
            </a:r>
            <a:r>
              <a:rPr lang="pt-BR" sz="1200" b="1" i="1" noProof="0">
                <a:solidFill>
                  <a:srgbClr val="5B6166"/>
                </a:solidFill>
                <a:latin typeface="Cambria" panose="02040503050406030204" pitchFamily="18" charset="0"/>
                <a:ea typeface="Cambria" panose="02040503050406030204" pitchFamily="18" charset="0"/>
                <a:cs typeface="Calibri" pitchFamily="34" charset="-120"/>
              </a:rPr>
              <a:t>mas não vincula a autoridade julgadora </a:t>
            </a:r>
            <a:r>
              <a:rPr lang="pt-BR" sz="1200" i="1" noProof="0">
                <a:solidFill>
                  <a:srgbClr val="5B6166"/>
                </a:solidFill>
                <a:latin typeface="Cambria" panose="02040503050406030204" pitchFamily="18" charset="0"/>
                <a:ea typeface="Cambria" panose="02040503050406030204" pitchFamily="18" charset="0"/>
                <a:cs typeface="Calibri" pitchFamily="34" charset="-120"/>
              </a:rPr>
              <a:t>(art. 57, §4º; Súmula 672/STJ).</a:t>
            </a:r>
            <a:endParaRPr lang="pt-BR" sz="1200" noProof="0">
              <a:latin typeface="Cambria" panose="02040503050406030204" pitchFamily="18" charset="0"/>
              <a:ea typeface="Cambria" panose="02040503050406030204" pitchFamily="18" charset="0"/>
            </a:endParaRPr>
          </a:p>
        </p:txBody>
      </p:sp>
      <p:sp>
        <p:nvSpPr>
          <p:cNvPr id="32" name="Text 24"/>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3" name="Text 25"/>
          <p:cNvSpPr/>
          <p:nvPr/>
        </p:nvSpPr>
        <p:spPr>
          <a:xfrm>
            <a:off x="11414455" y="201168"/>
            <a:ext cx="457200" cy="274320"/>
          </a:xfrm>
          <a:prstGeom prst="rect">
            <a:avLst/>
          </a:prstGeom>
          <a:noFill/>
          <a:ln/>
        </p:spPr>
        <p:txBody>
          <a:bodyPr wrap="square" rtlCol="0" anchor="ctr"/>
          <a:lstStyle/>
          <a:p>
            <a:pPr marL="0" indent="0" algn="r">
              <a:buNone/>
            </a:pPr>
            <a:r>
              <a:rPr lang="pt-BR" sz="1000" dirty="0">
                <a:solidFill>
                  <a:schemeClr val="bg2">
                    <a:lumMod val="50000"/>
                  </a:schemeClr>
                </a:solidFill>
                <a:latin typeface="Cambria" panose="02040503050406030204" pitchFamily="18" charset="0"/>
                <a:ea typeface="Cambria" panose="02040503050406030204" pitchFamily="18" charset="0"/>
                <a:cs typeface="Calibri" pitchFamily="34" charset="-120"/>
              </a:rPr>
              <a:t>35</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5" name="Image 6" descr="/tmp/assets2/tce_h_color.png">
            <a:extLst>
              <a:ext uri="{FF2B5EF4-FFF2-40B4-BE49-F238E27FC236}">
                <a16:creationId xmlns:a16="http://schemas.microsoft.com/office/drawing/2014/main" id="{AF602C56-6566-B5D7-0674-B0B798CBBF06}"/>
              </a:ext>
            </a:extLst>
          </p:cNvPr>
          <p:cNvPicPr>
            <a:picLocks noChangeAspect="1"/>
          </p:cNvPicPr>
          <p:nvPr/>
        </p:nvPicPr>
        <p:blipFill>
          <a:blip r:embed="rId7"/>
          <a:stretch>
            <a:fillRect/>
          </a:stretch>
        </p:blipFill>
        <p:spPr>
          <a:xfrm>
            <a:off x="502920" y="6087746"/>
            <a:ext cx="1316736" cy="587374"/>
          </a:xfrm>
          <a:prstGeom prst="rect">
            <a:avLst/>
          </a:prstGeom>
        </p:spPr>
      </p:pic>
      <p:pic>
        <p:nvPicPr>
          <p:cNvPr id="37" name="Image 7" descr="/tmp/assets2/amve_official.png">
            <a:extLst>
              <a:ext uri="{FF2B5EF4-FFF2-40B4-BE49-F238E27FC236}">
                <a16:creationId xmlns:a16="http://schemas.microsoft.com/office/drawing/2014/main" id="{FC336592-5CD0-49C2-BEBE-9D2FF61B21A0}"/>
              </a:ext>
            </a:extLst>
          </p:cNvPr>
          <p:cNvPicPr>
            <a:picLocks noChangeAspect="1"/>
          </p:cNvPicPr>
          <p:nvPr/>
        </p:nvPicPr>
        <p:blipFill>
          <a:blip r:embed="rId8"/>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name="Slide 30">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7 · SANCIONATÓRIOS</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 comissão processante</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5486400" cy="4114800"/>
          </a:xfrm>
          <a:prstGeom prst="roundRect">
            <a:avLst>
              <a:gd name="adj" fmla="val 222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REQUISITOS</a:t>
            </a:r>
            <a:endParaRPr lang="pt-BR" sz="1100" noProof="0">
              <a:latin typeface="Cambria" panose="02040503050406030204" pitchFamily="18" charset="0"/>
              <a:ea typeface="Cambria" panose="02040503050406030204" pitchFamily="18" charset="0"/>
            </a:endParaRPr>
          </a:p>
        </p:txBody>
      </p:sp>
      <p:sp>
        <p:nvSpPr>
          <p:cNvPr id="6" name="Text 4"/>
          <p:cNvSpPr/>
          <p:nvPr/>
        </p:nvSpPr>
        <p:spPr>
          <a:xfrm>
            <a:off x="914400" y="2286000"/>
            <a:ext cx="4937760" cy="3474720"/>
          </a:xfrm>
          <a:prstGeom prst="rect">
            <a:avLst/>
          </a:prstGeom>
          <a:noFill/>
          <a:ln/>
        </p:spPr>
        <p:txBody>
          <a:bodyPr wrap="square" rtlCol="0" anchor="ctr"/>
          <a:lstStyle/>
          <a:p>
            <a:pPr marL="152400" indent="-152400">
              <a:lnSpc>
                <a:spcPct val="125000"/>
              </a:lnSpc>
              <a:spcAft>
                <a:spcPts val="8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Servidores efetivos e estáveis, de nível superior ou igual ao do acusado</a:t>
            </a:r>
            <a:endParaRPr lang="pt-BR" sz="1300" noProof="0">
              <a:latin typeface="Cambria" panose="02040503050406030204" pitchFamily="18" charset="0"/>
              <a:ea typeface="Cambria" panose="02040503050406030204" pitchFamily="18" charset="0"/>
            </a:endParaRPr>
          </a:p>
          <a:p>
            <a:pPr marL="152400" indent="-152400">
              <a:lnSpc>
                <a:spcPct val="125000"/>
              </a:lnSpc>
              <a:spcAft>
                <a:spcPts val="8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Preferencialmente bacharéis em direito</a:t>
            </a:r>
            <a:endParaRPr lang="pt-BR" sz="1300" noProof="0">
              <a:latin typeface="Cambria" panose="02040503050406030204" pitchFamily="18" charset="0"/>
              <a:ea typeface="Cambria" panose="02040503050406030204" pitchFamily="18" charset="0"/>
            </a:endParaRPr>
          </a:p>
          <a:p>
            <a:pPr marL="152400" indent="-152400">
              <a:lnSpc>
                <a:spcPct val="125000"/>
              </a:lnSpc>
              <a:spcAft>
                <a:spcPts val="8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Presidente designado pela autoridade; secretário indicado pelo presidente</a:t>
            </a:r>
            <a:endParaRPr lang="pt-BR" sz="1300" noProof="0">
              <a:latin typeface="Cambria" panose="02040503050406030204" pitchFamily="18" charset="0"/>
              <a:ea typeface="Cambria" panose="02040503050406030204" pitchFamily="18" charset="0"/>
            </a:endParaRPr>
          </a:p>
          <a:p>
            <a:pPr marL="152400" indent="-152400">
              <a:lnSpc>
                <a:spcPct val="125000"/>
              </a:lnSpc>
              <a:spcAft>
                <a:spcPts val="8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Independência, imparcialidade e sigilo assegurados</a:t>
            </a:r>
            <a:endParaRPr lang="pt-BR" sz="1300" noProof="0">
              <a:latin typeface="Cambria" panose="02040503050406030204" pitchFamily="18" charset="0"/>
              <a:ea typeface="Cambria" panose="02040503050406030204" pitchFamily="18" charset="0"/>
            </a:endParaRPr>
          </a:p>
          <a:p>
            <a:pPr marL="152400" indent="-152400">
              <a:lnSpc>
                <a:spcPct val="125000"/>
              </a:lnSpc>
              <a:spcAft>
                <a:spcPts val="8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Prioridade e dedicação à matéria disciplinar</a:t>
            </a:r>
            <a:endParaRPr lang="pt-BR" sz="1300" noProof="0">
              <a:latin typeface="Cambria" panose="02040503050406030204" pitchFamily="18" charset="0"/>
              <a:ea typeface="Cambria" panose="02040503050406030204" pitchFamily="18" charset="0"/>
            </a:endParaRPr>
          </a:p>
        </p:txBody>
      </p:sp>
      <p:sp>
        <p:nvSpPr>
          <p:cNvPr id="7" name="Shape 5"/>
          <p:cNvSpPr/>
          <p:nvPr/>
        </p:nvSpPr>
        <p:spPr>
          <a:xfrm>
            <a:off x="6263640" y="1737360"/>
            <a:ext cx="5303520" cy="4114800"/>
          </a:xfrm>
          <a:prstGeom prst="roundRect">
            <a:avLst>
              <a:gd name="adj" fmla="val 2222"/>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8" name="Text 6"/>
          <p:cNvSpPr/>
          <p:nvPr/>
        </p:nvSpPr>
        <p:spPr>
          <a:xfrm>
            <a:off x="6537960" y="1920240"/>
            <a:ext cx="457200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IMPEDIMENTO E SUSPEIÇÃO</a:t>
            </a:r>
            <a:endParaRPr lang="pt-BR" sz="1100" noProof="0">
              <a:latin typeface="Cambria" panose="02040503050406030204" pitchFamily="18" charset="0"/>
              <a:ea typeface="Cambria" panose="02040503050406030204" pitchFamily="18" charset="0"/>
            </a:endParaRPr>
          </a:p>
        </p:txBody>
      </p:sp>
      <p:sp>
        <p:nvSpPr>
          <p:cNvPr id="9" name="Text 7"/>
          <p:cNvSpPr/>
          <p:nvPr/>
        </p:nvSpPr>
        <p:spPr>
          <a:xfrm>
            <a:off x="6549132" y="2194560"/>
            <a:ext cx="4800600" cy="3474720"/>
          </a:xfrm>
          <a:prstGeom prst="rect">
            <a:avLst/>
          </a:prstGeom>
          <a:noFill/>
          <a:ln/>
        </p:spPr>
        <p:txBody>
          <a:bodyPr wrap="square" rtlCol="0" anchor="ctr"/>
          <a:lstStyle/>
          <a:p>
            <a:pPr marL="0" indent="0">
              <a:lnSpc>
                <a:spcPct val="122000"/>
              </a:lnSpc>
              <a:buNone/>
            </a:pPr>
            <a:r>
              <a:rPr lang="pt-BR" sz="1300" b="1" noProof="0" dirty="0">
                <a:solidFill>
                  <a:srgbClr val="9B1B43"/>
                </a:solidFill>
                <a:latin typeface="Cambria" panose="02040503050406030204" pitchFamily="18" charset="0"/>
                <a:ea typeface="Cambria" panose="02040503050406030204" pitchFamily="18" charset="0"/>
                <a:cs typeface="Calibri" pitchFamily="34" charset="-120"/>
              </a:rPr>
              <a:t>Impedimento: </a:t>
            </a:r>
            <a:r>
              <a:rPr lang="pt-BR" sz="1300" noProof="0" dirty="0">
                <a:solidFill>
                  <a:srgbClr val="3A3A3A"/>
                </a:solidFill>
                <a:latin typeface="Cambria" panose="02040503050406030204" pitchFamily="18" charset="0"/>
                <a:ea typeface="Cambria" panose="02040503050406030204" pitchFamily="18" charset="0"/>
                <a:cs typeface="Calibri" pitchFamily="34" charset="-120"/>
              </a:rPr>
              <a:t>interesse, litígio prévio, parentesco, atuação anterior em condição diversa
</a:t>
            </a:r>
            <a:endParaRPr lang="pt-BR" sz="1300" noProof="0" dirty="0">
              <a:latin typeface="Cambria" panose="02040503050406030204" pitchFamily="18" charset="0"/>
              <a:ea typeface="Cambria" panose="02040503050406030204" pitchFamily="18" charset="0"/>
            </a:endParaRPr>
          </a:p>
          <a:p>
            <a:pPr marL="0" indent="0">
              <a:lnSpc>
                <a:spcPct val="122000"/>
              </a:lnSpc>
              <a:buNone/>
            </a:pPr>
            <a:r>
              <a:rPr lang="pt-BR" sz="1300" b="1" noProof="0" dirty="0">
                <a:solidFill>
                  <a:srgbClr val="9B1B43"/>
                </a:solidFill>
                <a:latin typeface="Cambria" panose="02040503050406030204" pitchFamily="18" charset="0"/>
                <a:ea typeface="Cambria" panose="02040503050406030204" pitchFamily="18" charset="0"/>
                <a:cs typeface="Calibri" pitchFamily="34" charset="-120"/>
              </a:rPr>
              <a:t>Suspeição: </a:t>
            </a:r>
            <a:r>
              <a:rPr lang="pt-BR" sz="1300" noProof="0" dirty="0">
                <a:solidFill>
                  <a:srgbClr val="3A3A3A"/>
                </a:solidFill>
                <a:latin typeface="Cambria" panose="02040503050406030204" pitchFamily="18" charset="0"/>
                <a:ea typeface="Cambria" panose="02040503050406030204" pitchFamily="18" charset="0"/>
                <a:cs typeface="Calibri" pitchFamily="34" charset="-120"/>
              </a:rPr>
              <a:t>amizade íntima ou inimizade notória
</a:t>
            </a:r>
            <a:endParaRPr lang="pt-BR" sz="1300" noProof="0" dirty="0">
              <a:latin typeface="Cambria" panose="02040503050406030204" pitchFamily="18" charset="0"/>
              <a:ea typeface="Cambria" panose="02040503050406030204" pitchFamily="18" charset="0"/>
            </a:endParaRPr>
          </a:p>
          <a:p>
            <a:pPr marL="0" indent="0">
              <a:lnSpc>
                <a:spcPct val="122000"/>
              </a:lnSpc>
              <a:buNone/>
            </a:pPr>
            <a:r>
              <a:rPr lang="pt-BR" sz="1300" b="1" noProof="0" dirty="0">
                <a:solidFill>
                  <a:srgbClr val="3A3A3A"/>
                </a:solidFill>
                <a:latin typeface="Cambria" panose="02040503050406030204" pitchFamily="18" charset="0"/>
                <a:ea typeface="Cambria" panose="02040503050406030204" pitchFamily="18" charset="0"/>
                <a:cs typeface="Calibri" pitchFamily="34" charset="-120"/>
              </a:rPr>
              <a:t>Parentesco: </a:t>
            </a:r>
            <a:r>
              <a:rPr lang="pt-BR" sz="1300" noProof="0" dirty="0">
                <a:solidFill>
                  <a:srgbClr val="3A3A3A"/>
                </a:solidFill>
                <a:latin typeface="Cambria" panose="02040503050406030204" pitchFamily="18" charset="0"/>
                <a:ea typeface="Cambria" panose="02040503050406030204" pitchFamily="18" charset="0"/>
                <a:cs typeface="Calibri" pitchFamily="34" charset="-120"/>
              </a:rPr>
              <a:t>linha reta (ilimitada) e colateral até 3º grau; afinidade até os irmãos do cônjuge (CC, arts. 1.591-1.595)</a:t>
            </a:r>
            <a:endParaRPr lang="pt-BR" sz="1300" noProof="0" dirty="0">
              <a:latin typeface="Cambria" panose="02040503050406030204" pitchFamily="18" charset="0"/>
              <a:ea typeface="Cambria" panose="02040503050406030204" pitchFamily="18" charset="0"/>
            </a:endParaRPr>
          </a:p>
        </p:txBody>
      </p:sp>
      <p:sp>
        <p:nvSpPr>
          <p:cNvPr id="12" name="Text 8"/>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3" name="Text 9"/>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36</a:t>
            </a:r>
          </a:p>
        </p:txBody>
      </p:sp>
      <p:pic>
        <p:nvPicPr>
          <p:cNvPr id="15" name="Image 6" descr="/tmp/assets2/tce_h_color.png">
            <a:extLst>
              <a:ext uri="{FF2B5EF4-FFF2-40B4-BE49-F238E27FC236}">
                <a16:creationId xmlns:a16="http://schemas.microsoft.com/office/drawing/2014/main" id="{1462AE8D-7942-9910-8732-7E141140E433}"/>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17" name="Image 7" descr="/tmp/assets2/amve_official.png">
            <a:extLst>
              <a:ext uri="{FF2B5EF4-FFF2-40B4-BE49-F238E27FC236}">
                <a16:creationId xmlns:a16="http://schemas.microsoft.com/office/drawing/2014/main" id="{9708180A-AF66-1AD0-B96B-F24038F4CACA}"/>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name="Slide 31">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anose="02040503050406030204" pitchFamily="18" charset="0"/>
                <a:ea typeface="Cambria" panose="02040503050406030204" pitchFamily="18" charset="0"/>
                <a:cs typeface="Cambria" pitchFamily="34" charset="-120"/>
              </a:rPr>
              <a:t>08</a:t>
            </a:r>
            <a:endParaRPr lang="pt-BR" sz="15000" noProof="0">
              <a:latin typeface="Cambria" panose="02040503050406030204" pitchFamily="18" charset="0"/>
              <a:ea typeface="Cambria" panose="02040503050406030204" pitchFamily="18" charset="0"/>
            </a:endParaRPr>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itchFamily="34" charset="0"/>
                <a:ea typeface="Cambria" pitchFamily="34" charset="-122"/>
                <a:cs typeface="Cambria" pitchFamily="34" charset="-120"/>
              </a:rPr>
              <a:t>Instrução e provas</a:t>
            </a:r>
            <a:endParaRPr lang="pt-BR" sz="3400" noProof="0"/>
          </a:p>
        </p:txBody>
      </p:sp>
      <p:sp>
        <p:nvSpPr>
          <p:cNvPr id="10" name="Text 6"/>
          <p:cNvSpPr/>
          <p:nvPr/>
        </p:nvSpPr>
        <p:spPr>
          <a:xfrm>
            <a:off x="6144768" y="3383280"/>
            <a:ext cx="4206240"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Garantir a verdade material com respeito ao contraditório</a:t>
            </a:r>
            <a:endParaRPr lang="pt-BR" sz="2000" noProof="0">
              <a:latin typeface="Cambria" panose="02040503050406030204" pitchFamily="18" charset="0"/>
              <a:ea typeface="Cambria" panose="02040503050406030204" pitchFamily="18" charset="0"/>
            </a:endParaRPr>
          </a:p>
        </p:txBody>
      </p:sp>
      <p:pic>
        <p:nvPicPr>
          <p:cNvPr id="16" name="Imagem 15" descr="AMVE – Associação de Municípios do Vale Europeu">
            <a:extLst>
              <a:ext uri="{FF2B5EF4-FFF2-40B4-BE49-F238E27FC236}">
                <a16:creationId xmlns:a16="http://schemas.microsoft.com/office/drawing/2014/main" id="{D8E9551B-1A14-0EF5-306B-5371AFD63461}"/>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8" name="Image 2" descr="/tmp/assets2/tce_h_white.png">
            <a:extLst>
              <a:ext uri="{FF2B5EF4-FFF2-40B4-BE49-F238E27FC236}">
                <a16:creationId xmlns:a16="http://schemas.microsoft.com/office/drawing/2014/main" id="{1D195E35-FD19-D09F-440B-D0C749088FFE}"/>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name="Slide 32">
    <p:bg>
      <p:bgPr>
        <a:solidFill>
          <a:srgbClr val="F7F6F4"/>
        </a:solidFill>
        <a:effectLst/>
      </p:bgPr>
    </p:bg>
    <p:spTree>
      <p:nvGrpSpPr>
        <p:cNvPr id="1" name=""/>
        <p:cNvGrpSpPr/>
        <p:nvPr/>
      </p:nvGrpSpPr>
      <p:grpSpPr>
        <a:xfrm>
          <a:off x="0" y="0"/>
          <a:ext cx="0" cy="0"/>
          <a:chOff x="0" y="0"/>
          <a:chExt cx="0" cy="0"/>
        </a:xfrm>
      </p:grpSpPr>
      <p:sp>
        <p:nvSpPr>
          <p:cNvPr id="33" name="Shape 14">
            <a:extLst>
              <a:ext uri="{FF2B5EF4-FFF2-40B4-BE49-F238E27FC236}">
                <a16:creationId xmlns:a16="http://schemas.microsoft.com/office/drawing/2014/main" id="{D01FFA2B-015D-1C0E-4DCC-9843D652FBA2}"/>
              </a:ext>
            </a:extLst>
          </p:cNvPr>
          <p:cNvSpPr/>
          <p:nvPr/>
        </p:nvSpPr>
        <p:spPr>
          <a:xfrm>
            <a:off x="680789" y="1607820"/>
            <a:ext cx="2532888" cy="2391800"/>
          </a:xfrm>
          <a:prstGeom prst="roundRect">
            <a:avLst>
              <a:gd name="adj" fmla="val 476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0" name="Shape 14">
            <a:extLst>
              <a:ext uri="{FF2B5EF4-FFF2-40B4-BE49-F238E27FC236}">
                <a16:creationId xmlns:a16="http://schemas.microsoft.com/office/drawing/2014/main" id="{DFBA1976-47FD-E523-F2AE-694D99137094}"/>
              </a:ext>
            </a:extLst>
          </p:cNvPr>
          <p:cNvSpPr/>
          <p:nvPr/>
        </p:nvSpPr>
        <p:spPr>
          <a:xfrm>
            <a:off x="3351276" y="1599175"/>
            <a:ext cx="2679002" cy="2391800"/>
          </a:xfrm>
          <a:prstGeom prst="roundRect">
            <a:avLst>
              <a:gd name="adj" fmla="val 476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9" name="Shape 14">
            <a:extLst>
              <a:ext uri="{FF2B5EF4-FFF2-40B4-BE49-F238E27FC236}">
                <a16:creationId xmlns:a16="http://schemas.microsoft.com/office/drawing/2014/main" id="{25F68F14-4266-B69A-BF53-87E59C76D8C6}"/>
              </a:ext>
            </a:extLst>
          </p:cNvPr>
          <p:cNvSpPr/>
          <p:nvPr/>
        </p:nvSpPr>
        <p:spPr>
          <a:xfrm>
            <a:off x="6180850" y="1609975"/>
            <a:ext cx="2755582" cy="2391800"/>
          </a:xfrm>
          <a:prstGeom prst="roundRect">
            <a:avLst>
              <a:gd name="adj" fmla="val 476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8 · INSTRUÇÃO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Meios de prova e a busca da verdade material</a:t>
            </a:r>
            <a:endParaRPr lang="pt-BR" sz="3100" noProof="0">
              <a:latin typeface="Cambria" panose="02040503050406030204" pitchFamily="18" charset="0"/>
              <a:ea typeface="Cambria" panose="02040503050406030204" pitchFamily="18" charset="0"/>
            </a:endParaRPr>
          </a:p>
        </p:txBody>
      </p:sp>
      <p:sp>
        <p:nvSpPr>
          <p:cNvPr id="5" name="Shape 3"/>
          <p:cNvSpPr/>
          <p:nvPr/>
        </p:nvSpPr>
        <p:spPr>
          <a:xfrm>
            <a:off x="1652778" y="1801676"/>
            <a:ext cx="685800" cy="68580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839639" y="1979984"/>
            <a:ext cx="329184" cy="329184"/>
          </a:xfrm>
          <a:prstGeom prst="rect">
            <a:avLst/>
          </a:prstGeom>
        </p:spPr>
      </p:pic>
      <p:sp>
        <p:nvSpPr>
          <p:cNvPr id="7" name="Text 4"/>
          <p:cNvSpPr/>
          <p:nvPr/>
        </p:nvSpPr>
        <p:spPr>
          <a:xfrm>
            <a:off x="817949" y="2542018"/>
            <a:ext cx="2395728" cy="365760"/>
          </a:xfrm>
          <a:prstGeom prst="rect">
            <a:avLst/>
          </a:prstGeom>
          <a:noFill/>
          <a:ln/>
        </p:spPr>
        <p:txBody>
          <a:bodyPr wrap="square" rtlCol="0" anchor="ctr"/>
          <a:lstStyle/>
          <a:p>
            <a:pPr marL="0" indent="0" algn="ctr">
              <a:buNone/>
            </a:pPr>
            <a:r>
              <a:rPr lang="pt-BR" sz="1400" b="1" noProof="0" dirty="0">
                <a:solidFill>
                  <a:srgbClr val="2B2B2B"/>
                </a:solidFill>
                <a:latin typeface="Cambria" panose="02040503050406030204" pitchFamily="18" charset="0"/>
                <a:ea typeface="Cambria" panose="02040503050406030204" pitchFamily="18" charset="0"/>
                <a:cs typeface="Cambria" pitchFamily="34" charset="-120"/>
              </a:rPr>
              <a:t>Prova documental</a:t>
            </a:r>
            <a:endParaRPr lang="pt-BR" sz="1400" noProof="0" dirty="0">
              <a:latin typeface="Cambria" panose="02040503050406030204" pitchFamily="18" charset="0"/>
              <a:ea typeface="Cambria" panose="02040503050406030204" pitchFamily="18" charset="0"/>
            </a:endParaRPr>
          </a:p>
        </p:txBody>
      </p:sp>
      <p:sp>
        <p:nvSpPr>
          <p:cNvPr id="8" name="Text 5"/>
          <p:cNvSpPr/>
          <p:nvPr/>
        </p:nvSpPr>
        <p:spPr>
          <a:xfrm>
            <a:off x="661416" y="2934655"/>
            <a:ext cx="2513247" cy="457200"/>
          </a:xfrm>
          <a:prstGeom prst="rect">
            <a:avLst/>
          </a:prstGeom>
          <a:noFill/>
          <a:ln/>
        </p:spPr>
        <p:txBody>
          <a:bodyPr wrap="square" rtlCol="0" anchor="ctr"/>
          <a:lstStyle/>
          <a:p>
            <a:pPr marL="0" indent="0" algn="ctr">
              <a:lnSpc>
                <a:spcPct val="100000"/>
              </a:lnSpc>
              <a:buNone/>
            </a:pPr>
            <a:r>
              <a:rPr lang="pt-BR" sz="1100" noProof="0" dirty="0">
                <a:solidFill>
                  <a:srgbClr val="5B6166"/>
                </a:solidFill>
                <a:latin typeface="Cambria" panose="02040503050406030204" pitchFamily="18" charset="0"/>
                <a:ea typeface="Cambria" panose="02040503050406030204" pitchFamily="18" charset="0"/>
                <a:cs typeface="Calibri" pitchFamily="34" charset="-120"/>
              </a:rPr>
              <a:t>Documentos juntados aos autos e requisições</a:t>
            </a:r>
            <a:endParaRPr lang="pt-BR" sz="1100" noProof="0" dirty="0">
              <a:latin typeface="Cambria" panose="02040503050406030204" pitchFamily="18" charset="0"/>
              <a:ea typeface="Cambria" panose="02040503050406030204" pitchFamily="18" charset="0"/>
            </a:endParaRPr>
          </a:p>
        </p:txBody>
      </p:sp>
      <p:sp>
        <p:nvSpPr>
          <p:cNvPr id="10" name="Shape 7"/>
          <p:cNvSpPr/>
          <p:nvPr/>
        </p:nvSpPr>
        <p:spPr>
          <a:xfrm>
            <a:off x="4334009" y="1830698"/>
            <a:ext cx="685800" cy="68580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4526185" y="2000631"/>
            <a:ext cx="329184" cy="329184"/>
          </a:xfrm>
          <a:prstGeom prst="rect">
            <a:avLst/>
          </a:prstGeom>
        </p:spPr>
      </p:pic>
      <p:sp>
        <p:nvSpPr>
          <p:cNvPr id="12" name="Text 8"/>
          <p:cNvSpPr/>
          <p:nvPr/>
        </p:nvSpPr>
        <p:spPr>
          <a:xfrm>
            <a:off x="3492913" y="2540623"/>
            <a:ext cx="2395728" cy="365760"/>
          </a:xfrm>
          <a:prstGeom prst="rect">
            <a:avLst/>
          </a:prstGeom>
          <a:noFill/>
          <a:ln/>
        </p:spPr>
        <p:txBody>
          <a:bodyPr wrap="square" rtlCol="0" anchor="ctr"/>
          <a:lstStyle/>
          <a:p>
            <a:pPr marL="0" indent="0" algn="ctr">
              <a:buNone/>
            </a:pPr>
            <a:r>
              <a:rPr lang="pt-BR" sz="1400" b="1" noProof="0" dirty="0">
                <a:solidFill>
                  <a:srgbClr val="2B2B2B"/>
                </a:solidFill>
                <a:latin typeface="Cambria" panose="02040503050406030204" pitchFamily="18" charset="0"/>
                <a:ea typeface="Cambria" panose="02040503050406030204" pitchFamily="18" charset="0"/>
                <a:cs typeface="Cambria" pitchFamily="34" charset="-120"/>
              </a:rPr>
              <a:t>Diligências</a:t>
            </a:r>
            <a:endParaRPr lang="pt-BR" sz="1400" noProof="0" dirty="0">
              <a:latin typeface="Cambria" panose="02040503050406030204" pitchFamily="18" charset="0"/>
              <a:ea typeface="Cambria" panose="02040503050406030204" pitchFamily="18" charset="0"/>
            </a:endParaRPr>
          </a:p>
        </p:txBody>
      </p:sp>
      <p:sp>
        <p:nvSpPr>
          <p:cNvPr id="13" name="Text 9"/>
          <p:cNvSpPr/>
          <p:nvPr/>
        </p:nvSpPr>
        <p:spPr>
          <a:xfrm>
            <a:off x="3557016" y="2971800"/>
            <a:ext cx="2340864" cy="457200"/>
          </a:xfrm>
          <a:prstGeom prst="rect">
            <a:avLst/>
          </a:prstGeom>
          <a:noFill/>
          <a:ln/>
        </p:spPr>
        <p:txBody>
          <a:bodyPr wrap="square" rtlCol="0" anchor="ctr"/>
          <a:lstStyle/>
          <a:p>
            <a:pPr marL="0" indent="0" algn="ctr">
              <a:lnSpc>
                <a:spcPct val="100000"/>
              </a:lnSpc>
              <a:buNone/>
            </a:pPr>
            <a:r>
              <a:rPr lang="pt-BR" sz="1100" noProof="0" dirty="0">
                <a:solidFill>
                  <a:srgbClr val="5B6166"/>
                </a:solidFill>
                <a:latin typeface="Cambria" panose="02040503050406030204" pitchFamily="18" charset="0"/>
                <a:ea typeface="Cambria" panose="02040503050406030204" pitchFamily="18" charset="0"/>
                <a:cs typeface="Calibri" pitchFamily="34" charset="-120"/>
              </a:rPr>
              <a:t>Verificações e providências instrutórias</a:t>
            </a:r>
            <a:endParaRPr lang="pt-BR" sz="1100" noProof="0" dirty="0">
              <a:latin typeface="Cambria" panose="02040503050406030204" pitchFamily="18" charset="0"/>
              <a:ea typeface="Cambria" panose="02040503050406030204" pitchFamily="18" charset="0"/>
            </a:endParaRPr>
          </a:p>
        </p:txBody>
      </p:sp>
      <p:sp>
        <p:nvSpPr>
          <p:cNvPr id="15" name="Shape 11"/>
          <p:cNvSpPr/>
          <p:nvPr/>
        </p:nvSpPr>
        <p:spPr>
          <a:xfrm>
            <a:off x="7316859" y="1821173"/>
            <a:ext cx="685800" cy="68580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6" name="Image 2" descr="preencoded.png"/>
          <p:cNvPicPr>
            <a:picLocks noChangeAspect="1"/>
          </p:cNvPicPr>
          <p:nvPr/>
        </p:nvPicPr>
        <p:blipFill>
          <a:blip r:embed="rId5"/>
          <a:stretch>
            <a:fillRect/>
          </a:stretch>
        </p:blipFill>
        <p:spPr>
          <a:xfrm>
            <a:off x="7479792" y="1972555"/>
            <a:ext cx="329184" cy="329184"/>
          </a:xfrm>
          <a:prstGeom prst="rect">
            <a:avLst/>
          </a:prstGeom>
        </p:spPr>
      </p:pic>
      <p:sp>
        <p:nvSpPr>
          <p:cNvPr id="17" name="Text 12"/>
          <p:cNvSpPr/>
          <p:nvPr/>
        </p:nvSpPr>
        <p:spPr>
          <a:xfrm>
            <a:off x="6460086" y="2568895"/>
            <a:ext cx="2395728" cy="365760"/>
          </a:xfrm>
          <a:prstGeom prst="rect">
            <a:avLst/>
          </a:prstGeom>
          <a:noFill/>
          <a:ln/>
        </p:spPr>
        <p:txBody>
          <a:bodyPr wrap="square" rtlCol="0" anchor="ctr"/>
          <a:lstStyle/>
          <a:p>
            <a:pPr marL="0" indent="0" algn="ctr">
              <a:buNone/>
            </a:pPr>
            <a:r>
              <a:rPr lang="pt-BR" sz="1400" b="1" noProof="0" dirty="0">
                <a:solidFill>
                  <a:srgbClr val="2B2B2B"/>
                </a:solidFill>
                <a:latin typeface="Cambria" panose="02040503050406030204" pitchFamily="18" charset="0"/>
                <a:ea typeface="Cambria" panose="02040503050406030204" pitchFamily="18" charset="0"/>
                <a:cs typeface="Cambria" pitchFamily="34" charset="-120"/>
              </a:rPr>
              <a:t>Prova pericial</a:t>
            </a:r>
            <a:endParaRPr lang="pt-BR" sz="1400" noProof="0" dirty="0">
              <a:latin typeface="Cambria" panose="02040503050406030204" pitchFamily="18" charset="0"/>
              <a:ea typeface="Cambria" panose="02040503050406030204" pitchFamily="18" charset="0"/>
            </a:endParaRPr>
          </a:p>
        </p:txBody>
      </p:sp>
      <p:sp>
        <p:nvSpPr>
          <p:cNvPr id="18" name="Text 13"/>
          <p:cNvSpPr/>
          <p:nvPr/>
        </p:nvSpPr>
        <p:spPr>
          <a:xfrm>
            <a:off x="6420612" y="2994153"/>
            <a:ext cx="2340864" cy="457200"/>
          </a:xfrm>
          <a:prstGeom prst="rect">
            <a:avLst/>
          </a:prstGeom>
          <a:noFill/>
          <a:ln/>
        </p:spPr>
        <p:txBody>
          <a:bodyPr wrap="square" rtlCol="0" anchor="ctr"/>
          <a:lstStyle/>
          <a:p>
            <a:pPr marL="0" indent="0" algn="ctr">
              <a:lnSpc>
                <a:spcPct val="100000"/>
              </a:lnSpc>
              <a:buNone/>
            </a:pPr>
            <a:r>
              <a:rPr lang="pt-BR" sz="1100" noProof="0" dirty="0">
                <a:solidFill>
                  <a:srgbClr val="5B6166"/>
                </a:solidFill>
                <a:latin typeface="Cambria" panose="02040503050406030204" pitchFamily="18" charset="0"/>
                <a:ea typeface="Cambria" panose="02040503050406030204" pitchFamily="18" charset="0"/>
                <a:cs typeface="Calibri" pitchFamily="34" charset="-120"/>
              </a:rPr>
              <a:t>Exames técnicos quando o fato exigir</a:t>
            </a:r>
            <a:endParaRPr lang="pt-BR" sz="1100" noProof="0" dirty="0">
              <a:latin typeface="Cambria" panose="02040503050406030204" pitchFamily="18" charset="0"/>
              <a:ea typeface="Cambria" panose="02040503050406030204" pitchFamily="18" charset="0"/>
            </a:endParaRPr>
          </a:p>
        </p:txBody>
      </p:sp>
      <p:sp>
        <p:nvSpPr>
          <p:cNvPr id="19" name="Shape 14"/>
          <p:cNvSpPr/>
          <p:nvPr/>
        </p:nvSpPr>
        <p:spPr>
          <a:xfrm>
            <a:off x="9087004" y="1607820"/>
            <a:ext cx="2871596" cy="2391800"/>
          </a:xfrm>
          <a:prstGeom prst="roundRect">
            <a:avLst>
              <a:gd name="adj" fmla="val 4762"/>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0" name="Shape 15"/>
          <p:cNvSpPr/>
          <p:nvPr/>
        </p:nvSpPr>
        <p:spPr>
          <a:xfrm>
            <a:off x="10136124" y="1820037"/>
            <a:ext cx="685800" cy="68580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1" name="Image 3" descr="preencoded.png"/>
          <p:cNvPicPr>
            <a:picLocks noChangeAspect="1"/>
          </p:cNvPicPr>
          <p:nvPr/>
        </p:nvPicPr>
        <p:blipFill>
          <a:blip r:embed="rId6"/>
          <a:stretch>
            <a:fillRect/>
          </a:stretch>
        </p:blipFill>
        <p:spPr>
          <a:xfrm>
            <a:off x="10314432" y="1920739"/>
            <a:ext cx="329184" cy="329184"/>
          </a:xfrm>
          <a:prstGeom prst="rect">
            <a:avLst/>
          </a:prstGeom>
        </p:spPr>
      </p:pic>
      <p:sp>
        <p:nvSpPr>
          <p:cNvPr id="22" name="Text 16"/>
          <p:cNvSpPr/>
          <p:nvPr/>
        </p:nvSpPr>
        <p:spPr>
          <a:xfrm>
            <a:off x="9293048" y="2453249"/>
            <a:ext cx="2395728" cy="365760"/>
          </a:xfrm>
          <a:prstGeom prst="rect">
            <a:avLst/>
          </a:prstGeom>
          <a:noFill/>
          <a:ln/>
        </p:spPr>
        <p:txBody>
          <a:bodyPr wrap="square" rtlCol="0" anchor="ctr"/>
          <a:lstStyle/>
          <a:p>
            <a:pPr marL="0" indent="0" algn="ctr">
              <a:buNone/>
            </a:pPr>
            <a:r>
              <a:rPr lang="pt-BR" sz="1400" b="1" noProof="0" dirty="0">
                <a:solidFill>
                  <a:srgbClr val="2B2B2B"/>
                </a:solidFill>
                <a:latin typeface="Cambria" panose="02040503050406030204" pitchFamily="18" charset="0"/>
                <a:ea typeface="Cambria" panose="02040503050406030204" pitchFamily="18" charset="0"/>
                <a:cs typeface="Cambria" pitchFamily="34" charset="-120"/>
              </a:rPr>
              <a:t>Prova testemunhal</a:t>
            </a:r>
            <a:endParaRPr lang="pt-BR" sz="1400" noProof="0" dirty="0">
              <a:latin typeface="Cambria" panose="02040503050406030204" pitchFamily="18" charset="0"/>
              <a:ea typeface="Cambria" panose="02040503050406030204" pitchFamily="18" charset="0"/>
            </a:endParaRPr>
          </a:p>
        </p:txBody>
      </p:sp>
      <p:sp>
        <p:nvSpPr>
          <p:cNvPr id="23" name="Text 17"/>
          <p:cNvSpPr/>
          <p:nvPr/>
        </p:nvSpPr>
        <p:spPr>
          <a:xfrm>
            <a:off x="9107918" y="3070216"/>
            <a:ext cx="2871597" cy="457200"/>
          </a:xfrm>
          <a:prstGeom prst="rect">
            <a:avLst/>
          </a:prstGeom>
          <a:noFill/>
          <a:ln/>
        </p:spPr>
        <p:txBody>
          <a:bodyPr wrap="square" rtlCol="0" anchor="ctr"/>
          <a:lstStyle/>
          <a:p>
            <a:pPr algn="ctr"/>
            <a:endParaRPr lang="pt-BR" sz="1100" dirty="0">
              <a:solidFill>
                <a:srgbClr val="5B6166"/>
              </a:solidFill>
              <a:latin typeface="Cambria" panose="02040503050406030204" pitchFamily="18" charset="0"/>
              <a:ea typeface="Cambria" panose="02040503050406030204" pitchFamily="18" charset="0"/>
              <a:cs typeface="Calibri" pitchFamily="34" charset="-120"/>
            </a:endParaRPr>
          </a:p>
          <a:p>
            <a:pPr algn="ctr"/>
            <a:endParaRPr lang="pt-BR" sz="1100" dirty="0">
              <a:solidFill>
                <a:srgbClr val="5B6166"/>
              </a:solidFill>
              <a:latin typeface="Cambria" panose="02040503050406030204" pitchFamily="18" charset="0"/>
              <a:ea typeface="Cambria" panose="02040503050406030204" pitchFamily="18" charset="0"/>
              <a:cs typeface="Calibri" pitchFamily="34" charset="-120"/>
            </a:endParaRPr>
          </a:p>
          <a:p>
            <a:pPr algn="ctr"/>
            <a:r>
              <a:rPr lang="pt-BR" sz="1100" dirty="0">
                <a:solidFill>
                  <a:srgbClr val="5B6166"/>
                </a:solidFill>
                <a:latin typeface="Cambria" panose="02040503050406030204" pitchFamily="18" charset="0"/>
                <a:ea typeface="Cambria" panose="02040503050406030204" pitchFamily="18" charset="0"/>
                <a:cs typeface="Calibri" pitchFamily="34" charset="-120"/>
              </a:rPr>
              <a:t>LCE 491/2010 (art. 46, §4º): </a:t>
            </a:r>
            <a:r>
              <a:rPr lang="pt-BR" sz="1100" noProof="0" dirty="0">
                <a:solidFill>
                  <a:srgbClr val="5B6166"/>
                </a:solidFill>
                <a:latin typeface="Cambria" panose="02040503050406030204" pitchFamily="18" charset="0"/>
                <a:ea typeface="Cambria" panose="02040503050406030204" pitchFamily="18" charset="0"/>
                <a:cs typeface="Calibri" pitchFamily="34" charset="-120"/>
              </a:rPr>
              <a:t>até 10  testemunhas, 3, no máximo, para cada fato</a:t>
            </a:r>
          </a:p>
          <a:p>
            <a:pPr algn="ctr"/>
            <a:endParaRPr lang="pt-BR" sz="1100" noProof="0" dirty="0">
              <a:solidFill>
                <a:srgbClr val="5B6166"/>
              </a:solidFill>
              <a:latin typeface="Cambria" panose="02040503050406030204" pitchFamily="18" charset="0"/>
              <a:ea typeface="Cambria" panose="02040503050406030204" pitchFamily="18" charset="0"/>
              <a:cs typeface="Calibri" pitchFamily="34" charset="-120"/>
            </a:endParaRPr>
          </a:p>
          <a:p>
            <a:pPr algn="ctr"/>
            <a:r>
              <a:rPr lang="pt-BR" sz="1100" noProof="0" dirty="0">
                <a:solidFill>
                  <a:srgbClr val="5B6166"/>
                </a:solidFill>
                <a:latin typeface="Cambria" panose="02040503050406030204" pitchFamily="18" charset="0"/>
                <a:ea typeface="Cambria" panose="02040503050406030204" pitchFamily="18" charset="0"/>
                <a:cs typeface="Calibri" pitchFamily="34" charset="-120"/>
              </a:rPr>
              <a:t>Res. </a:t>
            </a:r>
            <a:r>
              <a:rPr lang="pt-BR" sz="1100" dirty="0">
                <a:solidFill>
                  <a:srgbClr val="5B6166"/>
                </a:solidFill>
                <a:latin typeface="Cambria" panose="02040503050406030204" pitchFamily="18" charset="0"/>
                <a:ea typeface="Cambria" panose="02040503050406030204" pitchFamily="18" charset="0"/>
                <a:cs typeface="Calibri" pitchFamily="34" charset="-120"/>
              </a:rPr>
              <a:t>TC-302/2026 (art. 177): Devem ser ouvidas </a:t>
            </a:r>
            <a:r>
              <a:rPr lang="pt-BR" sz="1100" b="1" dirty="0">
                <a:solidFill>
                  <a:srgbClr val="5B6166"/>
                </a:solidFill>
                <a:latin typeface="Cambria" panose="02040503050406030204" pitchFamily="18" charset="0"/>
                <a:ea typeface="Cambria" panose="02040503050406030204" pitchFamily="18" charset="0"/>
                <a:cs typeface="Calibri" pitchFamily="34" charset="-120"/>
              </a:rPr>
              <a:t>tantas testemunhas quantas </a:t>
            </a:r>
            <a:r>
              <a:rPr lang="pt-BR" sz="1100" dirty="0">
                <a:solidFill>
                  <a:srgbClr val="5B6166"/>
                </a:solidFill>
                <a:latin typeface="Cambria" panose="02040503050406030204" pitchFamily="18" charset="0"/>
                <a:ea typeface="Cambria" panose="02040503050406030204" pitchFamily="18" charset="0"/>
                <a:cs typeface="Calibri" pitchFamily="34" charset="-120"/>
              </a:rPr>
              <a:t>forem necessárias ao esclarecimento do fato.</a:t>
            </a:r>
            <a:br>
              <a:rPr lang="pt-BR" sz="1100" noProof="0" dirty="0">
                <a:solidFill>
                  <a:srgbClr val="5B6166"/>
                </a:solidFill>
                <a:latin typeface="Cambria" panose="02040503050406030204" pitchFamily="18" charset="0"/>
                <a:ea typeface="Cambria" panose="02040503050406030204" pitchFamily="18" charset="0"/>
                <a:cs typeface="Calibri" pitchFamily="34" charset="-120"/>
              </a:rPr>
            </a:br>
            <a:endParaRPr lang="pt-BR" sz="1100" noProof="0" dirty="0">
              <a:latin typeface="Cambria" panose="02040503050406030204" pitchFamily="18" charset="0"/>
              <a:ea typeface="Cambria" panose="02040503050406030204" pitchFamily="18" charset="0"/>
            </a:endParaRPr>
          </a:p>
        </p:txBody>
      </p:sp>
      <p:sp>
        <p:nvSpPr>
          <p:cNvPr id="24" name="Shape 18"/>
          <p:cNvSpPr/>
          <p:nvPr/>
        </p:nvSpPr>
        <p:spPr>
          <a:xfrm>
            <a:off x="661416" y="4176259"/>
            <a:ext cx="10637520" cy="1481328"/>
          </a:xfrm>
          <a:prstGeom prst="roundRect">
            <a:avLst>
              <a:gd name="adj" fmla="val 4878"/>
            </a:avLst>
          </a:prstGeom>
          <a:solidFill>
            <a:srgbClr val="F1ECE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Shape 19"/>
          <p:cNvSpPr/>
          <p:nvPr/>
        </p:nvSpPr>
        <p:spPr>
          <a:xfrm>
            <a:off x="927659" y="4452604"/>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6" name="Image 4" descr="preencoded.png"/>
          <p:cNvPicPr>
            <a:picLocks noChangeAspect="1"/>
          </p:cNvPicPr>
          <p:nvPr/>
        </p:nvPicPr>
        <p:blipFill>
          <a:blip r:embed="rId7"/>
          <a:stretch>
            <a:fillRect/>
          </a:stretch>
        </p:blipFill>
        <p:spPr>
          <a:xfrm>
            <a:off x="1161288" y="4627609"/>
            <a:ext cx="373075" cy="373075"/>
          </a:xfrm>
          <a:prstGeom prst="rect">
            <a:avLst/>
          </a:prstGeom>
        </p:spPr>
      </p:pic>
      <p:sp>
        <p:nvSpPr>
          <p:cNvPr id="27" name="Text 20"/>
          <p:cNvSpPr/>
          <p:nvPr/>
        </p:nvSpPr>
        <p:spPr>
          <a:xfrm>
            <a:off x="1947233" y="4331721"/>
            <a:ext cx="9418320" cy="365760"/>
          </a:xfrm>
          <a:prstGeom prst="rect">
            <a:avLst/>
          </a:prstGeom>
          <a:noFill/>
          <a:ln/>
        </p:spPr>
        <p:txBody>
          <a:bodyPr wrap="square" rtlCol="0" anchor="ctr"/>
          <a:lstStyle/>
          <a:p>
            <a:pPr marL="0" indent="0">
              <a:buNone/>
            </a:pPr>
            <a:r>
              <a:rPr lang="pt-BR" sz="1550" b="1" noProof="0" dirty="0">
                <a:solidFill>
                  <a:srgbClr val="9B1B43"/>
                </a:solidFill>
                <a:latin typeface="Cambria" panose="02040503050406030204" pitchFamily="18" charset="0"/>
                <a:ea typeface="Cambria" panose="02040503050406030204" pitchFamily="18" charset="0"/>
                <a:cs typeface="Cambria" pitchFamily="34" charset="-120"/>
              </a:rPr>
              <a:t>Cuidado em casos de assédio ou discriminação</a:t>
            </a:r>
            <a:endParaRPr lang="pt-BR" sz="1550" noProof="0" dirty="0">
              <a:latin typeface="Cambria" panose="02040503050406030204" pitchFamily="18" charset="0"/>
              <a:ea typeface="Cambria" panose="02040503050406030204" pitchFamily="18" charset="0"/>
            </a:endParaRPr>
          </a:p>
        </p:txBody>
      </p:sp>
      <p:sp>
        <p:nvSpPr>
          <p:cNvPr id="28" name="Text 21"/>
          <p:cNvSpPr/>
          <p:nvPr/>
        </p:nvSpPr>
        <p:spPr>
          <a:xfrm>
            <a:off x="1920240" y="4572000"/>
            <a:ext cx="9418320" cy="1097280"/>
          </a:xfrm>
          <a:prstGeom prst="rect">
            <a:avLst/>
          </a:prstGeom>
          <a:noFill/>
          <a:ln/>
        </p:spPr>
        <p:txBody>
          <a:bodyPr wrap="square" rtlCol="0" anchor="ctr"/>
          <a:lstStyle/>
          <a:p>
            <a:pPr marL="0" indent="0">
              <a:lnSpc>
                <a:spcPct val="112000"/>
              </a:lnSpc>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A vítima não deve ser colocada no mesmo ambiente que o suposto infrator, ainda que por videoconferência. </a:t>
            </a:r>
          </a:p>
          <a:p>
            <a:pPr marL="0" indent="0">
              <a:lnSpc>
                <a:spcPct val="112000"/>
              </a:lnSpc>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Recomenda-se </a:t>
            </a:r>
            <a:r>
              <a:rPr lang="pt-BR" sz="1250" b="1" noProof="0">
                <a:solidFill>
                  <a:srgbClr val="3A3A3A"/>
                </a:solidFill>
                <a:latin typeface="Cambria" panose="02040503050406030204" pitchFamily="18" charset="0"/>
                <a:ea typeface="Cambria" panose="02040503050406030204" pitchFamily="18" charset="0"/>
                <a:cs typeface="Calibri" pitchFamily="34" charset="-120"/>
              </a:rPr>
              <a:t>acolhimento especial</a:t>
            </a:r>
            <a:r>
              <a:rPr lang="pt-BR" sz="1250" noProof="0">
                <a:solidFill>
                  <a:srgbClr val="3A3A3A"/>
                </a:solidFill>
                <a:latin typeface="Cambria" panose="02040503050406030204" pitchFamily="18" charset="0"/>
                <a:ea typeface="Cambria" panose="02040503050406030204" pitchFamily="18" charset="0"/>
                <a:cs typeface="Calibri" pitchFamily="34" charset="-120"/>
              </a:rPr>
              <a:t>, acompanhamento por procurador e posterior disponibilização do vídeo da oitiva ao servidor processado.</a:t>
            </a:r>
            <a:endParaRPr lang="pt-BR" sz="1250" noProof="0">
              <a:latin typeface="Cambria" panose="02040503050406030204" pitchFamily="18" charset="0"/>
              <a:ea typeface="Cambria" panose="02040503050406030204" pitchFamily="18" charset="0"/>
            </a:endParaRPr>
          </a:p>
        </p:txBody>
      </p:sp>
      <p:sp>
        <p:nvSpPr>
          <p:cNvPr id="31" name="Text 22"/>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2" name="Text 23"/>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38</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4" name="Image 6" descr="/tmp/assets2/tce_h_color.png">
            <a:extLst>
              <a:ext uri="{FF2B5EF4-FFF2-40B4-BE49-F238E27FC236}">
                <a16:creationId xmlns:a16="http://schemas.microsoft.com/office/drawing/2014/main" id="{67ECC7F0-36B7-CA36-8BAE-CD6FCED75239}"/>
              </a:ext>
            </a:extLst>
          </p:cNvPr>
          <p:cNvPicPr>
            <a:picLocks noChangeAspect="1"/>
          </p:cNvPicPr>
          <p:nvPr/>
        </p:nvPicPr>
        <p:blipFill>
          <a:blip r:embed="rId8"/>
          <a:stretch>
            <a:fillRect/>
          </a:stretch>
        </p:blipFill>
        <p:spPr>
          <a:xfrm>
            <a:off x="502920" y="6087746"/>
            <a:ext cx="1316736" cy="587374"/>
          </a:xfrm>
          <a:prstGeom prst="rect">
            <a:avLst/>
          </a:prstGeom>
        </p:spPr>
      </p:pic>
      <p:pic>
        <p:nvPicPr>
          <p:cNvPr id="36" name="Image 7" descr="/tmp/assets2/amve_official.png">
            <a:extLst>
              <a:ext uri="{FF2B5EF4-FFF2-40B4-BE49-F238E27FC236}">
                <a16:creationId xmlns:a16="http://schemas.microsoft.com/office/drawing/2014/main" id="{D89B1504-AA5B-5154-7BB3-9725E000FE0E}"/>
              </a:ext>
            </a:extLst>
          </p:cNvPr>
          <p:cNvPicPr>
            <a:picLocks noChangeAspect="1"/>
          </p:cNvPicPr>
          <p:nvPr/>
        </p:nvPicPr>
        <p:blipFill>
          <a:blip r:embed="rId9"/>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name="Slide 33">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8 · INSTRUÇÃO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Contraditório, acesso aos autos e prazos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82880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841248" y="215798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998159" y="2314895"/>
            <a:ext cx="289682" cy="289682"/>
          </a:xfrm>
          <a:prstGeom prst="rect">
            <a:avLst/>
          </a:prstGeom>
        </p:spPr>
      </p:pic>
      <p:sp>
        <p:nvSpPr>
          <p:cNvPr id="7" name="Text 4"/>
          <p:cNvSpPr/>
          <p:nvPr/>
        </p:nvSpPr>
        <p:spPr>
          <a:xfrm>
            <a:off x="1645920" y="201168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Acesso aos autos</a:t>
            </a:r>
            <a:endParaRPr lang="pt-BR" sz="1450" noProof="0">
              <a:latin typeface="Cambria" panose="02040503050406030204" pitchFamily="18" charset="0"/>
              <a:ea typeface="Cambria" panose="02040503050406030204" pitchFamily="18" charset="0"/>
            </a:endParaRPr>
          </a:p>
        </p:txBody>
      </p:sp>
      <p:sp>
        <p:nvSpPr>
          <p:cNvPr id="8" name="Text 5"/>
          <p:cNvSpPr/>
          <p:nvPr/>
        </p:nvSpPr>
        <p:spPr>
          <a:xfrm>
            <a:off x="1645920" y="237744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Total ao servidor e ao procurador, observada a LGPD</a:t>
            </a:r>
            <a:endParaRPr lang="pt-BR" sz="1150" noProof="0">
              <a:latin typeface="Cambria" panose="02040503050406030204" pitchFamily="18" charset="0"/>
              <a:ea typeface="Cambria" panose="02040503050406030204" pitchFamily="18" charset="0"/>
            </a:endParaRPr>
          </a:p>
        </p:txBody>
      </p:sp>
      <p:sp>
        <p:nvSpPr>
          <p:cNvPr id="9" name="Shape 6"/>
          <p:cNvSpPr/>
          <p:nvPr/>
        </p:nvSpPr>
        <p:spPr>
          <a:xfrm>
            <a:off x="640080" y="324612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841248" y="357530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998159" y="3732215"/>
            <a:ext cx="289682" cy="289682"/>
          </a:xfrm>
          <a:prstGeom prst="rect">
            <a:avLst/>
          </a:prstGeom>
        </p:spPr>
      </p:pic>
      <p:sp>
        <p:nvSpPr>
          <p:cNvPr id="12" name="Text 8"/>
          <p:cNvSpPr/>
          <p:nvPr/>
        </p:nvSpPr>
        <p:spPr>
          <a:xfrm>
            <a:off x="1645920" y="342900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Intimação</a:t>
            </a:r>
            <a:endParaRPr lang="pt-BR" sz="1450" noProof="0">
              <a:latin typeface="Cambria" panose="02040503050406030204" pitchFamily="18" charset="0"/>
              <a:ea typeface="Cambria" panose="02040503050406030204" pitchFamily="18" charset="0"/>
            </a:endParaRPr>
          </a:p>
        </p:txBody>
      </p:sp>
      <p:sp>
        <p:nvSpPr>
          <p:cNvPr id="13" name="Text 9"/>
          <p:cNvSpPr/>
          <p:nvPr/>
        </p:nvSpPr>
        <p:spPr>
          <a:xfrm>
            <a:off x="1645920" y="379476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Antecedência mínima de 3 dias úteis (art. 26, §2º, Lei 9.784/1999)</a:t>
            </a:r>
            <a:endParaRPr lang="pt-BR" sz="1150" noProof="0">
              <a:latin typeface="Cambria" panose="02040503050406030204" pitchFamily="18" charset="0"/>
              <a:ea typeface="Cambria" panose="02040503050406030204" pitchFamily="18" charset="0"/>
            </a:endParaRPr>
          </a:p>
        </p:txBody>
      </p:sp>
      <p:sp>
        <p:nvSpPr>
          <p:cNvPr id="14" name="Shape 10"/>
          <p:cNvSpPr/>
          <p:nvPr/>
        </p:nvSpPr>
        <p:spPr>
          <a:xfrm>
            <a:off x="640080" y="466344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5" name="Shape 11"/>
          <p:cNvSpPr/>
          <p:nvPr/>
        </p:nvSpPr>
        <p:spPr>
          <a:xfrm>
            <a:off x="841248" y="499262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6" name="Image 2" descr="preencoded.png"/>
          <p:cNvPicPr>
            <a:picLocks noChangeAspect="1"/>
          </p:cNvPicPr>
          <p:nvPr/>
        </p:nvPicPr>
        <p:blipFill>
          <a:blip r:embed="rId5"/>
          <a:stretch>
            <a:fillRect/>
          </a:stretch>
        </p:blipFill>
        <p:spPr>
          <a:xfrm>
            <a:off x="998159" y="5149535"/>
            <a:ext cx="289682" cy="289682"/>
          </a:xfrm>
          <a:prstGeom prst="rect">
            <a:avLst/>
          </a:prstGeom>
        </p:spPr>
      </p:pic>
      <p:sp>
        <p:nvSpPr>
          <p:cNvPr id="17" name="Text 12"/>
          <p:cNvSpPr/>
          <p:nvPr/>
        </p:nvSpPr>
        <p:spPr>
          <a:xfrm>
            <a:off x="1645920" y="484632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Interrogatório</a:t>
            </a:r>
            <a:endParaRPr lang="pt-BR" sz="1450" noProof="0">
              <a:latin typeface="Cambria" panose="02040503050406030204" pitchFamily="18" charset="0"/>
              <a:ea typeface="Cambria" panose="02040503050406030204" pitchFamily="18" charset="0"/>
            </a:endParaRPr>
          </a:p>
        </p:txBody>
      </p:sp>
      <p:sp>
        <p:nvSpPr>
          <p:cNvPr id="18" name="Text 13"/>
          <p:cNvSpPr/>
          <p:nvPr/>
        </p:nvSpPr>
        <p:spPr>
          <a:xfrm>
            <a:off x="1645920" y="521208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Sempre ao final da instrução; oitivas separadas se houver vários acusados</a:t>
            </a:r>
            <a:endParaRPr lang="pt-BR" sz="1150" noProof="0">
              <a:latin typeface="Cambria" panose="02040503050406030204" pitchFamily="18" charset="0"/>
              <a:ea typeface="Cambria" panose="02040503050406030204" pitchFamily="18" charset="0"/>
            </a:endParaRPr>
          </a:p>
        </p:txBody>
      </p:sp>
      <p:sp>
        <p:nvSpPr>
          <p:cNvPr id="19" name="Shape 14"/>
          <p:cNvSpPr/>
          <p:nvPr/>
        </p:nvSpPr>
        <p:spPr>
          <a:xfrm>
            <a:off x="6199632" y="182880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0" name="Shape 15"/>
          <p:cNvSpPr/>
          <p:nvPr/>
        </p:nvSpPr>
        <p:spPr>
          <a:xfrm>
            <a:off x="6400800" y="215798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1" name="Image 3" descr="preencoded.png"/>
          <p:cNvPicPr>
            <a:picLocks noChangeAspect="1"/>
          </p:cNvPicPr>
          <p:nvPr/>
        </p:nvPicPr>
        <p:blipFill>
          <a:blip r:embed="rId6"/>
          <a:stretch>
            <a:fillRect/>
          </a:stretch>
        </p:blipFill>
        <p:spPr>
          <a:xfrm>
            <a:off x="6557711" y="2314895"/>
            <a:ext cx="289682" cy="289682"/>
          </a:xfrm>
          <a:prstGeom prst="rect">
            <a:avLst/>
          </a:prstGeom>
        </p:spPr>
      </p:pic>
      <p:sp>
        <p:nvSpPr>
          <p:cNvPr id="22" name="Text 16"/>
          <p:cNvSpPr/>
          <p:nvPr/>
        </p:nvSpPr>
        <p:spPr>
          <a:xfrm>
            <a:off x="7205472" y="201168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Indiciação</a:t>
            </a:r>
            <a:endParaRPr lang="pt-BR" sz="1450" noProof="0">
              <a:latin typeface="Cambria" panose="02040503050406030204" pitchFamily="18" charset="0"/>
              <a:ea typeface="Cambria" panose="02040503050406030204" pitchFamily="18" charset="0"/>
            </a:endParaRPr>
          </a:p>
        </p:txBody>
      </p:sp>
      <p:sp>
        <p:nvSpPr>
          <p:cNvPr id="23" name="Text 17"/>
          <p:cNvSpPr/>
          <p:nvPr/>
        </p:nvSpPr>
        <p:spPr>
          <a:xfrm>
            <a:off x="7205472" y="237744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Delimita a acusação</a:t>
            </a:r>
            <a:r>
              <a:rPr lang="pt-BR" sz="1150" i="1" noProof="0">
                <a:solidFill>
                  <a:srgbClr val="5B6166"/>
                </a:solidFill>
                <a:latin typeface="Cambria" panose="02040503050406030204" pitchFamily="18" charset="0"/>
                <a:ea typeface="Cambria" panose="02040503050406030204" pitchFamily="18" charset="0"/>
                <a:cs typeface="Calibri" pitchFamily="34" charset="-120"/>
              </a:rPr>
              <a:t>; in dubio pro </a:t>
            </a:r>
            <a:r>
              <a:rPr lang="pt-BR" sz="1150" i="1" noProof="0" err="1">
                <a:solidFill>
                  <a:srgbClr val="5B6166"/>
                </a:solidFill>
                <a:latin typeface="Cambria" panose="02040503050406030204" pitchFamily="18" charset="0"/>
                <a:ea typeface="Cambria" panose="02040503050406030204" pitchFamily="18" charset="0"/>
                <a:cs typeface="Calibri" pitchFamily="34" charset="-120"/>
              </a:rPr>
              <a:t>societate</a:t>
            </a:r>
            <a:endParaRPr lang="pt-BR" sz="1150" i="1" noProof="0">
              <a:latin typeface="Cambria" panose="02040503050406030204" pitchFamily="18" charset="0"/>
              <a:ea typeface="Cambria" panose="02040503050406030204" pitchFamily="18" charset="0"/>
            </a:endParaRPr>
          </a:p>
        </p:txBody>
      </p:sp>
      <p:sp>
        <p:nvSpPr>
          <p:cNvPr id="24" name="Shape 18"/>
          <p:cNvSpPr/>
          <p:nvPr/>
        </p:nvSpPr>
        <p:spPr>
          <a:xfrm>
            <a:off x="6199632" y="324612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Shape 19"/>
          <p:cNvSpPr/>
          <p:nvPr/>
        </p:nvSpPr>
        <p:spPr>
          <a:xfrm>
            <a:off x="6400800" y="357530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6" name="Image 4" descr="preencoded.png"/>
          <p:cNvPicPr>
            <a:picLocks noChangeAspect="1"/>
          </p:cNvPicPr>
          <p:nvPr/>
        </p:nvPicPr>
        <p:blipFill>
          <a:blip r:embed="rId7"/>
          <a:stretch>
            <a:fillRect/>
          </a:stretch>
        </p:blipFill>
        <p:spPr>
          <a:xfrm>
            <a:off x="6557711" y="3732215"/>
            <a:ext cx="289682" cy="289682"/>
          </a:xfrm>
          <a:prstGeom prst="rect">
            <a:avLst/>
          </a:prstGeom>
        </p:spPr>
      </p:pic>
      <p:sp>
        <p:nvSpPr>
          <p:cNvPr id="27" name="Text 20"/>
          <p:cNvSpPr/>
          <p:nvPr/>
        </p:nvSpPr>
        <p:spPr>
          <a:xfrm>
            <a:off x="7205472" y="342900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Citação e defesa</a:t>
            </a:r>
            <a:endParaRPr lang="pt-BR" sz="1450" noProof="0">
              <a:latin typeface="Cambria" panose="02040503050406030204" pitchFamily="18" charset="0"/>
              <a:ea typeface="Cambria" panose="02040503050406030204" pitchFamily="18" charset="0"/>
            </a:endParaRPr>
          </a:p>
        </p:txBody>
      </p:sp>
      <p:sp>
        <p:nvSpPr>
          <p:cNvPr id="28" name="Text 21"/>
          <p:cNvSpPr/>
          <p:nvPr/>
        </p:nvSpPr>
        <p:spPr>
          <a:xfrm>
            <a:off x="7205472" y="379476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Prazo de 15 ou 20 dias; revelia exige defensor dativo (art. 54)</a:t>
            </a:r>
            <a:endParaRPr lang="pt-BR" sz="1150" noProof="0">
              <a:latin typeface="Cambria" panose="02040503050406030204" pitchFamily="18" charset="0"/>
              <a:ea typeface="Cambria" panose="02040503050406030204" pitchFamily="18" charset="0"/>
            </a:endParaRPr>
          </a:p>
        </p:txBody>
      </p:sp>
      <p:sp>
        <p:nvSpPr>
          <p:cNvPr id="29" name="Shape 22"/>
          <p:cNvSpPr/>
          <p:nvPr/>
        </p:nvSpPr>
        <p:spPr>
          <a:xfrm>
            <a:off x="6199632" y="4663440"/>
            <a:ext cx="5349240" cy="1280160"/>
          </a:xfrm>
          <a:prstGeom prst="roundRect">
            <a:avLst>
              <a:gd name="adj" fmla="val 7143"/>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0" name="Shape 23"/>
          <p:cNvSpPr/>
          <p:nvPr/>
        </p:nvSpPr>
        <p:spPr>
          <a:xfrm>
            <a:off x="6400800" y="4992624"/>
            <a:ext cx="603504" cy="603504"/>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1" name="Image 5" descr="preencoded.png"/>
          <p:cNvPicPr>
            <a:picLocks noChangeAspect="1"/>
          </p:cNvPicPr>
          <p:nvPr/>
        </p:nvPicPr>
        <p:blipFill>
          <a:blip r:embed="rId8"/>
          <a:stretch>
            <a:fillRect/>
          </a:stretch>
        </p:blipFill>
        <p:spPr>
          <a:xfrm>
            <a:off x="6557711" y="5149535"/>
            <a:ext cx="289682" cy="289682"/>
          </a:xfrm>
          <a:prstGeom prst="rect">
            <a:avLst/>
          </a:prstGeom>
        </p:spPr>
      </p:pic>
      <p:sp>
        <p:nvSpPr>
          <p:cNvPr id="32" name="Text 24"/>
          <p:cNvSpPr/>
          <p:nvPr/>
        </p:nvSpPr>
        <p:spPr>
          <a:xfrm>
            <a:off x="7205472" y="4846320"/>
            <a:ext cx="4206240" cy="365760"/>
          </a:xfrm>
          <a:prstGeom prst="rect">
            <a:avLst/>
          </a:prstGeom>
          <a:noFill/>
          <a:ln/>
        </p:spPr>
        <p:txBody>
          <a:bodyPr wrap="square" rtlCol="0" anchor="ctr"/>
          <a:lstStyle/>
          <a:p>
            <a:pPr marL="0" indent="0">
              <a:buNone/>
            </a:pPr>
            <a:r>
              <a:rPr lang="pt-BR" sz="1450" b="1" noProof="0">
                <a:solidFill>
                  <a:srgbClr val="2B2B2B"/>
                </a:solidFill>
                <a:latin typeface="Cambria" panose="02040503050406030204" pitchFamily="18" charset="0"/>
                <a:ea typeface="Cambria" panose="02040503050406030204" pitchFamily="18" charset="0"/>
                <a:cs typeface="Cambria" pitchFamily="34" charset="-120"/>
              </a:rPr>
              <a:t>Prova emprestada</a:t>
            </a:r>
            <a:endParaRPr lang="pt-BR" sz="1450" noProof="0">
              <a:latin typeface="Cambria" panose="02040503050406030204" pitchFamily="18" charset="0"/>
              <a:ea typeface="Cambria" panose="02040503050406030204" pitchFamily="18" charset="0"/>
            </a:endParaRPr>
          </a:p>
        </p:txBody>
      </p:sp>
      <p:sp>
        <p:nvSpPr>
          <p:cNvPr id="33" name="Text 25"/>
          <p:cNvSpPr/>
          <p:nvPr/>
        </p:nvSpPr>
        <p:spPr>
          <a:xfrm>
            <a:off x="7205472" y="5212080"/>
            <a:ext cx="4206240" cy="640080"/>
          </a:xfrm>
          <a:prstGeom prst="rect">
            <a:avLst/>
          </a:prstGeom>
          <a:noFill/>
          <a:ln/>
        </p:spPr>
        <p:txBody>
          <a:bodyPr wrap="square" rtlCol="0" anchor="ctr"/>
          <a:lstStyle/>
          <a:p>
            <a:pPr marL="0" indent="0">
              <a:lnSpc>
                <a:spcPct val="105000"/>
              </a:lnSpc>
              <a:buNone/>
            </a:pPr>
            <a:r>
              <a:rPr lang="pt-BR" sz="1150" noProof="0">
                <a:solidFill>
                  <a:srgbClr val="5B6166"/>
                </a:solidFill>
                <a:latin typeface="Cambria" panose="02040503050406030204" pitchFamily="18" charset="0"/>
                <a:ea typeface="Cambria" panose="02040503050406030204" pitchFamily="18" charset="0"/>
                <a:cs typeface="Calibri" pitchFamily="34" charset="-120"/>
              </a:rPr>
              <a:t>Admissível com contraditório (art. 44, </a:t>
            </a:r>
            <a:r>
              <a:rPr lang="pt-BR" sz="1150" noProof="0" err="1">
                <a:solidFill>
                  <a:srgbClr val="5B6166"/>
                </a:solidFill>
                <a:latin typeface="Cambria" panose="02040503050406030204" pitchFamily="18" charset="0"/>
                <a:ea typeface="Cambria" panose="02040503050406030204" pitchFamily="18" charset="0"/>
                <a:cs typeface="Calibri" pitchFamily="34" charset="-120"/>
              </a:rPr>
              <a:t>p.ú</a:t>
            </a:r>
            <a:r>
              <a:rPr lang="pt-BR" sz="1150" noProof="0">
                <a:solidFill>
                  <a:srgbClr val="5B6166"/>
                </a:solidFill>
                <a:latin typeface="Cambria" panose="02040503050406030204" pitchFamily="18" charset="0"/>
                <a:ea typeface="Cambria" panose="02040503050406030204" pitchFamily="18" charset="0"/>
                <a:cs typeface="Calibri" pitchFamily="34" charset="-120"/>
              </a:rPr>
              <a:t>.; Súmula 591/STJ)</a:t>
            </a:r>
            <a:endParaRPr lang="pt-BR" sz="1150" noProof="0">
              <a:latin typeface="Cambria" panose="02040503050406030204" pitchFamily="18" charset="0"/>
              <a:ea typeface="Cambria" panose="02040503050406030204" pitchFamily="18" charset="0"/>
            </a:endParaRPr>
          </a:p>
        </p:txBody>
      </p:sp>
      <p:sp>
        <p:nvSpPr>
          <p:cNvPr id="36" name="Text 26"/>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7" name="Text 27"/>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39</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9" name="Image 6" descr="/tmp/assets2/tce_h_color.png">
            <a:extLst>
              <a:ext uri="{FF2B5EF4-FFF2-40B4-BE49-F238E27FC236}">
                <a16:creationId xmlns:a16="http://schemas.microsoft.com/office/drawing/2014/main" id="{4F28EEB2-E8D3-AAC6-6540-9CF98989835B}"/>
              </a:ext>
            </a:extLst>
          </p:cNvPr>
          <p:cNvPicPr>
            <a:picLocks noChangeAspect="1"/>
          </p:cNvPicPr>
          <p:nvPr/>
        </p:nvPicPr>
        <p:blipFill>
          <a:blip r:embed="rId9"/>
          <a:stretch>
            <a:fillRect/>
          </a:stretch>
        </p:blipFill>
        <p:spPr>
          <a:xfrm>
            <a:off x="502920" y="6087746"/>
            <a:ext cx="1316736" cy="587374"/>
          </a:xfrm>
          <a:prstGeom prst="rect">
            <a:avLst/>
          </a:prstGeom>
        </p:spPr>
      </p:pic>
      <p:pic>
        <p:nvPicPr>
          <p:cNvPr id="41" name="Image 7" descr="/tmp/assets2/amve_official.png">
            <a:extLst>
              <a:ext uri="{FF2B5EF4-FFF2-40B4-BE49-F238E27FC236}">
                <a16:creationId xmlns:a16="http://schemas.microsoft.com/office/drawing/2014/main" id="{0DD8C35B-ED28-97AD-34A4-990541C1CD97}"/>
              </a:ext>
            </a:extLst>
          </p:cNvPr>
          <p:cNvPicPr>
            <a:picLocks noChangeAspect="1"/>
          </p:cNvPicPr>
          <p:nvPr/>
        </p:nvPicPr>
        <p:blipFill>
          <a:blip r:embed="rId10"/>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name="Slide 34">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8 · INSTRUÇÃO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Incidente de sanidade mental do acusado</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37360"/>
            <a:ext cx="10927080" cy="1371600"/>
          </a:xfrm>
          <a:prstGeom prst="roundRect">
            <a:avLst>
              <a:gd name="adj" fmla="val 6667"/>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5" name="Image 0" descr="preencoded.png"/>
          <p:cNvPicPr>
            <a:picLocks noChangeAspect="1"/>
          </p:cNvPicPr>
          <p:nvPr/>
        </p:nvPicPr>
        <p:blipFill>
          <a:blip r:embed="rId3"/>
          <a:stretch>
            <a:fillRect/>
          </a:stretch>
        </p:blipFill>
        <p:spPr>
          <a:xfrm>
            <a:off x="868680" y="1947672"/>
            <a:ext cx="713232" cy="713232"/>
          </a:xfrm>
          <a:prstGeom prst="rect">
            <a:avLst/>
          </a:prstGeom>
        </p:spPr>
      </p:pic>
      <p:sp>
        <p:nvSpPr>
          <p:cNvPr id="6" name="Text 3"/>
          <p:cNvSpPr/>
          <p:nvPr/>
        </p:nvSpPr>
        <p:spPr>
          <a:xfrm>
            <a:off x="1691640" y="1636776"/>
            <a:ext cx="9601200" cy="1188720"/>
          </a:xfrm>
          <a:prstGeom prst="rect">
            <a:avLst/>
          </a:prstGeom>
          <a:noFill/>
          <a:ln/>
        </p:spPr>
        <p:txBody>
          <a:bodyPr wrap="square" rtlCol="0" anchor="ctr"/>
          <a:lstStyle/>
          <a:p>
            <a:pPr marL="0" indent="0">
              <a:lnSpc>
                <a:spcPct val="110000"/>
              </a:lnSpc>
              <a:buNone/>
            </a:pPr>
            <a:r>
              <a:rPr lang="pt-BR" sz="1500" i="1" noProof="0">
                <a:solidFill>
                  <a:srgbClr val="3A3A3A"/>
                </a:solidFill>
                <a:latin typeface="Cambria" panose="02040503050406030204" pitchFamily="18" charset="0"/>
                <a:ea typeface="Cambria" panose="02040503050406030204" pitchFamily="18" charset="0"/>
                <a:cs typeface="Calibri" pitchFamily="34" charset="-120"/>
              </a:rPr>
              <a:t>Havendo dúvida sobre a sanidade mental do acusado, a comissão proporá à autoridade competente que ele seja submetido a exame por junta médica oficial.</a:t>
            </a:r>
            <a:endParaRPr lang="pt-BR" sz="1500" noProof="0">
              <a:latin typeface="Cambria" panose="02040503050406030204" pitchFamily="18" charset="0"/>
              <a:ea typeface="Cambria" panose="02040503050406030204" pitchFamily="18" charset="0"/>
            </a:endParaRPr>
          </a:p>
        </p:txBody>
      </p:sp>
      <p:sp>
        <p:nvSpPr>
          <p:cNvPr id="7" name="Text 4"/>
          <p:cNvSpPr/>
          <p:nvPr/>
        </p:nvSpPr>
        <p:spPr>
          <a:xfrm>
            <a:off x="1737360" y="2683764"/>
            <a:ext cx="9144000" cy="228600"/>
          </a:xfrm>
          <a:prstGeom prst="rect">
            <a:avLst/>
          </a:prstGeom>
          <a:noFill/>
          <a:ln/>
        </p:spPr>
        <p:txBody>
          <a:bodyPr wrap="square" rtlCol="0" anchor="ctr"/>
          <a:lstStyle/>
          <a:p>
            <a:pPr marL="0" indent="0">
              <a:buNone/>
            </a:pPr>
            <a:r>
              <a:rPr lang="pt-BR" sz="1050" b="1" noProof="0">
                <a:solidFill>
                  <a:srgbClr val="9B1B43"/>
                </a:solidFill>
                <a:latin typeface="Cambria" panose="02040503050406030204" pitchFamily="18" charset="0"/>
                <a:ea typeface="Cambria" panose="02040503050406030204" pitchFamily="18" charset="0"/>
                <a:cs typeface="Calibri" pitchFamily="34" charset="-120"/>
              </a:rPr>
              <a:t>Art. 51 da LCE n. 491/2010  ·  análogo ao art. 160 da Lei n. 8.112/1990</a:t>
            </a:r>
            <a:endParaRPr lang="pt-BR" sz="1050" noProof="0">
              <a:latin typeface="Cambria" panose="02040503050406030204" pitchFamily="18" charset="0"/>
              <a:ea typeface="Cambria" panose="02040503050406030204" pitchFamily="18" charset="0"/>
            </a:endParaRPr>
          </a:p>
        </p:txBody>
      </p:sp>
      <p:sp>
        <p:nvSpPr>
          <p:cNvPr id="8" name="Shape 5"/>
          <p:cNvSpPr/>
          <p:nvPr/>
        </p:nvSpPr>
        <p:spPr>
          <a:xfrm>
            <a:off x="640080" y="3337560"/>
            <a:ext cx="5349240" cy="2514600"/>
          </a:xfrm>
          <a:prstGeom prst="roundRect">
            <a:avLst>
              <a:gd name="adj" fmla="val 3636"/>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9" name="Text 6"/>
          <p:cNvSpPr/>
          <p:nvPr/>
        </p:nvSpPr>
        <p:spPr>
          <a:xfrm>
            <a:off x="914400" y="3520440"/>
            <a:ext cx="4572000" cy="274320"/>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COMO FUNCIONA</a:t>
            </a:r>
            <a:endParaRPr lang="pt-BR" sz="1100" noProof="0">
              <a:latin typeface="Cambria" panose="02040503050406030204" pitchFamily="18" charset="0"/>
              <a:ea typeface="Cambria" panose="02040503050406030204" pitchFamily="18" charset="0"/>
            </a:endParaRPr>
          </a:p>
        </p:txBody>
      </p:sp>
      <p:sp>
        <p:nvSpPr>
          <p:cNvPr id="10" name="Text 7"/>
          <p:cNvSpPr/>
          <p:nvPr/>
        </p:nvSpPr>
        <p:spPr>
          <a:xfrm>
            <a:off x="914400" y="3840480"/>
            <a:ext cx="4937760" cy="1920240"/>
          </a:xfrm>
          <a:prstGeom prst="rect">
            <a:avLst/>
          </a:prstGeom>
          <a:noFill/>
          <a:ln/>
        </p:spPr>
        <p:txBody>
          <a:bodyPr wrap="square" rtlCol="0" anchor="ctr"/>
          <a:lstStyle/>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Cabível de ofício ou mediante provocação do acusado ou da defesa</a:t>
            </a:r>
            <a:endParaRPr lang="pt-BR" sz="1200" noProof="0">
              <a:latin typeface="Cambria" panose="02040503050406030204" pitchFamily="18" charset="0"/>
              <a:ea typeface="Cambria" panose="02040503050406030204" pitchFamily="18" charset="0"/>
            </a:endParaRPr>
          </a:p>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Junta médica oficial, com pelo menos um psiquiatra</a:t>
            </a:r>
            <a:endParaRPr lang="pt-BR" sz="1200" noProof="0">
              <a:latin typeface="Cambria" panose="02040503050406030204" pitchFamily="18" charset="0"/>
              <a:ea typeface="Cambria" panose="02040503050406030204" pitchFamily="18" charset="0"/>
            </a:endParaRPr>
          </a:p>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Tramita em auto apartado, apenso ao processo principal após o laudo</a:t>
            </a:r>
            <a:endParaRPr lang="pt-BR" sz="1200" noProof="0">
              <a:latin typeface="Cambria" panose="02040503050406030204" pitchFamily="18" charset="0"/>
              <a:ea typeface="Cambria" panose="02040503050406030204" pitchFamily="18" charset="0"/>
            </a:endParaRPr>
          </a:p>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Exige contraditório: acesso aos autos, quesitos e assistente técnico</a:t>
            </a:r>
            <a:endParaRPr lang="pt-BR" sz="1200" noProof="0">
              <a:latin typeface="Cambria" panose="02040503050406030204" pitchFamily="18" charset="0"/>
              <a:ea typeface="Cambria" panose="02040503050406030204" pitchFamily="18" charset="0"/>
            </a:endParaRPr>
          </a:p>
        </p:txBody>
      </p:sp>
      <p:sp>
        <p:nvSpPr>
          <p:cNvPr id="11" name="Shape 8"/>
          <p:cNvSpPr/>
          <p:nvPr/>
        </p:nvSpPr>
        <p:spPr>
          <a:xfrm>
            <a:off x="6172200" y="3337560"/>
            <a:ext cx="5394960" cy="2514600"/>
          </a:xfrm>
          <a:prstGeom prst="roundRect">
            <a:avLst>
              <a:gd name="adj" fmla="val 3636"/>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2" name="Text 9"/>
          <p:cNvSpPr/>
          <p:nvPr/>
        </p:nvSpPr>
        <p:spPr>
          <a:xfrm>
            <a:off x="6446520" y="3520440"/>
            <a:ext cx="4572000" cy="274320"/>
          </a:xfrm>
          <a:prstGeom prst="rect">
            <a:avLst/>
          </a:prstGeom>
          <a:noFill/>
          <a:ln/>
        </p:spPr>
        <p:txBody>
          <a:bodyPr wrap="square" rtlCol="0" anchor="ctr"/>
          <a:lstStyle/>
          <a:p>
            <a:pPr marL="0" indent="0">
              <a:buNone/>
            </a:pP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PONTOS DE ATENÇÃO</a:t>
            </a:r>
            <a:endParaRPr lang="pt-BR" sz="1100" noProof="0">
              <a:latin typeface="Cambria" panose="02040503050406030204" pitchFamily="18" charset="0"/>
              <a:ea typeface="Cambria" panose="02040503050406030204" pitchFamily="18" charset="0"/>
            </a:endParaRPr>
          </a:p>
        </p:txBody>
      </p:sp>
      <p:sp>
        <p:nvSpPr>
          <p:cNvPr id="13" name="Text 10"/>
          <p:cNvSpPr/>
          <p:nvPr/>
        </p:nvSpPr>
        <p:spPr>
          <a:xfrm>
            <a:off x="6446520" y="3840480"/>
            <a:ext cx="4846320" cy="1920240"/>
          </a:xfrm>
          <a:prstGeom prst="rect">
            <a:avLst/>
          </a:prstGeom>
          <a:noFill/>
          <a:ln/>
        </p:spPr>
        <p:txBody>
          <a:bodyPr wrap="square" rtlCol="0" anchor="ctr"/>
          <a:lstStyle/>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Só se instaura diante de dúvida razoável; não basta alegação genérica</a:t>
            </a:r>
            <a:endParaRPr lang="pt-BR" sz="1200" noProof="0">
              <a:latin typeface="Cambria" panose="02040503050406030204" pitchFamily="18" charset="0"/>
              <a:ea typeface="Cambria" panose="02040503050406030204" pitchFamily="18" charset="0"/>
            </a:endParaRPr>
          </a:p>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Internamento ou licença de saúde após o interrogatório não suspende o processo</a:t>
            </a:r>
            <a:endParaRPr lang="pt-BR" sz="1200" noProof="0">
              <a:latin typeface="Cambria" panose="02040503050406030204" pitchFamily="18" charset="0"/>
              <a:ea typeface="Cambria" panose="02040503050406030204" pitchFamily="18" charset="0"/>
            </a:endParaRPr>
          </a:p>
          <a:p>
            <a:pPr marL="152400" indent="-152400">
              <a:lnSpc>
                <a:spcPct val="115000"/>
              </a:lnSpc>
              <a:spcAft>
                <a:spcPts val="700"/>
              </a:spcAft>
              <a:buSzPct val="100000"/>
              <a:buChar char="•"/>
            </a:pPr>
            <a:r>
              <a:rPr lang="pt-BR" sz="1200" noProof="0">
                <a:solidFill>
                  <a:srgbClr val="3A3A3A"/>
                </a:solidFill>
                <a:latin typeface="Cambria" panose="02040503050406030204" pitchFamily="18" charset="0"/>
                <a:ea typeface="Cambria" panose="02040503050406030204" pitchFamily="18" charset="0"/>
                <a:cs typeface="Calibri" pitchFamily="34" charset="-120"/>
              </a:rPr>
              <a:t>Dever ligado à verdade material e à aferição da capacidade do acusado</a:t>
            </a:r>
            <a:endParaRPr lang="pt-BR" sz="1200" noProof="0">
              <a:latin typeface="Cambria" panose="02040503050406030204" pitchFamily="18" charset="0"/>
              <a:ea typeface="Cambria" panose="02040503050406030204" pitchFamily="18" charset="0"/>
            </a:endParaRPr>
          </a:p>
        </p:txBody>
      </p:sp>
      <p:sp>
        <p:nvSpPr>
          <p:cNvPr id="16" name="Text 11"/>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7" name="Text 12"/>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40</a:t>
            </a:r>
          </a:p>
        </p:txBody>
      </p:sp>
      <p:pic>
        <p:nvPicPr>
          <p:cNvPr id="19" name="Image 6" descr="/tmp/assets2/tce_h_color.png">
            <a:extLst>
              <a:ext uri="{FF2B5EF4-FFF2-40B4-BE49-F238E27FC236}">
                <a16:creationId xmlns:a16="http://schemas.microsoft.com/office/drawing/2014/main" id="{5402C7A7-DD1D-632F-7BD7-14AE5607D505}"/>
              </a:ext>
            </a:extLst>
          </p:cNvPr>
          <p:cNvPicPr>
            <a:picLocks noChangeAspect="1"/>
          </p:cNvPicPr>
          <p:nvPr/>
        </p:nvPicPr>
        <p:blipFill>
          <a:blip r:embed="rId4"/>
          <a:stretch>
            <a:fillRect/>
          </a:stretch>
        </p:blipFill>
        <p:spPr>
          <a:xfrm>
            <a:off x="502920" y="6087746"/>
            <a:ext cx="1316736" cy="587374"/>
          </a:xfrm>
          <a:prstGeom prst="rect">
            <a:avLst/>
          </a:prstGeom>
        </p:spPr>
      </p:pic>
      <p:pic>
        <p:nvPicPr>
          <p:cNvPr id="21" name="Image 7" descr="/tmp/assets2/amve_official.png">
            <a:extLst>
              <a:ext uri="{FF2B5EF4-FFF2-40B4-BE49-F238E27FC236}">
                <a16:creationId xmlns:a16="http://schemas.microsoft.com/office/drawing/2014/main" id="{CC435469-0DDA-FC84-DDDF-D2D314FAF26D}"/>
              </a:ext>
            </a:extLst>
          </p:cNvPr>
          <p:cNvPicPr>
            <a:picLocks noChangeAspect="1"/>
          </p:cNvPicPr>
          <p:nvPr/>
        </p:nvPicPr>
        <p:blipFill>
          <a:blip r:embed="rId5"/>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7F6F4"/>
        </a:solidFill>
        <a:effectLst/>
      </p:bgPr>
    </p:bg>
    <p:spTree>
      <p:nvGrpSpPr>
        <p:cNvPr id="1" name="">
          <a:extLst>
            <a:ext uri="{FF2B5EF4-FFF2-40B4-BE49-F238E27FC236}">
              <a16:creationId xmlns:a16="http://schemas.microsoft.com/office/drawing/2014/main" id="{281B51C0-B7AC-60B5-5E42-B4288BC02EC2}"/>
            </a:ext>
          </a:extLst>
        </p:cNvPr>
        <p:cNvGrpSpPr/>
        <p:nvPr/>
      </p:nvGrpSpPr>
      <p:grpSpPr>
        <a:xfrm>
          <a:off x="0" y="0"/>
          <a:ext cx="0" cy="0"/>
          <a:chOff x="0" y="0"/>
          <a:chExt cx="0" cy="0"/>
        </a:xfrm>
      </p:grpSpPr>
      <p:sp>
        <p:nvSpPr>
          <p:cNvPr id="11" name="Shape 8">
            <a:extLst>
              <a:ext uri="{FF2B5EF4-FFF2-40B4-BE49-F238E27FC236}">
                <a16:creationId xmlns:a16="http://schemas.microsoft.com/office/drawing/2014/main" id="{5C5B7B0E-7084-9B3F-F63B-9B8981FDCB23}"/>
              </a:ext>
            </a:extLst>
          </p:cNvPr>
          <p:cNvSpPr/>
          <p:nvPr/>
        </p:nvSpPr>
        <p:spPr>
          <a:xfrm>
            <a:off x="434340" y="1471113"/>
            <a:ext cx="11437315" cy="4423530"/>
          </a:xfrm>
          <a:prstGeom prst="roundRect">
            <a:avLst>
              <a:gd name="adj" fmla="val 3636"/>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 name="Text 0">
            <a:extLst>
              <a:ext uri="{FF2B5EF4-FFF2-40B4-BE49-F238E27FC236}">
                <a16:creationId xmlns:a16="http://schemas.microsoft.com/office/drawing/2014/main" id="{38ABF78F-F781-53AE-40C0-B9556368705F}"/>
              </a:ext>
            </a:extLst>
          </p:cNvPr>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8 · INSTRUÇÃO</a:t>
            </a:r>
            <a:endParaRPr lang="pt-BR" sz="1200" noProof="0">
              <a:latin typeface="Cambria" panose="02040503050406030204" pitchFamily="18" charset="0"/>
              <a:ea typeface="Cambria" panose="02040503050406030204" pitchFamily="18" charset="0"/>
            </a:endParaRPr>
          </a:p>
        </p:txBody>
      </p:sp>
      <p:sp>
        <p:nvSpPr>
          <p:cNvPr id="3" name="Text 1">
            <a:extLst>
              <a:ext uri="{FF2B5EF4-FFF2-40B4-BE49-F238E27FC236}">
                <a16:creationId xmlns:a16="http://schemas.microsoft.com/office/drawing/2014/main" id="{4AB28FFC-7D71-4DFD-7773-7B17394E7351}"/>
              </a:ext>
            </a:extLst>
          </p:cNvPr>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Incidente de sanidade mental do acusado</a:t>
            </a:r>
            <a:endParaRPr lang="pt-BR" sz="3100" noProof="0">
              <a:latin typeface="Cambria" panose="02040503050406030204" pitchFamily="18" charset="0"/>
              <a:ea typeface="Cambria" panose="02040503050406030204" pitchFamily="18" charset="0"/>
            </a:endParaRPr>
          </a:p>
        </p:txBody>
      </p:sp>
      <p:sp>
        <p:nvSpPr>
          <p:cNvPr id="6" name="Text 3">
            <a:extLst>
              <a:ext uri="{FF2B5EF4-FFF2-40B4-BE49-F238E27FC236}">
                <a16:creationId xmlns:a16="http://schemas.microsoft.com/office/drawing/2014/main" id="{F3A01461-B5F5-5834-931B-E4C4BE16FAB3}"/>
              </a:ext>
            </a:extLst>
          </p:cNvPr>
          <p:cNvSpPr/>
          <p:nvPr/>
        </p:nvSpPr>
        <p:spPr>
          <a:xfrm>
            <a:off x="1691640" y="1636776"/>
            <a:ext cx="9601200" cy="1188720"/>
          </a:xfrm>
          <a:prstGeom prst="rect">
            <a:avLst/>
          </a:prstGeom>
          <a:noFill/>
          <a:ln/>
        </p:spPr>
        <p:txBody>
          <a:bodyPr wrap="square" rtlCol="0" anchor="ctr"/>
          <a:lstStyle/>
          <a:p>
            <a:pPr marL="0" indent="0">
              <a:lnSpc>
                <a:spcPct val="110000"/>
              </a:lnSpc>
              <a:buNone/>
            </a:pPr>
            <a:endParaRPr lang="pt-BR" sz="1500" noProof="0">
              <a:latin typeface="Cambria" panose="02040503050406030204" pitchFamily="18" charset="0"/>
              <a:ea typeface="Cambria" panose="02040503050406030204" pitchFamily="18" charset="0"/>
            </a:endParaRPr>
          </a:p>
        </p:txBody>
      </p:sp>
      <p:sp>
        <p:nvSpPr>
          <p:cNvPr id="8" name="Shape 5">
            <a:extLst>
              <a:ext uri="{FF2B5EF4-FFF2-40B4-BE49-F238E27FC236}">
                <a16:creationId xmlns:a16="http://schemas.microsoft.com/office/drawing/2014/main" id="{BE7063FE-AA11-727C-9DA9-6CE6F3A9C825}"/>
              </a:ext>
            </a:extLst>
          </p:cNvPr>
          <p:cNvSpPr/>
          <p:nvPr/>
        </p:nvSpPr>
        <p:spPr>
          <a:xfrm>
            <a:off x="548640" y="1970532"/>
            <a:ext cx="5349240" cy="2514600"/>
          </a:xfrm>
          <a:prstGeom prst="roundRect">
            <a:avLst>
              <a:gd name="adj" fmla="val 3636"/>
            </a:avLst>
          </a:prstGeom>
          <a:noFill/>
          <a:ln/>
        </p:spPr>
        <p:txBody>
          <a:bodyPr wrap="square" rtlCol="0" anchor="ctr"/>
          <a:lstStyle/>
          <a:p>
            <a:pPr marL="152400" indent="-152400">
              <a:lnSpc>
                <a:spcPct val="115000"/>
              </a:lnSpc>
              <a:spcAft>
                <a:spcPts val="700"/>
              </a:spcAft>
              <a:buSzPct val="100000"/>
              <a:buChar char="•"/>
            </a:pPr>
            <a:endParaRPr lang="pt-BR" sz="1200" noProof="0">
              <a:solidFill>
                <a:srgbClr val="3A3A3A"/>
              </a:solidFill>
              <a:latin typeface="Cambria" panose="02040503050406030204" pitchFamily="18" charset="0"/>
              <a:ea typeface="Cambria" panose="02040503050406030204" pitchFamily="18" charset="0"/>
              <a:cs typeface="Calibri" pitchFamily="34" charset="-120"/>
            </a:endParaRPr>
          </a:p>
        </p:txBody>
      </p:sp>
      <p:sp>
        <p:nvSpPr>
          <p:cNvPr id="9" name="Text 6">
            <a:extLst>
              <a:ext uri="{FF2B5EF4-FFF2-40B4-BE49-F238E27FC236}">
                <a16:creationId xmlns:a16="http://schemas.microsoft.com/office/drawing/2014/main" id="{C8F6DF91-391D-E101-9A73-A8B4A088B870}"/>
              </a:ext>
            </a:extLst>
          </p:cNvPr>
          <p:cNvSpPr/>
          <p:nvPr/>
        </p:nvSpPr>
        <p:spPr>
          <a:xfrm>
            <a:off x="899160" y="1610679"/>
            <a:ext cx="8040303" cy="324612"/>
          </a:xfrm>
          <a:prstGeom prst="rect">
            <a:avLst/>
          </a:prstGeom>
          <a:noFill/>
          <a:ln/>
        </p:spPr>
        <p:txBody>
          <a:bodyPr wrap="square" rtlCol="0" anchor="ctr"/>
          <a:lstStyle/>
          <a:p>
            <a:pPr marL="0" indent="0">
              <a:buNone/>
            </a:pPr>
            <a:r>
              <a:rPr lang="pt-BR" sz="1100" b="1" kern="0" spc="200" noProof="0">
                <a:solidFill>
                  <a:srgbClr val="9B1B43"/>
                </a:solidFill>
                <a:latin typeface="Cambria" panose="02040503050406030204" pitchFamily="18" charset="0"/>
                <a:ea typeface="Cambria" panose="02040503050406030204" pitchFamily="18" charset="0"/>
                <a:cs typeface="Calibri" pitchFamily="34" charset="-120"/>
              </a:rPr>
              <a:t>QUESITOS OBRIGATÓRIOS (art. 213 da Resolução N. TC-302/2026)</a:t>
            </a:r>
            <a:endParaRPr lang="pt-BR" sz="1100" noProof="0">
              <a:latin typeface="Cambria" panose="02040503050406030204" pitchFamily="18" charset="0"/>
              <a:ea typeface="Cambria" panose="02040503050406030204" pitchFamily="18" charset="0"/>
            </a:endParaRPr>
          </a:p>
        </p:txBody>
      </p:sp>
      <p:sp>
        <p:nvSpPr>
          <p:cNvPr id="10" name="Text 7">
            <a:extLst>
              <a:ext uri="{FF2B5EF4-FFF2-40B4-BE49-F238E27FC236}">
                <a16:creationId xmlns:a16="http://schemas.microsoft.com/office/drawing/2014/main" id="{6684F833-32EC-95D1-289A-912A476A6A69}"/>
              </a:ext>
            </a:extLst>
          </p:cNvPr>
          <p:cNvSpPr/>
          <p:nvPr/>
        </p:nvSpPr>
        <p:spPr>
          <a:xfrm>
            <a:off x="867351" y="2969033"/>
            <a:ext cx="11025835" cy="1920240"/>
          </a:xfrm>
          <a:prstGeom prst="rect">
            <a:avLst/>
          </a:prstGeom>
          <a:noFill/>
          <a:ln/>
        </p:spPr>
        <p:txBody>
          <a:bodyPr wrap="square" rtlCol="0" anchor="ctr"/>
          <a:lstStyle/>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o servidor é portador de enfermidade mental e qual é a sua classificação;</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o servidor possui desenvolvimento mental incompleto ou retardado;</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caso tenha sido verificada a existência de enfermidade mental, ela é anterior ou superveniente à infração;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caso tenha sido verificada a existência de enfermidade mental, a moléstia é irreversível, reversível ou episódica;</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caso tenha sido verificada a existência de enfermidade mental, era o servidor, ao tempo do fato narrado no processo, capaz de entender o caráter ilícito e/ou de determinar-se de acordo com esse entendimento;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a enfermidade mental influenciou direta ou indiretamente na prática da conduta imputada no processo;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o servidor possui atualmente plena capacidade de responder, na condição de investigado ou acusado, a processo;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 caso tenha sido verificada a existência de enfermidade mental, há alguma expectativa de melhora, de modo que possa vir a acompanhar o processo;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o servidor possui atualmente capacidade de exercer função pública ou necessita de licença e por quanto tempo;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está o examinado inválido para o exercício de suas funções ou outras correlatas; e </a:t>
            </a:r>
          </a:p>
          <a:p>
            <a:pPr marL="152400" indent="-152400">
              <a:lnSpc>
                <a:spcPct val="115000"/>
              </a:lnSpc>
              <a:spcAft>
                <a:spcPts val="700"/>
              </a:spcAft>
              <a:buSzPct val="100000"/>
              <a:buChar char="•"/>
            </a:pPr>
            <a:r>
              <a:rPr lang="pt-BR" sz="1200" noProof="0">
                <a:latin typeface="Cambria" panose="02040503050406030204" pitchFamily="18" charset="0"/>
                <a:ea typeface="Cambria" panose="02040503050406030204" pitchFamily="18" charset="0"/>
              </a:rPr>
              <a:t> apresentar considerações ou observações complementares para o esclarecimento da natureza da moléstia, sua evolução, a correlação entre o ilícito e a doença, o estado atual do periciado e a sua capacidade laborativa atual e pretérita. </a:t>
            </a:r>
            <a:br>
              <a:rPr lang="pt-BR" sz="1200" noProof="0">
                <a:latin typeface="Cambria" panose="02040503050406030204" pitchFamily="18" charset="0"/>
                <a:ea typeface="Cambria" panose="02040503050406030204" pitchFamily="18" charset="0"/>
              </a:rPr>
            </a:br>
            <a:endParaRPr lang="pt-BR" sz="1200" noProof="0">
              <a:latin typeface="Cambria" panose="02040503050406030204" pitchFamily="18" charset="0"/>
              <a:ea typeface="Cambria" panose="02040503050406030204" pitchFamily="18" charset="0"/>
            </a:endParaRPr>
          </a:p>
        </p:txBody>
      </p:sp>
      <p:sp>
        <p:nvSpPr>
          <p:cNvPr id="12" name="Text 9">
            <a:extLst>
              <a:ext uri="{FF2B5EF4-FFF2-40B4-BE49-F238E27FC236}">
                <a16:creationId xmlns:a16="http://schemas.microsoft.com/office/drawing/2014/main" id="{8E0B060E-B199-72F9-C412-96F20CA15577}"/>
              </a:ext>
            </a:extLst>
          </p:cNvPr>
          <p:cNvSpPr/>
          <p:nvPr/>
        </p:nvSpPr>
        <p:spPr>
          <a:xfrm>
            <a:off x="6332220" y="2155698"/>
            <a:ext cx="4572000" cy="274320"/>
          </a:xfrm>
          <a:prstGeom prst="rect">
            <a:avLst/>
          </a:prstGeom>
          <a:noFill/>
          <a:ln/>
        </p:spPr>
        <p:txBody>
          <a:bodyPr wrap="square" rtlCol="0" anchor="ctr"/>
          <a:lstStyle/>
          <a:p>
            <a:pPr marL="0" indent="0">
              <a:buNone/>
            </a:pPr>
            <a:endParaRPr lang="pt-BR" sz="1100" noProof="0">
              <a:latin typeface="Cambria" panose="02040503050406030204" pitchFamily="18" charset="0"/>
              <a:ea typeface="Cambria" panose="02040503050406030204" pitchFamily="18" charset="0"/>
            </a:endParaRPr>
          </a:p>
        </p:txBody>
      </p:sp>
      <p:sp>
        <p:nvSpPr>
          <p:cNvPr id="13" name="Text 10">
            <a:extLst>
              <a:ext uri="{FF2B5EF4-FFF2-40B4-BE49-F238E27FC236}">
                <a16:creationId xmlns:a16="http://schemas.microsoft.com/office/drawing/2014/main" id="{E4CA3F0A-5A9C-19B0-DC92-C1FE81C1F9BA}"/>
              </a:ext>
            </a:extLst>
          </p:cNvPr>
          <p:cNvSpPr/>
          <p:nvPr/>
        </p:nvSpPr>
        <p:spPr>
          <a:xfrm>
            <a:off x="6332220" y="2468880"/>
            <a:ext cx="4846320" cy="1920240"/>
          </a:xfrm>
          <a:prstGeom prst="rect">
            <a:avLst/>
          </a:prstGeom>
          <a:noFill/>
          <a:ln/>
        </p:spPr>
        <p:txBody>
          <a:bodyPr wrap="square" rtlCol="0" anchor="ctr"/>
          <a:lstStyle/>
          <a:p>
            <a:pPr>
              <a:lnSpc>
                <a:spcPct val="115000"/>
              </a:lnSpc>
              <a:spcAft>
                <a:spcPts val="700"/>
              </a:spcAft>
              <a:buSzPct val="100000"/>
            </a:pPr>
            <a:endParaRPr lang="pt-BR" sz="1200" noProof="0">
              <a:latin typeface="Cambria" panose="02040503050406030204" pitchFamily="18" charset="0"/>
              <a:ea typeface="Cambria" panose="02040503050406030204" pitchFamily="18" charset="0"/>
            </a:endParaRPr>
          </a:p>
        </p:txBody>
      </p:sp>
      <p:sp>
        <p:nvSpPr>
          <p:cNvPr id="16" name="Text 11">
            <a:extLst>
              <a:ext uri="{FF2B5EF4-FFF2-40B4-BE49-F238E27FC236}">
                <a16:creationId xmlns:a16="http://schemas.microsoft.com/office/drawing/2014/main" id="{A9F4C2AB-4662-9F62-D6E8-3C58C9D77574}"/>
              </a:ext>
            </a:extLst>
          </p:cNvPr>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7" name="Text 12">
            <a:extLst>
              <a:ext uri="{FF2B5EF4-FFF2-40B4-BE49-F238E27FC236}">
                <a16:creationId xmlns:a16="http://schemas.microsoft.com/office/drawing/2014/main" id="{2CEC1CC9-B03B-9B00-B4EB-4203313E850D}"/>
              </a:ext>
            </a:extLst>
          </p:cNvPr>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41</a:t>
            </a:r>
          </a:p>
        </p:txBody>
      </p:sp>
      <p:pic>
        <p:nvPicPr>
          <p:cNvPr id="19" name="Image 6" descr="/tmp/assets2/tce_h_color.png">
            <a:extLst>
              <a:ext uri="{FF2B5EF4-FFF2-40B4-BE49-F238E27FC236}">
                <a16:creationId xmlns:a16="http://schemas.microsoft.com/office/drawing/2014/main" id="{AFDF8BA3-D86E-95E8-173C-2AF0135A6125}"/>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21" name="Image 7" descr="/tmp/assets2/amve_official.png">
            <a:extLst>
              <a:ext uri="{FF2B5EF4-FFF2-40B4-BE49-F238E27FC236}">
                <a16:creationId xmlns:a16="http://schemas.microsoft.com/office/drawing/2014/main" id="{4F22A5D5-7CAF-1D86-5D65-991960E48750}"/>
              </a:ext>
            </a:extLst>
          </p:cNvPr>
          <p:cNvPicPr>
            <a:picLocks noChangeAspect="1"/>
          </p:cNvPicPr>
          <p:nvPr/>
        </p:nvPicPr>
        <p:blipFill>
          <a:blip r:embed="rId4"/>
          <a:stretch>
            <a:fillRect/>
          </a:stretch>
        </p:blipFill>
        <p:spPr>
          <a:xfrm>
            <a:off x="10692080" y="6065021"/>
            <a:ext cx="996696" cy="592725"/>
          </a:xfrm>
          <a:prstGeom prst="rect">
            <a:avLst/>
          </a:prstGeom>
        </p:spPr>
      </p:pic>
    </p:spTree>
    <p:extLst>
      <p:ext uri="{BB962C8B-B14F-4D97-AF65-F5344CB8AC3E}">
        <p14:creationId xmlns:p14="http://schemas.microsoft.com/office/powerpoint/2010/main" val="23433875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name="Slide 35">
    <p:bg>
      <p:bgPr>
        <a:solidFill>
          <a:srgbClr val="6E1230"/>
        </a:solidFill>
        <a:effectLst/>
      </p:bgPr>
    </p:bg>
    <p:spTree>
      <p:nvGrpSpPr>
        <p:cNvPr id="1" name=""/>
        <p:cNvGrpSpPr/>
        <p:nvPr/>
      </p:nvGrpSpPr>
      <p:grpSpPr>
        <a:xfrm>
          <a:off x="0" y="0"/>
          <a:ext cx="0" cy="0"/>
          <a:chOff x="0" y="0"/>
          <a:chExt cx="0" cy="0"/>
        </a:xfrm>
      </p:grpSpPr>
      <p:sp>
        <p:nvSpPr>
          <p:cNvPr id="2" name="Shape 0"/>
          <p:cNvSpPr/>
          <p:nvPr/>
        </p:nvSpPr>
        <p:spPr>
          <a:xfrm>
            <a:off x="9326880" y="-1828800"/>
            <a:ext cx="5669280" cy="5669280"/>
          </a:xfrm>
          <a:prstGeom prst="ellipse">
            <a:avLst/>
          </a:prstGeom>
          <a:solidFill>
            <a:srgbClr val="9B1B43">
              <a:alpha val="45000"/>
            </a:srgbClr>
          </a:solidFill>
          <a:ln/>
        </p:spPr>
        <p:txBody>
          <a:bodyPr/>
          <a:lstStyle/>
          <a:p>
            <a:endParaRPr lang="pt-BR" noProof="0"/>
          </a:p>
        </p:txBody>
      </p:sp>
      <p:sp>
        <p:nvSpPr>
          <p:cNvPr id="3" name="Shape 1"/>
          <p:cNvSpPr/>
          <p:nvPr/>
        </p:nvSpPr>
        <p:spPr>
          <a:xfrm>
            <a:off x="10424160" y="3566160"/>
            <a:ext cx="4206240" cy="4206240"/>
          </a:xfrm>
          <a:prstGeom prst="ellipse">
            <a:avLst/>
          </a:prstGeom>
          <a:solidFill>
            <a:srgbClr val="B6406A">
              <a:alpha val="38000"/>
            </a:srgbClr>
          </a:solidFill>
          <a:ln/>
        </p:spPr>
        <p:txBody>
          <a:bodyPr/>
          <a:lstStyle/>
          <a:p>
            <a:endParaRPr lang="pt-BR" noProof="0"/>
          </a:p>
        </p:txBody>
      </p:sp>
      <p:sp>
        <p:nvSpPr>
          <p:cNvPr id="5" name="Text 2"/>
          <p:cNvSpPr/>
          <p:nvPr/>
        </p:nvSpPr>
        <p:spPr>
          <a:xfrm>
            <a:off x="777240" y="1828800"/>
            <a:ext cx="4572000" cy="365760"/>
          </a:xfrm>
          <a:prstGeom prst="rect">
            <a:avLst/>
          </a:prstGeom>
          <a:noFill/>
          <a:ln/>
        </p:spPr>
        <p:txBody>
          <a:bodyPr wrap="square" rtlCol="0" anchor="ctr"/>
          <a:lstStyle/>
          <a:p>
            <a:pPr marL="0" indent="0">
              <a:buNone/>
            </a:pPr>
            <a:r>
              <a:rPr lang="pt-BR" sz="1500" b="1" kern="0" spc="600" noProof="0">
                <a:solidFill>
                  <a:srgbClr val="C8A24A"/>
                </a:solidFill>
                <a:latin typeface="Cambria" panose="02040503050406030204" pitchFamily="18" charset="0"/>
                <a:ea typeface="Cambria" panose="02040503050406030204" pitchFamily="18" charset="0"/>
                <a:cs typeface="Calibri" pitchFamily="34" charset="-120"/>
              </a:rPr>
              <a:t>MÓDULO</a:t>
            </a:r>
            <a:endParaRPr lang="pt-BR" sz="1500" noProof="0">
              <a:latin typeface="Cambria" panose="02040503050406030204" pitchFamily="18" charset="0"/>
              <a:ea typeface="Cambria" panose="02040503050406030204" pitchFamily="18" charset="0"/>
            </a:endParaRPr>
          </a:p>
        </p:txBody>
      </p:sp>
      <p:sp>
        <p:nvSpPr>
          <p:cNvPr id="6" name="Text 3"/>
          <p:cNvSpPr/>
          <p:nvPr/>
        </p:nvSpPr>
        <p:spPr>
          <a:xfrm>
            <a:off x="731520" y="2057400"/>
            <a:ext cx="3657600" cy="2194560"/>
          </a:xfrm>
          <a:prstGeom prst="rect">
            <a:avLst/>
          </a:prstGeom>
          <a:noFill/>
          <a:ln/>
        </p:spPr>
        <p:txBody>
          <a:bodyPr wrap="square" rtlCol="0" anchor="ctr"/>
          <a:lstStyle/>
          <a:p>
            <a:pPr marL="0" indent="0">
              <a:buNone/>
            </a:pPr>
            <a:r>
              <a:rPr lang="pt-BR" sz="15000" b="1" noProof="0">
                <a:solidFill>
                  <a:srgbClr val="FFFFFF"/>
                </a:solidFill>
                <a:latin typeface="Cambria" pitchFamily="34" charset="0"/>
                <a:ea typeface="Cambria" pitchFamily="34" charset="-122"/>
                <a:cs typeface="Cambria" pitchFamily="34" charset="-120"/>
              </a:rPr>
              <a:t>09</a:t>
            </a:r>
            <a:endParaRPr lang="pt-BR" sz="15000" noProof="0"/>
          </a:p>
        </p:txBody>
      </p:sp>
      <p:sp>
        <p:nvSpPr>
          <p:cNvPr id="7" name="Shape 4"/>
          <p:cNvSpPr/>
          <p:nvPr/>
        </p:nvSpPr>
        <p:spPr>
          <a:xfrm>
            <a:off x="4297680" y="2331720"/>
            <a:ext cx="1554480" cy="1554480"/>
          </a:xfrm>
          <a:prstGeom prst="ellipse">
            <a:avLst/>
          </a:prstGeom>
          <a:solidFill>
            <a:srgbClr val="FFFFFF">
              <a:alpha val="12000"/>
            </a:srgbClr>
          </a:solidFill>
          <a:ln w="19050">
            <a:solidFill>
              <a:srgbClr val="C8A24A"/>
            </a:solidFill>
            <a:prstDash val="solid"/>
          </a:ln>
        </p:spPr>
        <p:txBody>
          <a:bodyPr/>
          <a:lstStyle/>
          <a:p>
            <a:endParaRPr lang="pt-BR" noProof="0">
              <a:latin typeface="Cambria" panose="02040503050406030204" pitchFamily="18" charset="0"/>
              <a:ea typeface="Cambria" panose="02040503050406030204" pitchFamily="18" charset="0"/>
            </a:endParaRPr>
          </a:p>
        </p:txBody>
      </p:sp>
      <p:pic>
        <p:nvPicPr>
          <p:cNvPr id="8" name="Image 1" descr="preencoded.png"/>
          <p:cNvPicPr>
            <a:picLocks noChangeAspect="1"/>
          </p:cNvPicPr>
          <p:nvPr/>
        </p:nvPicPr>
        <p:blipFill>
          <a:blip r:embed="rId3"/>
          <a:stretch>
            <a:fillRect/>
          </a:stretch>
        </p:blipFill>
        <p:spPr>
          <a:xfrm>
            <a:off x="4663440" y="2697480"/>
            <a:ext cx="822960" cy="822960"/>
          </a:xfrm>
          <a:prstGeom prst="rect">
            <a:avLst/>
          </a:prstGeom>
        </p:spPr>
      </p:pic>
      <p:sp>
        <p:nvSpPr>
          <p:cNvPr id="9" name="Text 5"/>
          <p:cNvSpPr/>
          <p:nvPr/>
        </p:nvSpPr>
        <p:spPr>
          <a:xfrm>
            <a:off x="6126480" y="2331720"/>
            <a:ext cx="4754880" cy="1005840"/>
          </a:xfrm>
          <a:prstGeom prst="rect">
            <a:avLst/>
          </a:prstGeom>
          <a:noFill/>
          <a:ln/>
        </p:spPr>
        <p:txBody>
          <a:bodyPr wrap="square" rtlCol="0" anchor="ctr"/>
          <a:lstStyle/>
          <a:p>
            <a:pPr marL="0" indent="0">
              <a:lnSpc>
                <a:spcPct val="95000"/>
              </a:lnSpc>
              <a:buNone/>
            </a:pPr>
            <a:r>
              <a:rPr lang="pt-BR" sz="3400" b="1" noProof="0">
                <a:solidFill>
                  <a:srgbClr val="FFFFFF"/>
                </a:solidFill>
                <a:latin typeface="Cambria" panose="02040503050406030204" pitchFamily="18" charset="0"/>
                <a:ea typeface="Cambria" panose="02040503050406030204" pitchFamily="18" charset="0"/>
                <a:cs typeface="Cambria" pitchFamily="34" charset="-120"/>
              </a:rPr>
              <a:t>Julgamento e sanções</a:t>
            </a:r>
            <a:endParaRPr lang="pt-BR" sz="3400" noProof="0">
              <a:latin typeface="Cambria" panose="02040503050406030204" pitchFamily="18" charset="0"/>
              <a:ea typeface="Cambria" panose="02040503050406030204" pitchFamily="18" charset="0"/>
            </a:endParaRPr>
          </a:p>
        </p:txBody>
      </p:sp>
      <p:sp>
        <p:nvSpPr>
          <p:cNvPr id="10" name="Text 6"/>
          <p:cNvSpPr/>
          <p:nvPr/>
        </p:nvSpPr>
        <p:spPr>
          <a:xfrm>
            <a:off x="6144768" y="3383280"/>
            <a:ext cx="3913632" cy="1280160"/>
          </a:xfrm>
          <a:prstGeom prst="rect">
            <a:avLst/>
          </a:prstGeom>
          <a:noFill/>
          <a:ln/>
        </p:spPr>
        <p:txBody>
          <a:bodyPr wrap="square" rtlCol="0" anchor="ctr"/>
          <a:lstStyle/>
          <a:p>
            <a:pPr marL="0" indent="0">
              <a:lnSpc>
                <a:spcPct val="112000"/>
              </a:lnSpc>
              <a:buNone/>
            </a:pPr>
            <a:r>
              <a:rPr lang="pt-BR" sz="2000" noProof="0">
                <a:solidFill>
                  <a:srgbClr val="EAD9DB"/>
                </a:solidFill>
                <a:latin typeface="Cambria" panose="02040503050406030204" pitchFamily="18" charset="0"/>
                <a:ea typeface="Cambria" panose="02040503050406030204" pitchFamily="18" charset="0"/>
                <a:cs typeface="Calibri" pitchFamily="34" charset="-120"/>
              </a:rPr>
              <a:t>Dosimetria, prescrição e recursos para fechar o ciclo</a:t>
            </a:r>
            <a:endParaRPr lang="pt-BR" sz="2000" noProof="0">
              <a:latin typeface="Cambria" panose="02040503050406030204" pitchFamily="18" charset="0"/>
              <a:ea typeface="Cambria" panose="02040503050406030204" pitchFamily="18" charset="0"/>
            </a:endParaRPr>
          </a:p>
        </p:txBody>
      </p:sp>
      <p:pic>
        <p:nvPicPr>
          <p:cNvPr id="16" name="Imagem 15" descr="AMVE – Associação de Municípios do Vale Europeu">
            <a:extLst>
              <a:ext uri="{FF2B5EF4-FFF2-40B4-BE49-F238E27FC236}">
                <a16:creationId xmlns:a16="http://schemas.microsoft.com/office/drawing/2014/main" id="{555A969C-C070-B3C1-27A0-FF2F3F14FEC1}"/>
              </a:ext>
            </a:extLst>
          </p:cNvPr>
          <p:cNvPicPr>
            <a:picLocks noChangeAspect="1"/>
          </p:cNvPicPr>
          <p:nvPr/>
        </p:nvPicPr>
        <p:blipFill>
          <a:blip r:embed="rId4">
            <a:duotone>
              <a:schemeClr val="bg2">
                <a:shade val="45000"/>
                <a:satMod val="135000"/>
              </a:schemeClr>
              <a:prstClr val="white"/>
            </a:duotone>
          </a:blip>
          <a:stretch>
            <a:fillRect/>
          </a:stretch>
        </p:blipFill>
        <p:spPr>
          <a:xfrm>
            <a:off x="10616340" y="5861342"/>
            <a:ext cx="1306956" cy="887482"/>
          </a:xfrm>
          <a:prstGeom prst="rect">
            <a:avLst/>
          </a:prstGeom>
        </p:spPr>
      </p:pic>
      <p:pic>
        <p:nvPicPr>
          <p:cNvPr id="18" name="Image 2" descr="/tmp/assets2/tce_h_white.png">
            <a:extLst>
              <a:ext uri="{FF2B5EF4-FFF2-40B4-BE49-F238E27FC236}">
                <a16:creationId xmlns:a16="http://schemas.microsoft.com/office/drawing/2014/main" id="{445E7382-27B8-26BF-EF13-A955483CB312}"/>
              </a:ext>
            </a:extLst>
          </p:cNvPr>
          <p:cNvPicPr>
            <a:picLocks noChangeAspect="1"/>
          </p:cNvPicPr>
          <p:nvPr/>
        </p:nvPicPr>
        <p:blipFill>
          <a:blip r:embed="rId5"/>
          <a:stretch>
            <a:fillRect/>
          </a:stretch>
        </p:blipFill>
        <p:spPr>
          <a:xfrm>
            <a:off x="685800" y="5871972"/>
            <a:ext cx="1328980" cy="5928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name="Slide 36">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9 · JULGAMENTO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As penalidades disciplinares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828800"/>
            <a:ext cx="2103120" cy="228600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Shape 3"/>
          <p:cNvSpPr/>
          <p:nvPr/>
        </p:nvSpPr>
        <p:spPr>
          <a:xfrm>
            <a:off x="1325880" y="2084832"/>
            <a:ext cx="731520" cy="73152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6" name="Image 0" descr="preencoded.png"/>
          <p:cNvPicPr>
            <a:picLocks noChangeAspect="1"/>
          </p:cNvPicPr>
          <p:nvPr/>
        </p:nvPicPr>
        <p:blipFill>
          <a:blip r:embed="rId3"/>
          <a:stretch>
            <a:fillRect/>
          </a:stretch>
        </p:blipFill>
        <p:spPr>
          <a:xfrm>
            <a:off x="1516075" y="2275027"/>
            <a:ext cx="351130" cy="351130"/>
          </a:xfrm>
          <a:prstGeom prst="rect">
            <a:avLst/>
          </a:prstGeom>
        </p:spPr>
      </p:pic>
      <p:sp>
        <p:nvSpPr>
          <p:cNvPr id="7" name="Text 4"/>
          <p:cNvSpPr/>
          <p:nvPr/>
        </p:nvSpPr>
        <p:spPr>
          <a:xfrm>
            <a:off x="731520" y="2926080"/>
            <a:ext cx="1920240" cy="457200"/>
          </a:xfrm>
          <a:prstGeom prst="rect">
            <a:avLst/>
          </a:prstGeom>
          <a:noFill/>
          <a:ln/>
        </p:spPr>
        <p:txBody>
          <a:bodyPr wrap="square" rtlCol="0" anchor="ctr"/>
          <a:lstStyle/>
          <a:p>
            <a:pPr marL="0" indent="0" algn="ctr">
              <a:lnSpc>
                <a:spcPct val="90000"/>
              </a:lnSpc>
              <a:buNone/>
            </a:pPr>
            <a:r>
              <a:rPr lang="pt-BR" sz="1400" b="1" noProof="0">
                <a:solidFill>
                  <a:srgbClr val="2B2B2B"/>
                </a:solidFill>
                <a:latin typeface="Cambria" panose="02040503050406030204" pitchFamily="18" charset="0"/>
                <a:ea typeface="Cambria" panose="02040503050406030204" pitchFamily="18" charset="0"/>
                <a:cs typeface="Cambria" pitchFamily="34" charset="-120"/>
              </a:rPr>
              <a:t>Advertência</a:t>
            </a:r>
            <a:endParaRPr lang="pt-BR" sz="1400" noProof="0">
              <a:latin typeface="Cambria" panose="02040503050406030204" pitchFamily="18" charset="0"/>
              <a:ea typeface="Cambria" panose="02040503050406030204" pitchFamily="18" charset="0"/>
            </a:endParaRPr>
          </a:p>
        </p:txBody>
      </p:sp>
      <p:sp>
        <p:nvSpPr>
          <p:cNvPr id="8" name="Text 5"/>
          <p:cNvSpPr/>
          <p:nvPr/>
        </p:nvSpPr>
        <p:spPr>
          <a:xfrm>
            <a:off x="749808" y="340156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Faltas leves</a:t>
            </a:r>
            <a:endParaRPr lang="pt-BR" sz="1050" noProof="0">
              <a:latin typeface="Cambria" panose="02040503050406030204" pitchFamily="18" charset="0"/>
              <a:ea typeface="Cambria" panose="02040503050406030204" pitchFamily="18" charset="0"/>
            </a:endParaRPr>
          </a:p>
        </p:txBody>
      </p:sp>
      <p:sp>
        <p:nvSpPr>
          <p:cNvPr id="9" name="Shape 6"/>
          <p:cNvSpPr/>
          <p:nvPr/>
        </p:nvSpPr>
        <p:spPr>
          <a:xfrm>
            <a:off x="2889504" y="1828800"/>
            <a:ext cx="2103120" cy="228600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0" name="Shape 7"/>
          <p:cNvSpPr/>
          <p:nvPr/>
        </p:nvSpPr>
        <p:spPr>
          <a:xfrm>
            <a:off x="3575304" y="2084832"/>
            <a:ext cx="731520" cy="73152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3765499" y="2275027"/>
            <a:ext cx="351130" cy="351130"/>
          </a:xfrm>
          <a:prstGeom prst="rect">
            <a:avLst/>
          </a:prstGeom>
        </p:spPr>
      </p:pic>
      <p:sp>
        <p:nvSpPr>
          <p:cNvPr id="12" name="Text 8"/>
          <p:cNvSpPr/>
          <p:nvPr/>
        </p:nvSpPr>
        <p:spPr>
          <a:xfrm>
            <a:off x="2980944" y="2926080"/>
            <a:ext cx="1920240" cy="457200"/>
          </a:xfrm>
          <a:prstGeom prst="rect">
            <a:avLst/>
          </a:prstGeom>
          <a:noFill/>
          <a:ln/>
        </p:spPr>
        <p:txBody>
          <a:bodyPr wrap="square" rtlCol="0" anchor="ctr"/>
          <a:lstStyle/>
          <a:p>
            <a:pPr marL="0" indent="0" algn="ctr">
              <a:lnSpc>
                <a:spcPct val="90000"/>
              </a:lnSpc>
              <a:buNone/>
            </a:pPr>
            <a:r>
              <a:rPr lang="pt-BR" sz="1400" b="1" noProof="0">
                <a:solidFill>
                  <a:srgbClr val="2B2B2B"/>
                </a:solidFill>
                <a:latin typeface="Cambria" panose="02040503050406030204" pitchFamily="18" charset="0"/>
                <a:ea typeface="Cambria" panose="02040503050406030204" pitchFamily="18" charset="0"/>
                <a:cs typeface="Cambria" pitchFamily="34" charset="-120"/>
              </a:rPr>
              <a:t>Suspensão</a:t>
            </a:r>
            <a:endParaRPr lang="pt-BR" sz="1400" noProof="0">
              <a:latin typeface="Cambria" panose="02040503050406030204" pitchFamily="18" charset="0"/>
              <a:ea typeface="Cambria" panose="02040503050406030204" pitchFamily="18" charset="0"/>
            </a:endParaRPr>
          </a:p>
        </p:txBody>
      </p:sp>
      <p:sp>
        <p:nvSpPr>
          <p:cNvPr id="13" name="Text 9"/>
          <p:cNvSpPr/>
          <p:nvPr/>
        </p:nvSpPr>
        <p:spPr>
          <a:xfrm>
            <a:off x="2999232" y="340156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Até 30 dias (ou mais, no rito ordinário)</a:t>
            </a:r>
            <a:endParaRPr lang="pt-BR" sz="1050" noProof="0">
              <a:latin typeface="Cambria" panose="02040503050406030204" pitchFamily="18" charset="0"/>
              <a:ea typeface="Cambria" panose="02040503050406030204" pitchFamily="18" charset="0"/>
            </a:endParaRPr>
          </a:p>
        </p:txBody>
      </p:sp>
      <p:sp>
        <p:nvSpPr>
          <p:cNvPr id="14" name="Shape 10"/>
          <p:cNvSpPr/>
          <p:nvPr/>
        </p:nvSpPr>
        <p:spPr>
          <a:xfrm>
            <a:off x="5138928" y="1828800"/>
            <a:ext cx="2103120" cy="228600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5" name="Shape 11"/>
          <p:cNvSpPr/>
          <p:nvPr/>
        </p:nvSpPr>
        <p:spPr>
          <a:xfrm>
            <a:off x="5824728" y="2084832"/>
            <a:ext cx="731520" cy="73152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6" name="Image 2" descr="preencoded.png"/>
          <p:cNvPicPr>
            <a:picLocks noChangeAspect="1"/>
          </p:cNvPicPr>
          <p:nvPr/>
        </p:nvPicPr>
        <p:blipFill>
          <a:blip r:embed="rId5"/>
          <a:stretch>
            <a:fillRect/>
          </a:stretch>
        </p:blipFill>
        <p:spPr>
          <a:xfrm>
            <a:off x="6014923" y="2275027"/>
            <a:ext cx="351130" cy="351130"/>
          </a:xfrm>
          <a:prstGeom prst="rect">
            <a:avLst/>
          </a:prstGeom>
        </p:spPr>
      </p:pic>
      <p:sp>
        <p:nvSpPr>
          <p:cNvPr id="17" name="Text 12"/>
          <p:cNvSpPr/>
          <p:nvPr/>
        </p:nvSpPr>
        <p:spPr>
          <a:xfrm>
            <a:off x="5230368" y="2926080"/>
            <a:ext cx="1920240" cy="457200"/>
          </a:xfrm>
          <a:prstGeom prst="rect">
            <a:avLst/>
          </a:prstGeom>
          <a:noFill/>
          <a:ln/>
        </p:spPr>
        <p:txBody>
          <a:bodyPr wrap="square" rtlCol="0" anchor="ctr"/>
          <a:lstStyle/>
          <a:p>
            <a:pPr marL="0" indent="0" algn="ctr">
              <a:lnSpc>
                <a:spcPct val="90000"/>
              </a:lnSpc>
              <a:buNone/>
            </a:pPr>
            <a:r>
              <a:rPr lang="pt-BR" sz="1400" b="1" noProof="0">
                <a:solidFill>
                  <a:srgbClr val="2B2B2B"/>
                </a:solidFill>
                <a:latin typeface="Cambria" panose="02040503050406030204" pitchFamily="18" charset="0"/>
                <a:ea typeface="Cambria" panose="02040503050406030204" pitchFamily="18" charset="0"/>
                <a:cs typeface="Cambria" pitchFamily="34" charset="-120"/>
              </a:rPr>
              <a:t>Demissão</a:t>
            </a:r>
            <a:endParaRPr lang="pt-BR" sz="1400" noProof="0">
              <a:latin typeface="Cambria" panose="02040503050406030204" pitchFamily="18" charset="0"/>
              <a:ea typeface="Cambria" panose="02040503050406030204" pitchFamily="18" charset="0"/>
            </a:endParaRPr>
          </a:p>
        </p:txBody>
      </p:sp>
      <p:sp>
        <p:nvSpPr>
          <p:cNvPr id="18" name="Text 13"/>
          <p:cNvSpPr/>
          <p:nvPr/>
        </p:nvSpPr>
        <p:spPr>
          <a:xfrm>
            <a:off x="5248656" y="340156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Faltas graves e improbidade</a:t>
            </a:r>
            <a:endParaRPr lang="pt-BR" sz="1050" noProof="0">
              <a:latin typeface="Cambria" panose="02040503050406030204" pitchFamily="18" charset="0"/>
              <a:ea typeface="Cambria" panose="02040503050406030204" pitchFamily="18" charset="0"/>
            </a:endParaRPr>
          </a:p>
        </p:txBody>
      </p:sp>
      <p:sp>
        <p:nvSpPr>
          <p:cNvPr id="19" name="Shape 14"/>
          <p:cNvSpPr/>
          <p:nvPr/>
        </p:nvSpPr>
        <p:spPr>
          <a:xfrm>
            <a:off x="7388352" y="1828800"/>
            <a:ext cx="2103120" cy="228600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0" name="Shape 15"/>
          <p:cNvSpPr/>
          <p:nvPr/>
        </p:nvSpPr>
        <p:spPr>
          <a:xfrm>
            <a:off x="8074152" y="2084832"/>
            <a:ext cx="731520" cy="73152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1" name="Image 3" descr="preencoded.png"/>
          <p:cNvPicPr>
            <a:picLocks noChangeAspect="1"/>
          </p:cNvPicPr>
          <p:nvPr/>
        </p:nvPicPr>
        <p:blipFill>
          <a:blip r:embed="rId6"/>
          <a:stretch>
            <a:fillRect/>
          </a:stretch>
        </p:blipFill>
        <p:spPr>
          <a:xfrm>
            <a:off x="8264347" y="2275027"/>
            <a:ext cx="351130" cy="351130"/>
          </a:xfrm>
          <a:prstGeom prst="rect">
            <a:avLst/>
          </a:prstGeom>
        </p:spPr>
      </p:pic>
      <p:sp>
        <p:nvSpPr>
          <p:cNvPr id="22" name="Text 16"/>
          <p:cNvSpPr/>
          <p:nvPr/>
        </p:nvSpPr>
        <p:spPr>
          <a:xfrm>
            <a:off x="7479792" y="2926080"/>
            <a:ext cx="1920240" cy="457200"/>
          </a:xfrm>
          <a:prstGeom prst="rect">
            <a:avLst/>
          </a:prstGeom>
          <a:noFill/>
          <a:ln/>
        </p:spPr>
        <p:txBody>
          <a:bodyPr wrap="square" rtlCol="0" anchor="ctr"/>
          <a:lstStyle/>
          <a:p>
            <a:pPr marL="0" indent="0" algn="ctr">
              <a:lnSpc>
                <a:spcPct val="90000"/>
              </a:lnSpc>
              <a:buNone/>
            </a:pPr>
            <a:r>
              <a:rPr lang="pt-BR" sz="1400" b="1" noProof="0">
                <a:solidFill>
                  <a:srgbClr val="2B2B2B"/>
                </a:solidFill>
                <a:latin typeface="Cambria" panose="02040503050406030204" pitchFamily="18" charset="0"/>
                <a:ea typeface="Cambria" panose="02040503050406030204" pitchFamily="18" charset="0"/>
                <a:cs typeface="Cambria" pitchFamily="34" charset="-120"/>
              </a:rPr>
              <a:t>Cassação</a:t>
            </a:r>
            <a:endParaRPr lang="pt-BR" sz="1400" noProof="0">
              <a:latin typeface="Cambria" panose="02040503050406030204" pitchFamily="18" charset="0"/>
              <a:ea typeface="Cambria" panose="02040503050406030204" pitchFamily="18" charset="0"/>
            </a:endParaRPr>
          </a:p>
        </p:txBody>
      </p:sp>
      <p:sp>
        <p:nvSpPr>
          <p:cNvPr id="23" name="Text 17"/>
          <p:cNvSpPr/>
          <p:nvPr/>
        </p:nvSpPr>
        <p:spPr>
          <a:xfrm>
            <a:off x="7498080" y="340156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Aposentadoria ou disponibilidade</a:t>
            </a:r>
            <a:endParaRPr lang="pt-BR" sz="1050" noProof="0">
              <a:latin typeface="Cambria" panose="02040503050406030204" pitchFamily="18" charset="0"/>
              <a:ea typeface="Cambria" panose="02040503050406030204" pitchFamily="18" charset="0"/>
            </a:endParaRPr>
          </a:p>
        </p:txBody>
      </p:sp>
      <p:sp>
        <p:nvSpPr>
          <p:cNvPr id="24" name="Shape 18"/>
          <p:cNvSpPr/>
          <p:nvPr/>
        </p:nvSpPr>
        <p:spPr>
          <a:xfrm>
            <a:off x="9637776" y="1828800"/>
            <a:ext cx="2103120" cy="228600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Shape 19"/>
          <p:cNvSpPr/>
          <p:nvPr/>
        </p:nvSpPr>
        <p:spPr>
          <a:xfrm>
            <a:off x="10323576" y="2084832"/>
            <a:ext cx="731520" cy="73152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6" name="Image 4" descr="preencoded.png"/>
          <p:cNvPicPr>
            <a:picLocks noChangeAspect="1"/>
          </p:cNvPicPr>
          <p:nvPr/>
        </p:nvPicPr>
        <p:blipFill>
          <a:blip r:embed="rId7"/>
          <a:stretch>
            <a:fillRect/>
          </a:stretch>
        </p:blipFill>
        <p:spPr>
          <a:xfrm>
            <a:off x="10513771" y="2275027"/>
            <a:ext cx="351130" cy="351130"/>
          </a:xfrm>
          <a:prstGeom prst="rect">
            <a:avLst/>
          </a:prstGeom>
        </p:spPr>
      </p:pic>
      <p:sp>
        <p:nvSpPr>
          <p:cNvPr id="27" name="Text 20"/>
          <p:cNvSpPr/>
          <p:nvPr/>
        </p:nvSpPr>
        <p:spPr>
          <a:xfrm>
            <a:off x="9729216" y="2926080"/>
            <a:ext cx="1920240" cy="457200"/>
          </a:xfrm>
          <a:prstGeom prst="rect">
            <a:avLst/>
          </a:prstGeom>
          <a:noFill/>
          <a:ln/>
        </p:spPr>
        <p:txBody>
          <a:bodyPr wrap="square" rtlCol="0" anchor="ctr"/>
          <a:lstStyle/>
          <a:p>
            <a:pPr marL="0" indent="0" algn="ctr">
              <a:lnSpc>
                <a:spcPct val="90000"/>
              </a:lnSpc>
              <a:buNone/>
            </a:pPr>
            <a:r>
              <a:rPr lang="pt-BR" sz="1400" b="1" noProof="0">
                <a:solidFill>
                  <a:srgbClr val="2B2B2B"/>
                </a:solidFill>
                <a:latin typeface="Cambria" panose="02040503050406030204" pitchFamily="18" charset="0"/>
                <a:ea typeface="Cambria" panose="02040503050406030204" pitchFamily="18" charset="0"/>
                <a:cs typeface="Cambria" pitchFamily="34" charset="-120"/>
              </a:rPr>
              <a:t>Destituição</a:t>
            </a:r>
            <a:endParaRPr lang="pt-BR" sz="1400" noProof="0">
              <a:latin typeface="Cambria" panose="02040503050406030204" pitchFamily="18" charset="0"/>
              <a:ea typeface="Cambria" panose="02040503050406030204" pitchFamily="18" charset="0"/>
            </a:endParaRPr>
          </a:p>
        </p:txBody>
      </p:sp>
      <p:sp>
        <p:nvSpPr>
          <p:cNvPr id="28" name="Text 21"/>
          <p:cNvSpPr/>
          <p:nvPr/>
        </p:nvSpPr>
        <p:spPr>
          <a:xfrm>
            <a:off x="9747504" y="340156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De cargo em comissão</a:t>
            </a:r>
            <a:endParaRPr lang="pt-BR" sz="1050" noProof="0">
              <a:latin typeface="Cambria" panose="02040503050406030204" pitchFamily="18" charset="0"/>
              <a:ea typeface="Cambria" panose="02040503050406030204" pitchFamily="18" charset="0"/>
            </a:endParaRPr>
          </a:p>
        </p:txBody>
      </p:sp>
      <p:sp>
        <p:nvSpPr>
          <p:cNvPr id="29" name="Shape 22"/>
          <p:cNvSpPr/>
          <p:nvPr/>
        </p:nvSpPr>
        <p:spPr>
          <a:xfrm>
            <a:off x="640080" y="4434840"/>
            <a:ext cx="10927080" cy="1371600"/>
          </a:xfrm>
          <a:prstGeom prst="roundRect">
            <a:avLst>
              <a:gd name="adj" fmla="val 6667"/>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0" name="Text 23"/>
          <p:cNvSpPr/>
          <p:nvPr/>
        </p:nvSpPr>
        <p:spPr>
          <a:xfrm>
            <a:off x="914400" y="4572000"/>
            <a:ext cx="10058400" cy="320040"/>
          </a:xfrm>
          <a:prstGeom prst="rect">
            <a:avLst/>
          </a:prstGeom>
          <a:noFill/>
          <a:ln/>
        </p:spPr>
        <p:txBody>
          <a:bodyPr wrap="square" rtlCol="0" anchor="ctr"/>
          <a:lstStyle/>
          <a:p>
            <a:pPr marL="0" indent="0">
              <a:buNone/>
            </a:pPr>
            <a:r>
              <a:rPr lang="pt-BR" sz="1500" b="1" noProof="0">
                <a:solidFill>
                  <a:srgbClr val="1B5E4B"/>
                </a:solidFill>
                <a:latin typeface="Cambria" panose="02040503050406030204" pitchFamily="18" charset="0"/>
                <a:ea typeface="Cambria" panose="02040503050406030204" pitchFamily="18" charset="0"/>
                <a:cs typeface="Cambria" pitchFamily="34" charset="-120"/>
              </a:rPr>
              <a:t>Competência para julgar</a:t>
            </a:r>
            <a:endParaRPr lang="pt-BR" sz="1500" noProof="0">
              <a:latin typeface="Cambria" panose="02040503050406030204" pitchFamily="18" charset="0"/>
              <a:ea typeface="Cambria" panose="02040503050406030204" pitchFamily="18" charset="0"/>
            </a:endParaRPr>
          </a:p>
        </p:txBody>
      </p:sp>
      <p:sp>
        <p:nvSpPr>
          <p:cNvPr id="31" name="Text 24"/>
          <p:cNvSpPr/>
          <p:nvPr/>
        </p:nvSpPr>
        <p:spPr>
          <a:xfrm>
            <a:off x="914400" y="4892040"/>
            <a:ext cx="10424160" cy="822960"/>
          </a:xfrm>
          <a:prstGeom prst="rect">
            <a:avLst/>
          </a:prstGeom>
          <a:noFill/>
          <a:ln/>
        </p:spPr>
        <p:txBody>
          <a:bodyPr wrap="square" rtlCol="0" anchor="ctr"/>
          <a:lstStyle/>
          <a:p>
            <a:pPr marL="0" indent="0">
              <a:lnSpc>
                <a:spcPct val="110000"/>
              </a:lnSpc>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Definida em cada regime jurídico. </a:t>
            </a:r>
          </a:p>
          <a:p>
            <a:pPr marL="0" indent="0">
              <a:lnSpc>
                <a:spcPct val="110000"/>
              </a:lnSpc>
              <a:buNone/>
            </a:pPr>
            <a:r>
              <a:rPr lang="pt-BR" sz="1250" noProof="0">
                <a:solidFill>
                  <a:srgbClr val="3A3A3A"/>
                </a:solidFill>
                <a:latin typeface="Cambria" panose="02040503050406030204" pitchFamily="18" charset="0"/>
                <a:ea typeface="Cambria" panose="02040503050406030204" pitchFamily="18" charset="0"/>
                <a:cs typeface="Calibri" pitchFamily="34" charset="-120"/>
              </a:rPr>
              <a:t>A autoridade julgadora não fica vinculada à capitulação da comissão e pode motivar </a:t>
            </a:r>
            <a:r>
              <a:rPr lang="pt-BR" sz="1250" i="1" noProof="0">
                <a:solidFill>
                  <a:srgbClr val="3A3A3A"/>
                </a:solidFill>
                <a:latin typeface="Cambria" panose="02040503050406030204" pitchFamily="18" charset="0"/>
                <a:ea typeface="Cambria" panose="02040503050406030204" pitchFamily="18" charset="0"/>
                <a:cs typeface="Calibri" pitchFamily="34" charset="-120"/>
              </a:rPr>
              <a:t>per </a:t>
            </a:r>
            <a:r>
              <a:rPr lang="pt-BR" sz="1250" i="1" noProof="0" err="1">
                <a:solidFill>
                  <a:srgbClr val="3A3A3A"/>
                </a:solidFill>
                <a:latin typeface="Cambria" panose="02040503050406030204" pitchFamily="18" charset="0"/>
                <a:ea typeface="Cambria" panose="02040503050406030204" pitchFamily="18" charset="0"/>
                <a:cs typeface="Calibri" pitchFamily="34" charset="-120"/>
              </a:rPr>
              <a:t>relationem</a:t>
            </a:r>
            <a:r>
              <a:rPr lang="pt-BR" sz="1250" i="1" noProof="0">
                <a:solidFill>
                  <a:srgbClr val="3A3A3A"/>
                </a:solidFill>
                <a:latin typeface="Cambria" panose="02040503050406030204" pitchFamily="18" charset="0"/>
                <a:ea typeface="Cambria" panose="02040503050406030204" pitchFamily="18" charset="0"/>
                <a:cs typeface="Calibri" pitchFamily="34" charset="-120"/>
              </a:rPr>
              <a:t> </a:t>
            </a:r>
            <a:r>
              <a:rPr lang="pt-BR" sz="1250" noProof="0">
                <a:solidFill>
                  <a:srgbClr val="3A3A3A"/>
                </a:solidFill>
                <a:latin typeface="Cambria" panose="02040503050406030204" pitchFamily="18" charset="0"/>
                <a:ea typeface="Cambria" panose="02040503050406030204" pitchFamily="18" charset="0"/>
                <a:cs typeface="Calibri" pitchFamily="34" charset="-120"/>
              </a:rPr>
              <a:t>(Súmula 674/STJ), fundamentando eventual divergência.</a:t>
            </a:r>
            <a:endParaRPr lang="pt-BR" sz="1250" noProof="0">
              <a:latin typeface="Cambria" panose="02040503050406030204" pitchFamily="18" charset="0"/>
              <a:ea typeface="Cambria" panose="02040503050406030204" pitchFamily="18" charset="0"/>
            </a:endParaRPr>
          </a:p>
        </p:txBody>
      </p:sp>
      <p:sp>
        <p:nvSpPr>
          <p:cNvPr id="34" name="Text 25"/>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5" name="Text 26"/>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43</a:t>
            </a:r>
          </a:p>
        </p:txBody>
      </p:sp>
      <p:pic>
        <p:nvPicPr>
          <p:cNvPr id="37" name="Image 6" descr="/tmp/assets2/tce_h_color.png">
            <a:extLst>
              <a:ext uri="{FF2B5EF4-FFF2-40B4-BE49-F238E27FC236}">
                <a16:creationId xmlns:a16="http://schemas.microsoft.com/office/drawing/2014/main" id="{0A57A5BB-4E70-3E4B-837E-B0575D3E06A2}"/>
              </a:ext>
            </a:extLst>
          </p:cNvPr>
          <p:cNvPicPr>
            <a:picLocks noChangeAspect="1"/>
          </p:cNvPicPr>
          <p:nvPr/>
        </p:nvPicPr>
        <p:blipFill>
          <a:blip r:embed="rId8"/>
          <a:stretch>
            <a:fillRect/>
          </a:stretch>
        </p:blipFill>
        <p:spPr>
          <a:xfrm>
            <a:off x="502920" y="6087746"/>
            <a:ext cx="1316736" cy="587374"/>
          </a:xfrm>
          <a:prstGeom prst="rect">
            <a:avLst/>
          </a:prstGeom>
        </p:spPr>
      </p:pic>
      <p:pic>
        <p:nvPicPr>
          <p:cNvPr id="39" name="Image 7" descr="/tmp/assets2/amve_official.png">
            <a:extLst>
              <a:ext uri="{FF2B5EF4-FFF2-40B4-BE49-F238E27FC236}">
                <a16:creationId xmlns:a16="http://schemas.microsoft.com/office/drawing/2014/main" id="{F690557A-93AD-59E5-DBCC-A21CA38EB31B}"/>
              </a:ext>
            </a:extLst>
          </p:cNvPr>
          <p:cNvPicPr>
            <a:picLocks noChangeAspect="1"/>
          </p:cNvPicPr>
          <p:nvPr/>
        </p:nvPicPr>
        <p:blipFill>
          <a:blip r:embed="rId9"/>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name="Slide 37">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9 · JULGAMENTO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Dosimetria: medir a sanção com proporcionalidade</a:t>
            </a:r>
            <a:endParaRPr lang="pt-BR" sz="3100" noProof="0">
              <a:latin typeface="Cambria" panose="02040503050406030204" pitchFamily="18" charset="0"/>
              <a:ea typeface="Cambria" panose="02040503050406030204" pitchFamily="18" charset="0"/>
            </a:endParaRPr>
          </a:p>
        </p:txBody>
      </p:sp>
      <p:sp>
        <p:nvSpPr>
          <p:cNvPr id="4" name="Text 2"/>
          <p:cNvSpPr/>
          <p:nvPr/>
        </p:nvSpPr>
        <p:spPr>
          <a:xfrm>
            <a:off x="640080" y="1691640"/>
            <a:ext cx="10881360" cy="365760"/>
          </a:xfrm>
          <a:prstGeom prst="rect">
            <a:avLst/>
          </a:prstGeom>
          <a:noFill/>
          <a:ln/>
        </p:spPr>
        <p:txBody>
          <a:bodyPr wrap="square" rtlCol="0" anchor="ctr"/>
          <a:lstStyle/>
          <a:p>
            <a:pPr marL="0" indent="0">
              <a:buNone/>
            </a:pPr>
            <a:r>
              <a:rPr lang="pt-BR" sz="1450" noProof="0">
                <a:solidFill>
                  <a:srgbClr val="3A3A3A"/>
                </a:solidFill>
                <a:latin typeface="Cambria" panose="02040503050406030204" pitchFamily="18" charset="0"/>
                <a:ea typeface="Cambria" panose="02040503050406030204" pitchFamily="18" charset="0"/>
                <a:cs typeface="Calibri" pitchFamily="34" charset="-120"/>
              </a:rPr>
              <a:t>Na aplicação de advertência e suspensão, considera-se (art. 135, </a:t>
            </a:r>
            <a:r>
              <a:rPr lang="pt-BR" sz="1450" noProof="0" err="1">
                <a:solidFill>
                  <a:srgbClr val="3A3A3A"/>
                </a:solidFill>
                <a:latin typeface="Cambria" panose="02040503050406030204" pitchFamily="18" charset="0"/>
                <a:ea typeface="Cambria" panose="02040503050406030204" pitchFamily="18" charset="0"/>
                <a:cs typeface="Calibri" pitchFamily="34" charset="-120"/>
              </a:rPr>
              <a:t>p.ú</a:t>
            </a:r>
            <a:r>
              <a:rPr lang="pt-BR" sz="1450" noProof="0">
                <a:solidFill>
                  <a:srgbClr val="3A3A3A"/>
                </a:solidFill>
                <a:latin typeface="Cambria" panose="02040503050406030204" pitchFamily="18" charset="0"/>
                <a:ea typeface="Cambria" panose="02040503050406030204" pitchFamily="18" charset="0"/>
                <a:cs typeface="Calibri" pitchFamily="34" charset="-120"/>
              </a:rPr>
              <a:t>., Lei n. 6.745/1985):</a:t>
            </a:r>
            <a:endParaRPr lang="pt-BR" sz="1450" noProof="0">
              <a:latin typeface="Cambria" panose="02040503050406030204" pitchFamily="18" charset="0"/>
              <a:ea typeface="Cambria" panose="02040503050406030204" pitchFamily="18" charset="0"/>
            </a:endParaRPr>
          </a:p>
        </p:txBody>
      </p:sp>
      <p:sp>
        <p:nvSpPr>
          <p:cNvPr id="5" name="Shape 3"/>
          <p:cNvSpPr/>
          <p:nvPr/>
        </p:nvSpPr>
        <p:spPr>
          <a:xfrm>
            <a:off x="640080" y="2240280"/>
            <a:ext cx="2103120" cy="219456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6" name="Shape 4"/>
          <p:cNvSpPr/>
          <p:nvPr/>
        </p:nvSpPr>
        <p:spPr>
          <a:xfrm>
            <a:off x="1335024" y="2478024"/>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7" name="Image 0" descr="preencoded.png"/>
          <p:cNvPicPr>
            <a:picLocks noChangeAspect="1"/>
          </p:cNvPicPr>
          <p:nvPr/>
        </p:nvPicPr>
        <p:blipFill>
          <a:blip r:embed="rId3"/>
          <a:stretch>
            <a:fillRect/>
          </a:stretch>
        </p:blipFill>
        <p:spPr>
          <a:xfrm>
            <a:off x="1520464" y="2663464"/>
            <a:ext cx="342351" cy="342351"/>
          </a:xfrm>
          <a:prstGeom prst="rect">
            <a:avLst/>
          </a:prstGeom>
        </p:spPr>
      </p:pic>
      <p:sp>
        <p:nvSpPr>
          <p:cNvPr id="8" name="Text 5"/>
          <p:cNvSpPr/>
          <p:nvPr/>
        </p:nvSpPr>
        <p:spPr>
          <a:xfrm>
            <a:off x="731520" y="3319272"/>
            <a:ext cx="1920240" cy="411480"/>
          </a:xfrm>
          <a:prstGeom prst="rect">
            <a:avLst/>
          </a:prstGeom>
          <a:noFill/>
          <a:ln/>
        </p:spPr>
        <p:txBody>
          <a:bodyPr wrap="square" rtlCol="0" anchor="ctr"/>
          <a:lstStyle/>
          <a:p>
            <a:pPr marL="0" indent="0" algn="ctr">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Antecedentes</a:t>
            </a:r>
            <a:endParaRPr lang="pt-BR" sz="1350" noProof="0">
              <a:latin typeface="Cambria" panose="02040503050406030204" pitchFamily="18" charset="0"/>
              <a:ea typeface="Cambria" panose="02040503050406030204" pitchFamily="18" charset="0"/>
            </a:endParaRPr>
          </a:p>
        </p:txBody>
      </p:sp>
      <p:sp>
        <p:nvSpPr>
          <p:cNvPr id="9" name="Text 6"/>
          <p:cNvSpPr/>
          <p:nvPr/>
        </p:nvSpPr>
        <p:spPr>
          <a:xfrm>
            <a:off x="749808" y="372160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Histórico funcional do servidor</a:t>
            </a:r>
            <a:endParaRPr lang="pt-BR" sz="1050" noProof="0">
              <a:latin typeface="Cambria" panose="02040503050406030204" pitchFamily="18" charset="0"/>
              <a:ea typeface="Cambria" panose="02040503050406030204" pitchFamily="18" charset="0"/>
            </a:endParaRPr>
          </a:p>
        </p:txBody>
      </p:sp>
      <p:sp>
        <p:nvSpPr>
          <p:cNvPr id="10" name="Shape 7"/>
          <p:cNvSpPr/>
          <p:nvPr/>
        </p:nvSpPr>
        <p:spPr>
          <a:xfrm>
            <a:off x="2889504" y="2240280"/>
            <a:ext cx="2103120" cy="219456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1" name="Shape 8"/>
          <p:cNvSpPr/>
          <p:nvPr/>
        </p:nvSpPr>
        <p:spPr>
          <a:xfrm>
            <a:off x="3584448" y="2478024"/>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2" name="Image 1" descr="preencoded.png"/>
          <p:cNvPicPr>
            <a:picLocks noChangeAspect="1"/>
          </p:cNvPicPr>
          <p:nvPr/>
        </p:nvPicPr>
        <p:blipFill>
          <a:blip r:embed="rId4"/>
          <a:stretch>
            <a:fillRect/>
          </a:stretch>
        </p:blipFill>
        <p:spPr>
          <a:xfrm>
            <a:off x="3769888" y="2663464"/>
            <a:ext cx="342351" cy="342351"/>
          </a:xfrm>
          <a:prstGeom prst="rect">
            <a:avLst/>
          </a:prstGeom>
        </p:spPr>
      </p:pic>
      <p:sp>
        <p:nvSpPr>
          <p:cNvPr id="13" name="Text 9"/>
          <p:cNvSpPr/>
          <p:nvPr/>
        </p:nvSpPr>
        <p:spPr>
          <a:xfrm>
            <a:off x="2980944" y="3319272"/>
            <a:ext cx="1920240" cy="411480"/>
          </a:xfrm>
          <a:prstGeom prst="rect">
            <a:avLst/>
          </a:prstGeom>
          <a:noFill/>
          <a:ln/>
        </p:spPr>
        <p:txBody>
          <a:bodyPr wrap="square" rtlCol="0" anchor="ctr"/>
          <a:lstStyle/>
          <a:p>
            <a:pPr marL="0" indent="0" algn="ctr">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Grau de culpa</a:t>
            </a:r>
            <a:endParaRPr lang="pt-BR" sz="1350" noProof="0">
              <a:latin typeface="Cambria" panose="02040503050406030204" pitchFamily="18" charset="0"/>
              <a:ea typeface="Cambria" panose="02040503050406030204" pitchFamily="18" charset="0"/>
            </a:endParaRPr>
          </a:p>
        </p:txBody>
      </p:sp>
      <p:sp>
        <p:nvSpPr>
          <p:cNvPr id="14" name="Text 10"/>
          <p:cNvSpPr/>
          <p:nvPr/>
        </p:nvSpPr>
        <p:spPr>
          <a:xfrm>
            <a:off x="2999232" y="372160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Intensidade do elemento subjetivo</a:t>
            </a:r>
            <a:endParaRPr lang="pt-BR" sz="1050" noProof="0">
              <a:latin typeface="Cambria" panose="02040503050406030204" pitchFamily="18" charset="0"/>
              <a:ea typeface="Cambria" panose="02040503050406030204" pitchFamily="18" charset="0"/>
            </a:endParaRPr>
          </a:p>
        </p:txBody>
      </p:sp>
      <p:sp>
        <p:nvSpPr>
          <p:cNvPr id="15" name="Shape 11"/>
          <p:cNvSpPr/>
          <p:nvPr/>
        </p:nvSpPr>
        <p:spPr>
          <a:xfrm>
            <a:off x="5138928" y="2240280"/>
            <a:ext cx="2103120" cy="219456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6" name="Shape 12"/>
          <p:cNvSpPr/>
          <p:nvPr/>
        </p:nvSpPr>
        <p:spPr>
          <a:xfrm>
            <a:off x="5833872" y="2478024"/>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7" name="Image 2" descr="preencoded.png"/>
          <p:cNvPicPr>
            <a:picLocks noChangeAspect="1"/>
          </p:cNvPicPr>
          <p:nvPr/>
        </p:nvPicPr>
        <p:blipFill>
          <a:blip r:embed="rId5"/>
          <a:stretch>
            <a:fillRect/>
          </a:stretch>
        </p:blipFill>
        <p:spPr>
          <a:xfrm>
            <a:off x="6019312" y="2663464"/>
            <a:ext cx="342351" cy="342351"/>
          </a:xfrm>
          <a:prstGeom prst="rect">
            <a:avLst/>
          </a:prstGeom>
        </p:spPr>
      </p:pic>
      <p:sp>
        <p:nvSpPr>
          <p:cNvPr id="18" name="Text 13"/>
          <p:cNvSpPr/>
          <p:nvPr/>
        </p:nvSpPr>
        <p:spPr>
          <a:xfrm>
            <a:off x="5230368" y="3319272"/>
            <a:ext cx="1920240" cy="411480"/>
          </a:xfrm>
          <a:prstGeom prst="rect">
            <a:avLst/>
          </a:prstGeom>
          <a:noFill/>
          <a:ln/>
        </p:spPr>
        <p:txBody>
          <a:bodyPr wrap="square" rtlCol="0" anchor="ctr"/>
          <a:lstStyle/>
          <a:p>
            <a:pPr marL="0" indent="0" algn="ctr">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Motivos</a:t>
            </a:r>
            <a:endParaRPr lang="pt-BR" sz="1350" noProof="0">
              <a:latin typeface="Cambria" panose="02040503050406030204" pitchFamily="18" charset="0"/>
              <a:ea typeface="Cambria" panose="02040503050406030204" pitchFamily="18" charset="0"/>
            </a:endParaRPr>
          </a:p>
        </p:txBody>
      </p:sp>
      <p:sp>
        <p:nvSpPr>
          <p:cNvPr id="19" name="Text 14"/>
          <p:cNvSpPr/>
          <p:nvPr/>
        </p:nvSpPr>
        <p:spPr>
          <a:xfrm>
            <a:off x="5248656" y="372160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O que levou à prática da conduta</a:t>
            </a:r>
            <a:endParaRPr lang="pt-BR" sz="1050" noProof="0">
              <a:latin typeface="Cambria" panose="02040503050406030204" pitchFamily="18" charset="0"/>
              <a:ea typeface="Cambria" panose="02040503050406030204" pitchFamily="18" charset="0"/>
            </a:endParaRPr>
          </a:p>
        </p:txBody>
      </p:sp>
      <p:sp>
        <p:nvSpPr>
          <p:cNvPr id="20" name="Shape 15"/>
          <p:cNvSpPr/>
          <p:nvPr/>
        </p:nvSpPr>
        <p:spPr>
          <a:xfrm>
            <a:off x="7388352" y="2240280"/>
            <a:ext cx="2103120" cy="219456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1" name="Shape 16"/>
          <p:cNvSpPr/>
          <p:nvPr/>
        </p:nvSpPr>
        <p:spPr>
          <a:xfrm>
            <a:off x="8083296" y="2478024"/>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2" name="Image 3" descr="preencoded.png"/>
          <p:cNvPicPr>
            <a:picLocks noChangeAspect="1"/>
          </p:cNvPicPr>
          <p:nvPr/>
        </p:nvPicPr>
        <p:blipFill>
          <a:blip r:embed="rId6"/>
          <a:stretch>
            <a:fillRect/>
          </a:stretch>
        </p:blipFill>
        <p:spPr>
          <a:xfrm>
            <a:off x="8268736" y="2663464"/>
            <a:ext cx="342351" cy="342351"/>
          </a:xfrm>
          <a:prstGeom prst="rect">
            <a:avLst/>
          </a:prstGeom>
        </p:spPr>
      </p:pic>
      <p:sp>
        <p:nvSpPr>
          <p:cNvPr id="23" name="Text 17"/>
          <p:cNvSpPr/>
          <p:nvPr/>
        </p:nvSpPr>
        <p:spPr>
          <a:xfrm>
            <a:off x="7479792" y="3319272"/>
            <a:ext cx="1920240" cy="411480"/>
          </a:xfrm>
          <a:prstGeom prst="rect">
            <a:avLst/>
          </a:prstGeom>
          <a:noFill/>
          <a:ln/>
        </p:spPr>
        <p:txBody>
          <a:bodyPr wrap="square" rtlCol="0" anchor="ctr"/>
          <a:lstStyle/>
          <a:p>
            <a:pPr marL="0" indent="0" algn="ctr">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Circunstâncias</a:t>
            </a:r>
            <a:endParaRPr lang="pt-BR" sz="1350" noProof="0">
              <a:latin typeface="Cambria" panose="02040503050406030204" pitchFamily="18" charset="0"/>
              <a:ea typeface="Cambria" panose="02040503050406030204" pitchFamily="18" charset="0"/>
            </a:endParaRPr>
          </a:p>
        </p:txBody>
      </p:sp>
      <p:sp>
        <p:nvSpPr>
          <p:cNvPr id="24" name="Text 18"/>
          <p:cNvSpPr/>
          <p:nvPr/>
        </p:nvSpPr>
        <p:spPr>
          <a:xfrm>
            <a:off x="7498080" y="372160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Contexto em que ocorreu o fato</a:t>
            </a:r>
            <a:endParaRPr lang="pt-BR" sz="1050" noProof="0">
              <a:latin typeface="Cambria" panose="02040503050406030204" pitchFamily="18" charset="0"/>
              <a:ea typeface="Cambria" panose="02040503050406030204" pitchFamily="18" charset="0"/>
            </a:endParaRPr>
          </a:p>
        </p:txBody>
      </p:sp>
      <p:sp>
        <p:nvSpPr>
          <p:cNvPr id="25" name="Shape 19"/>
          <p:cNvSpPr/>
          <p:nvPr/>
        </p:nvSpPr>
        <p:spPr>
          <a:xfrm>
            <a:off x="9637776" y="2240280"/>
            <a:ext cx="2103120" cy="2194560"/>
          </a:xfrm>
          <a:prstGeom prst="roundRect">
            <a:avLst>
              <a:gd name="adj" fmla="val 43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6" name="Shape 20"/>
          <p:cNvSpPr/>
          <p:nvPr/>
        </p:nvSpPr>
        <p:spPr>
          <a:xfrm>
            <a:off x="10332720" y="2478024"/>
            <a:ext cx="713232" cy="713232"/>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7" name="Image 4" descr="preencoded.png"/>
          <p:cNvPicPr>
            <a:picLocks noChangeAspect="1"/>
          </p:cNvPicPr>
          <p:nvPr/>
        </p:nvPicPr>
        <p:blipFill>
          <a:blip r:embed="rId7"/>
          <a:stretch>
            <a:fillRect/>
          </a:stretch>
        </p:blipFill>
        <p:spPr>
          <a:xfrm>
            <a:off x="10518160" y="2663464"/>
            <a:ext cx="342351" cy="342351"/>
          </a:xfrm>
          <a:prstGeom prst="rect">
            <a:avLst/>
          </a:prstGeom>
        </p:spPr>
      </p:pic>
      <p:sp>
        <p:nvSpPr>
          <p:cNvPr id="28" name="Text 21"/>
          <p:cNvSpPr/>
          <p:nvPr/>
        </p:nvSpPr>
        <p:spPr>
          <a:xfrm>
            <a:off x="9729216" y="3319272"/>
            <a:ext cx="1920240" cy="411480"/>
          </a:xfrm>
          <a:prstGeom prst="rect">
            <a:avLst/>
          </a:prstGeom>
          <a:noFill/>
          <a:ln/>
        </p:spPr>
        <p:txBody>
          <a:bodyPr wrap="square" rtlCol="0" anchor="ctr"/>
          <a:lstStyle/>
          <a:p>
            <a:pPr marL="0" indent="0" algn="ctr">
              <a:buNone/>
            </a:pPr>
            <a:r>
              <a:rPr lang="pt-BR" sz="1350" b="1" noProof="0">
                <a:solidFill>
                  <a:srgbClr val="2B2B2B"/>
                </a:solidFill>
                <a:latin typeface="Cambria" panose="02040503050406030204" pitchFamily="18" charset="0"/>
                <a:ea typeface="Cambria" panose="02040503050406030204" pitchFamily="18" charset="0"/>
                <a:cs typeface="Cambria" pitchFamily="34" charset="-120"/>
              </a:rPr>
              <a:t>Consequências</a:t>
            </a:r>
            <a:endParaRPr lang="pt-BR" sz="1350" noProof="0">
              <a:latin typeface="Cambria" panose="02040503050406030204" pitchFamily="18" charset="0"/>
              <a:ea typeface="Cambria" panose="02040503050406030204" pitchFamily="18" charset="0"/>
            </a:endParaRPr>
          </a:p>
        </p:txBody>
      </p:sp>
      <p:sp>
        <p:nvSpPr>
          <p:cNvPr id="29" name="Text 22"/>
          <p:cNvSpPr/>
          <p:nvPr/>
        </p:nvSpPr>
        <p:spPr>
          <a:xfrm>
            <a:off x="9747504" y="3721608"/>
            <a:ext cx="1883664" cy="640080"/>
          </a:xfrm>
          <a:prstGeom prst="rect">
            <a:avLst/>
          </a:prstGeom>
          <a:noFill/>
          <a:ln/>
        </p:spPr>
        <p:txBody>
          <a:bodyPr wrap="square" rtlCol="0" anchor="ctr"/>
          <a:lstStyle/>
          <a:p>
            <a:pPr marL="0" indent="0" algn="ctr">
              <a:lnSpc>
                <a:spcPct val="100000"/>
              </a:lnSpc>
              <a:buNone/>
            </a:pPr>
            <a:r>
              <a:rPr lang="pt-BR" sz="1050" noProof="0">
                <a:solidFill>
                  <a:srgbClr val="5B6166"/>
                </a:solidFill>
                <a:latin typeface="Cambria" panose="02040503050406030204" pitchFamily="18" charset="0"/>
                <a:ea typeface="Cambria" panose="02040503050406030204" pitchFamily="18" charset="0"/>
                <a:cs typeface="Calibri" pitchFamily="34" charset="-120"/>
              </a:rPr>
              <a:t>Impacto do ilícito no serviço</a:t>
            </a:r>
            <a:endParaRPr lang="pt-BR" sz="1050" noProof="0">
              <a:latin typeface="Cambria" panose="02040503050406030204" pitchFamily="18" charset="0"/>
              <a:ea typeface="Cambria" panose="02040503050406030204" pitchFamily="18" charset="0"/>
            </a:endParaRPr>
          </a:p>
        </p:txBody>
      </p:sp>
      <p:sp>
        <p:nvSpPr>
          <p:cNvPr id="30" name="Text 23"/>
          <p:cNvSpPr/>
          <p:nvPr/>
        </p:nvSpPr>
        <p:spPr>
          <a:xfrm>
            <a:off x="640080" y="4663440"/>
            <a:ext cx="10927080" cy="457200"/>
          </a:xfrm>
          <a:prstGeom prst="rect">
            <a:avLst/>
          </a:prstGeom>
          <a:noFill/>
          <a:ln/>
        </p:spPr>
        <p:txBody>
          <a:bodyPr wrap="square" rtlCol="0" anchor="ctr"/>
          <a:lstStyle/>
          <a:p>
            <a:pPr marL="0" indent="0" algn="ctr">
              <a:buNone/>
            </a:pPr>
            <a:r>
              <a:rPr lang="pt-BR" sz="1250" i="1" noProof="0">
                <a:solidFill>
                  <a:srgbClr val="1B5E4B"/>
                </a:solidFill>
                <a:latin typeface="Cambria" panose="02040503050406030204" pitchFamily="18" charset="0"/>
                <a:ea typeface="Cambria" panose="02040503050406030204" pitchFamily="18" charset="0"/>
                <a:cs typeface="Calibri" pitchFamily="34" charset="-120"/>
              </a:rPr>
              <a:t>Proporcionalidade e razoabilidade, eixos reforçados pela Resolução N. TC-302/2026, orientam toda a dosimetria.</a:t>
            </a:r>
            <a:endParaRPr lang="pt-BR" sz="1250" noProof="0">
              <a:latin typeface="Cambria" panose="02040503050406030204" pitchFamily="18" charset="0"/>
              <a:ea typeface="Cambria" panose="02040503050406030204" pitchFamily="18" charset="0"/>
            </a:endParaRPr>
          </a:p>
        </p:txBody>
      </p:sp>
      <p:sp>
        <p:nvSpPr>
          <p:cNvPr id="33" name="Text 24"/>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34" name="Text 25"/>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44</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36" name="Image 6" descr="/tmp/assets2/tce_h_color.png">
            <a:extLst>
              <a:ext uri="{FF2B5EF4-FFF2-40B4-BE49-F238E27FC236}">
                <a16:creationId xmlns:a16="http://schemas.microsoft.com/office/drawing/2014/main" id="{69680904-E273-5E85-65DC-BA1A398C0E19}"/>
              </a:ext>
            </a:extLst>
          </p:cNvPr>
          <p:cNvPicPr>
            <a:picLocks noChangeAspect="1"/>
          </p:cNvPicPr>
          <p:nvPr/>
        </p:nvPicPr>
        <p:blipFill>
          <a:blip r:embed="rId8"/>
          <a:stretch>
            <a:fillRect/>
          </a:stretch>
        </p:blipFill>
        <p:spPr>
          <a:xfrm>
            <a:off x="502920" y="6087746"/>
            <a:ext cx="1316736" cy="587374"/>
          </a:xfrm>
          <a:prstGeom prst="rect">
            <a:avLst/>
          </a:prstGeom>
        </p:spPr>
      </p:pic>
      <p:pic>
        <p:nvPicPr>
          <p:cNvPr id="38" name="Image 7" descr="/tmp/assets2/amve_official.png">
            <a:extLst>
              <a:ext uri="{FF2B5EF4-FFF2-40B4-BE49-F238E27FC236}">
                <a16:creationId xmlns:a16="http://schemas.microsoft.com/office/drawing/2014/main" id="{ACD2084D-2B5D-86C8-EE5A-F2B7E6B19C09}"/>
              </a:ext>
            </a:extLst>
          </p:cNvPr>
          <p:cNvPicPr>
            <a:picLocks noChangeAspect="1"/>
          </p:cNvPicPr>
          <p:nvPr/>
        </p:nvPicPr>
        <p:blipFill>
          <a:blip r:embed="rId9"/>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name="Slide 38">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MÓDULO 9 · JULGAMENTO</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Prescrição: prazos e marcos</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640080" y="1783080"/>
            <a:ext cx="5486400" cy="4069080"/>
          </a:xfrm>
          <a:prstGeom prst="roundRect">
            <a:avLst>
              <a:gd name="adj" fmla="val 12596"/>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5" name="Text 3"/>
          <p:cNvSpPr/>
          <p:nvPr/>
        </p:nvSpPr>
        <p:spPr>
          <a:xfrm>
            <a:off x="914400" y="1965960"/>
            <a:ext cx="4572000" cy="274320"/>
          </a:xfrm>
          <a:prstGeom prst="rect">
            <a:avLst/>
          </a:prstGeom>
          <a:noFill/>
          <a:ln/>
        </p:spPr>
        <p:txBody>
          <a:bodyPr wrap="square" rtlCol="0" anchor="ctr"/>
          <a:lstStyle/>
          <a:p>
            <a:pPr marL="0" indent="0">
              <a:buNone/>
            </a:pPr>
            <a:r>
              <a:rPr lang="pt-BR" sz="1400" b="1" kern="0" spc="200" noProof="0" dirty="0">
                <a:solidFill>
                  <a:srgbClr val="9B1B43"/>
                </a:solidFill>
                <a:latin typeface="Cambria" panose="02040503050406030204" pitchFamily="18" charset="0"/>
                <a:ea typeface="Cambria" panose="02040503050406030204" pitchFamily="18" charset="0"/>
                <a:cs typeface="Calibri" pitchFamily="34" charset="-120"/>
              </a:rPr>
              <a:t>PRAZOS (Lei n. 6.745/1985)</a:t>
            </a:r>
            <a:endParaRPr lang="pt-BR" sz="1400" noProof="0" dirty="0">
              <a:latin typeface="Cambria" panose="02040503050406030204" pitchFamily="18" charset="0"/>
              <a:ea typeface="Cambria" panose="02040503050406030204" pitchFamily="18" charset="0"/>
            </a:endParaRPr>
          </a:p>
        </p:txBody>
      </p:sp>
      <p:sp>
        <p:nvSpPr>
          <p:cNvPr id="6" name="Text 4"/>
          <p:cNvSpPr/>
          <p:nvPr/>
        </p:nvSpPr>
        <p:spPr>
          <a:xfrm>
            <a:off x="933387" y="2508825"/>
            <a:ext cx="1371600" cy="548640"/>
          </a:xfrm>
          <a:prstGeom prst="rect">
            <a:avLst/>
          </a:prstGeom>
          <a:noFill/>
          <a:ln/>
        </p:spPr>
        <p:txBody>
          <a:bodyPr wrap="square" rtlCol="0" anchor="ctr"/>
          <a:lstStyle/>
          <a:p>
            <a:pPr marL="0" indent="0">
              <a:buNone/>
            </a:pPr>
            <a:r>
              <a:rPr lang="pt-BR" sz="2200" b="1" noProof="0">
                <a:solidFill>
                  <a:srgbClr val="1B5E4B"/>
                </a:solidFill>
                <a:latin typeface="Cambria" panose="02040503050406030204" pitchFamily="18" charset="0"/>
                <a:ea typeface="Cambria" panose="02040503050406030204" pitchFamily="18" charset="0"/>
                <a:cs typeface="Cambria" pitchFamily="34" charset="-120"/>
              </a:rPr>
              <a:t>2 anos</a:t>
            </a:r>
            <a:endParaRPr lang="pt-BR" sz="2200" noProof="0">
              <a:latin typeface="Cambria" panose="02040503050406030204" pitchFamily="18" charset="0"/>
              <a:ea typeface="Cambria" panose="02040503050406030204" pitchFamily="18" charset="0"/>
            </a:endParaRPr>
          </a:p>
        </p:txBody>
      </p:sp>
      <p:sp>
        <p:nvSpPr>
          <p:cNvPr id="7" name="Text 5"/>
          <p:cNvSpPr/>
          <p:nvPr/>
        </p:nvSpPr>
        <p:spPr>
          <a:xfrm>
            <a:off x="2331720" y="2547807"/>
            <a:ext cx="3566160" cy="548640"/>
          </a:xfrm>
          <a:prstGeom prst="rect">
            <a:avLst/>
          </a:prstGeom>
          <a:noFill/>
          <a:ln/>
        </p:spPr>
        <p:txBody>
          <a:bodyPr wrap="square" rtlCol="0" anchor="ctr"/>
          <a:lstStyle/>
          <a:p>
            <a:pPr marL="0" indent="0">
              <a:lnSpc>
                <a:spcPct val="100000"/>
              </a:lnSpc>
              <a:buNone/>
            </a:pPr>
            <a:r>
              <a:rPr lang="pt-BR" sz="1300" noProof="0">
                <a:solidFill>
                  <a:srgbClr val="3A3A3A"/>
                </a:solidFill>
                <a:latin typeface="Cambria" panose="02040503050406030204" pitchFamily="18" charset="0"/>
                <a:ea typeface="Cambria" panose="02040503050406030204" pitchFamily="18" charset="0"/>
                <a:cs typeface="Calibri" pitchFamily="34" charset="-120"/>
              </a:rPr>
              <a:t>Repreensão, suspensão e destituição de encargo de confiança</a:t>
            </a:r>
            <a:endParaRPr lang="pt-BR" sz="1300" noProof="0">
              <a:latin typeface="Cambria" panose="02040503050406030204" pitchFamily="18" charset="0"/>
              <a:ea typeface="Cambria" panose="02040503050406030204" pitchFamily="18" charset="0"/>
            </a:endParaRPr>
          </a:p>
        </p:txBody>
      </p:sp>
      <p:sp>
        <p:nvSpPr>
          <p:cNvPr id="8" name="Text 6"/>
          <p:cNvSpPr/>
          <p:nvPr/>
        </p:nvSpPr>
        <p:spPr>
          <a:xfrm>
            <a:off x="925641" y="3447288"/>
            <a:ext cx="1371600" cy="548640"/>
          </a:xfrm>
          <a:prstGeom prst="rect">
            <a:avLst/>
          </a:prstGeom>
          <a:noFill/>
          <a:ln/>
        </p:spPr>
        <p:txBody>
          <a:bodyPr wrap="square" rtlCol="0" anchor="ctr"/>
          <a:lstStyle/>
          <a:p>
            <a:pPr marL="0" indent="0">
              <a:buNone/>
            </a:pPr>
            <a:r>
              <a:rPr lang="pt-BR" sz="2200" b="1" noProof="0">
                <a:solidFill>
                  <a:srgbClr val="1B5E4B"/>
                </a:solidFill>
                <a:latin typeface="Cambria" panose="02040503050406030204" pitchFamily="18" charset="0"/>
                <a:ea typeface="Cambria" panose="02040503050406030204" pitchFamily="18" charset="0"/>
                <a:cs typeface="Cambria" pitchFamily="34" charset="-120"/>
              </a:rPr>
              <a:t>5 anos</a:t>
            </a:r>
            <a:endParaRPr lang="pt-BR" sz="2200" noProof="0">
              <a:latin typeface="Cambria" panose="02040503050406030204" pitchFamily="18" charset="0"/>
              <a:ea typeface="Cambria" panose="02040503050406030204" pitchFamily="18" charset="0"/>
            </a:endParaRPr>
          </a:p>
        </p:txBody>
      </p:sp>
      <p:sp>
        <p:nvSpPr>
          <p:cNvPr id="9" name="Text 7"/>
          <p:cNvSpPr/>
          <p:nvPr/>
        </p:nvSpPr>
        <p:spPr>
          <a:xfrm>
            <a:off x="2331720" y="3419856"/>
            <a:ext cx="3566160" cy="548640"/>
          </a:xfrm>
          <a:prstGeom prst="rect">
            <a:avLst/>
          </a:prstGeom>
          <a:noFill/>
          <a:ln/>
        </p:spPr>
        <p:txBody>
          <a:bodyPr wrap="square" rtlCol="0" anchor="ctr"/>
          <a:lstStyle/>
          <a:p>
            <a:r>
              <a:rPr lang="pt-BR" sz="1300" noProof="0">
                <a:solidFill>
                  <a:srgbClr val="3A3A3A"/>
                </a:solidFill>
                <a:latin typeface="Cambria" panose="02040503050406030204" pitchFamily="18" charset="0"/>
                <a:ea typeface="Cambria" panose="02040503050406030204" pitchFamily="18" charset="0"/>
                <a:cs typeface="Calibri" pitchFamily="34" charset="-120"/>
              </a:rPr>
              <a:t>Demissão, cassação de aposentadoria ou de disponibilidade</a:t>
            </a:r>
          </a:p>
        </p:txBody>
      </p:sp>
      <p:sp>
        <p:nvSpPr>
          <p:cNvPr id="10" name="Text 8"/>
          <p:cNvSpPr/>
          <p:nvPr/>
        </p:nvSpPr>
        <p:spPr>
          <a:xfrm>
            <a:off x="933387" y="4434840"/>
            <a:ext cx="1371600" cy="548640"/>
          </a:xfrm>
          <a:prstGeom prst="rect">
            <a:avLst/>
          </a:prstGeom>
          <a:noFill/>
          <a:ln/>
        </p:spPr>
        <p:txBody>
          <a:bodyPr wrap="square" rtlCol="0" anchor="ctr"/>
          <a:lstStyle/>
          <a:p>
            <a:pPr marL="0" indent="0">
              <a:buNone/>
            </a:pPr>
            <a:r>
              <a:rPr lang="pt-BR" sz="2200" b="1" noProof="0">
                <a:solidFill>
                  <a:srgbClr val="1B5E4B"/>
                </a:solidFill>
                <a:latin typeface="Cambria" panose="02040503050406030204" pitchFamily="18" charset="0"/>
                <a:ea typeface="Cambria" panose="02040503050406030204" pitchFamily="18" charset="0"/>
                <a:cs typeface="Cambria" pitchFamily="34" charset="-120"/>
              </a:rPr>
              <a:t>Penal</a:t>
            </a:r>
            <a:endParaRPr lang="pt-BR" sz="2200" noProof="0">
              <a:latin typeface="Cambria" panose="02040503050406030204" pitchFamily="18" charset="0"/>
              <a:ea typeface="Cambria" panose="02040503050406030204" pitchFamily="18" charset="0"/>
            </a:endParaRPr>
          </a:p>
        </p:txBody>
      </p:sp>
      <p:sp>
        <p:nvSpPr>
          <p:cNvPr id="11" name="Text 9"/>
          <p:cNvSpPr/>
          <p:nvPr/>
        </p:nvSpPr>
        <p:spPr>
          <a:xfrm>
            <a:off x="2331720" y="4434840"/>
            <a:ext cx="3566160" cy="548640"/>
          </a:xfrm>
          <a:prstGeom prst="rect">
            <a:avLst/>
          </a:prstGeom>
          <a:noFill/>
          <a:ln/>
        </p:spPr>
        <p:txBody>
          <a:bodyPr wrap="square" rtlCol="0" anchor="ctr"/>
          <a:lstStyle/>
          <a:p>
            <a:pPr marL="0" indent="0">
              <a:lnSpc>
                <a:spcPct val="100000"/>
              </a:lnSpc>
              <a:buNone/>
            </a:pPr>
            <a:r>
              <a:rPr lang="pt-BR" sz="1300" noProof="0">
                <a:solidFill>
                  <a:srgbClr val="3A3A3A"/>
                </a:solidFill>
                <a:latin typeface="Cambria" panose="02040503050406030204" pitchFamily="18" charset="0"/>
                <a:ea typeface="Cambria" panose="02040503050406030204" pitchFamily="18" charset="0"/>
                <a:cs typeface="Calibri" pitchFamily="34" charset="-120"/>
              </a:rPr>
              <a:t>Se o fato também é crime com prescrição superior a 5 anos</a:t>
            </a:r>
            <a:endParaRPr lang="pt-BR" sz="1300" noProof="0">
              <a:latin typeface="Cambria" panose="02040503050406030204" pitchFamily="18" charset="0"/>
              <a:ea typeface="Cambria" panose="02040503050406030204" pitchFamily="18" charset="0"/>
            </a:endParaRPr>
          </a:p>
        </p:txBody>
      </p:sp>
      <p:sp>
        <p:nvSpPr>
          <p:cNvPr id="12" name="Shape 10"/>
          <p:cNvSpPr/>
          <p:nvPr/>
        </p:nvSpPr>
        <p:spPr>
          <a:xfrm>
            <a:off x="6263640" y="1783080"/>
            <a:ext cx="5303520" cy="4069080"/>
          </a:xfrm>
          <a:prstGeom prst="roundRect">
            <a:avLst>
              <a:gd name="adj" fmla="val 904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3" name="Text 11"/>
          <p:cNvSpPr/>
          <p:nvPr/>
        </p:nvSpPr>
        <p:spPr>
          <a:xfrm>
            <a:off x="6537960" y="1965960"/>
            <a:ext cx="4572000" cy="274320"/>
          </a:xfrm>
          <a:prstGeom prst="rect">
            <a:avLst/>
          </a:prstGeom>
          <a:noFill/>
          <a:ln/>
        </p:spPr>
        <p:txBody>
          <a:bodyPr wrap="square" rtlCol="0" anchor="ctr"/>
          <a:lstStyle/>
          <a:p>
            <a:pPr marL="0" indent="0">
              <a:buNone/>
            </a:pPr>
            <a:r>
              <a:rPr lang="pt-BR" sz="1400" b="1" kern="0" spc="200" noProof="0">
                <a:solidFill>
                  <a:srgbClr val="1B5E4B"/>
                </a:solidFill>
                <a:latin typeface="Cambria" panose="02040503050406030204" pitchFamily="18" charset="0"/>
                <a:ea typeface="Cambria" panose="02040503050406030204" pitchFamily="18" charset="0"/>
                <a:cs typeface="Calibri" pitchFamily="34" charset="-120"/>
              </a:rPr>
              <a:t>MARCOS</a:t>
            </a:r>
            <a:r>
              <a:rPr lang="pt-BR" sz="1100" b="1" kern="0" spc="200" noProof="0">
                <a:solidFill>
                  <a:srgbClr val="1B5E4B"/>
                </a:solidFill>
                <a:latin typeface="Cambria" panose="02040503050406030204" pitchFamily="18" charset="0"/>
                <a:ea typeface="Cambria" panose="02040503050406030204" pitchFamily="18" charset="0"/>
                <a:cs typeface="Calibri" pitchFamily="34" charset="-120"/>
              </a:rPr>
              <a:t> </a:t>
            </a:r>
            <a:r>
              <a:rPr lang="pt-BR" sz="1400" b="1" kern="0" spc="200" noProof="0">
                <a:solidFill>
                  <a:srgbClr val="1B5E4B"/>
                </a:solidFill>
                <a:latin typeface="Cambria" panose="02040503050406030204" pitchFamily="18" charset="0"/>
                <a:ea typeface="Cambria" panose="02040503050406030204" pitchFamily="18" charset="0"/>
                <a:cs typeface="Calibri" pitchFamily="34" charset="-120"/>
              </a:rPr>
              <a:t>E EFEITOS</a:t>
            </a:r>
            <a:endParaRPr lang="pt-BR" sz="1400" noProof="0">
              <a:latin typeface="Cambria" panose="02040503050406030204" pitchFamily="18" charset="0"/>
              <a:ea typeface="Cambria" panose="02040503050406030204" pitchFamily="18" charset="0"/>
            </a:endParaRPr>
          </a:p>
        </p:txBody>
      </p:sp>
      <p:sp>
        <p:nvSpPr>
          <p:cNvPr id="14" name="Text 12"/>
          <p:cNvSpPr/>
          <p:nvPr/>
        </p:nvSpPr>
        <p:spPr>
          <a:xfrm>
            <a:off x="6549131" y="2002536"/>
            <a:ext cx="4865323" cy="3383280"/>
          </a:xfrm>
          <a:prstGeom prst="rect">
            <a:avLst/>
          </a:prstGeom>
          <a:noFill/>
          <a:ln/>
        </p:spPr>
        <p:txBody>
          <a:bodyPr wrap="square" rtlCol="0" anchor="ctr"/>
          <a:lstStyle/>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Início: do dia em que o ilícito se torna conhecido da autoridade competente ou, nos ilícitos permanentes ou continuados, do dia em que cessar a permanência ou a continuação (art. 150, § 1º, da Lei n. 6.745/1985).</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Interrupção: instauração e julgamento do processo (art. 22 da LCE 491/2010 e art. 150, § 2º, da Lei n. 6.745/1985)</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noProof="0">
                <a:solidFill>
                  <a:srgbClr val="3A3A3A"/>
                </a:solidFill>
                <a:latin typeface="Cambria" panose="02040503050406030204" pitchFamily="18" charset="0"/>
                <a:ea typeface="Cambria" panose="02040503050406030204" pitchFamily="18" charset="0"/>
                <a:cs typeface="Calibri" pitchFamily="34" charset="-120"/>
              </a:rPr>
              <a:t>Suspensão: ordem judicial e estabelecimento de solução consensual, até sua conclusão</a:t>
            </a:r>
            <a:endParaRPr lang="pt-BR" sz="1300" noProof="0">
              <a:latin typeface="Cambria" panose="02040503050406030204" pitchFamily="18" charset="0"/>
              <a:ea typeface="Cambria" panose="02040503050406030204" pitchFamily="18" charset="0"/>
            </a:endParaRPr>
          </a:p>
          <a:p>
            <a:pPr marL="152400" indent="-152400">
              <a:lnSpc>
                <a:spcPct val="120000"/>
              </a:lnSpc>
              <a:spcAft>
                <a:spcPts val="900"/>
              </a:spcAft>
              <a:buSzPct val="100000"/>
              <a:buChar char="•"/>
            </a:pPr>
            <a:r>
              <a:rPr lang="pt-BR" sz="1300" b="1" i="1" noProof="0">
                <a:solidFill>
                  <a:srgbClr val="9B1B43"/>
                </a:solidFill>
                <a:latin typeface="Cambria" panose="02040503050406030204" pitchFamily="18" charset="0"/>
                <a:ea typeface="Cambria" panose="02040503050406030204" pitchFamily="18" charset="0"/>
                <a:cs typeface="Calibri" pitchFamily="34" charset="-120"/>
              </a:rPr>
              <a:t>Súmula 592/STJ: excesso de prazo só anula se houver prejuízo à defesa</a:t>
            </a:r>
            <a:endParaRPr lang="pt-BR" sz="1300" b="1" noProof="0">
              <a:latin typeface="Cambria" panose="02040503050406030204" pitchFamily="18" charset="0"/>
              <a:ea typeface="Cambria" panose="02040503050406030204" pitchFamily="18" charset="0"/>
            </a:endParaRPr>
          </a:p>
        </p:txBody>
      </p:sp>
      <p:sp>
        <p:nvSpPr>
          <p:cNvPr id="17" name="Text 13"/>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18" name="Text 14"/>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45</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pic>
        <p:nvPicPr>
          <p:cNvPr id="20" name="Image 6" descr="/tmp/assets2/tce_h_color.png">
            <a:extLst>
              <a:ext uri="{FF2B5EF4-FFF2-40B4-BE49-F238E27FC236}">
                <a16:creationId xmlns:a16="http://schemas.microsoft.com/office/drawing/2014/main" id="{7EC1AEC2-0E0D-A82B-2810-3281762DECD1}"/>
              </a:ext>
            </a:extLst>
          </p:cNvPr>
          <p:cNvPicPr>
            <a:picLocks noChangeAspect="1"/>
          </p:cNvPicPr>
          <p:nvPr/>
        </p:nvPicPr>
        <p:blipFill>
          <a:blip r:embed="rId3"/>
          <a:stretch>
            <a:fillRect/>
          </a:stretch>
        </p:blipFill>
        <p:spPr>
          <a:xfrm>
            <a:off x="502920" y="6087746"/>
            <a:ext cx="1316736" cy="587374"/>
          </a:xfrm>
          <a:prstGeom prst="rect">
            <a:avLst/>
          </a:prstGeom>
        </p:spPr>
      </p:pic>
      <p:pic>
        <p:nvPicPr>
          <p:cNvPr id="22" name="Image 7" descr="/tmp/assets2/amve_official.png">
            <a:extLst>
              <a:ext uri="{FF2B5EF4-FFF2-40B4-BE49-F238E27FC236}">
                <a16:creationId xmlns:a16="http://schemas.microsoft.com/office/drawing/2014/main" id="{4C8300D2-5579-F293-72B0-17CA2027D5C5}"/>
              </a:ext>
            </a:extLst>
          </p:cNvPr>
          <p:cNvPicPr>
            <a:picLocks noChangeAspect="1"/>
          </p:cNvPicPr>
          <p:nvPr/>
        </p:nvPicPr>
        <p:blipFill>
          <a:blip r:embed="rId4"/>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name="Slide 39">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libri" pitchFamily="34" charset="0"/>
                <a:ea typeface="Calibri" pitchFamily="34" charset="-122"/>
                <a:cs typeface="Calibri" pitchFamily="34" charset="-120"/>
              </a:rPr>
              <a:t>MÓDULO 9 · JULGAMENTO</a:t>
            </a:r>
            <a:endParaRPr lang="pt-BR" sz="1200" noProof="0"/>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itchFamily="34" charset="0"/>
                <a:ea typeface="Cambria" pitchFamily="34" charset="-122"/>
                <a:cs typeface="Cambria" pitchFamily="34" charset="-120"/>
              </a:rPr>
              <a:t>Recursos e revisão (LCE 491/2010)</a:t>
            </a:r>
            <a:endParaRPr lang="pt-BR" sz="3100" noProof="0"/>
          </a:p>
        </p:txBody>
      </p:sp>
      <p:sp>
        <p:nvSpPr>
          <p:cNvPr id="4" name="Shape 2"/>
          <p:cNvSpPr/>
          <p:nvPr/>
        </p:nvSpPr>
        <p:spPr>
          <a:xfrm>
            <a:off x="640080" y="1828800"/>
            <a:ext cx="3511296" cy="2697480"/>
          </a:xfrm>
          <a:prstGeom prst="roundRect">
            <a:avLst>
              <a:gd name="adj" fmla="val 339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p>
        </p:txBody>
      </p:sp>
      <p:sp>
        <p:nvSpPr>
          <p:cNvPr id="5" name="Shape 3"/>
          <p:cNvSpPr/>
          <p:nvPr/>
        </p:nvSpPr>
        <p:spPr>
          <a:xfrm>
            <a:off x="2007108"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p>
        </p:txBody>
      </p:sp>
      <p:pic>
        <p:nvPicPr>
          <p:cNvPr id="6" name="Image 0" descr="preencoded.png"/>
          <p:cNvPicPr>
            <a:picLocks noChangeAspect="1"/>
          </p:cNvPicPr>
          <p:nvPr/>
        </p:nvPicPr>
        <p:blipFill>
          <a:blip r:embed="rId3"/>
          <a:stretch>
            <a:fillRect/>
          </a:stretch>
        </p:blipFill>
        <p:spPr>
          <a:xfrm>
            <a:off x="2209190" y="2305202"/>
            <a:ext cx="373075" cy="373075"/>
          </a:xfrm>
          <a:prstGeom prst="rect">
            <a:avLst/>
          </a:prstGeom>
        </p:spPr>
      </p:pic>
      <p:sp>
        <p:nvSpPr>
          <p:cNvPr id="7" name="Text 4"/>
          <p:cNvSpPr/>
          <p:nvPr/>
        </p:nvSpPr>
        <p:spPr>
          <a:xfrm>
            <a:off x="822960" y="301752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itchFamily="34" charset="0"/>
                <a:ea typeface="Cambria" pitchFamily="34" charset="-122"/>
                <a:cs typeface="Cambria" pitchFamily="34" charset="-120"/>
              </a:rPr>
              <a:t>Pedido de reconsideração</a:t>
            </a:r>
            <a:endParaRPr lang="pt-BR" sz="1500" noProof="0"/>
          </a:p>
        </p:txBody>
      </p:sp>
      <p:sp>
        <p:nvSpPr>
          <p:cNvPr id="8" name="Text 5"/>
          <p:cNvSpPr/>
          <p:nvPr/>
        </p:nvSpPr>
        <p:spPr>
          <a:xfrm>
            <a:off x="868680" y="365760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libri" pitchFamily="34" charset="0"/>
                <a:ea typeface="Calibri" pitchFamily="34" charset="-122"/>
                <a:cs typeface="Calibri" pitchFamily="34" charset="-120"/>
              </a:rPr>
              <a:t>À autoridade que proferiu o ato. Prazo de 30 dias (arts. 65, I e 70).</a:t>
            </a:r>
            <a:endParaRPr lang="pt-BR" sz="1200" noProof="0"/>
          </a:p>
        </p:txBody>
      </p:sp>
      <p:sp>
        <p:nvSpPr>
          <p:cNvPr id="9" name="Shape 6"/>
          <p:cNvSpPr/>
          <p:nvPr/>
        </p:nvSpPr>
        <p:spPr>
          <a:xfrm>
            <a:off x="4315968" y="1828800"/>
            <a:ext cx="3511296" cy="2697480"/>
          </a:xfrm>
          <a:prstGeom prst="roundRect">
            <a:avLst>
              <a:gd name="adj" fmla="val 339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p>
        </p:txBody>
      </p:sp>
      <p:sp>
        <p:nvSpPr>
          <p:cNvPr id="10" name="Shape 7"/>
          <p:cNvSpPr/>
          <p:nvPr/>
        </p:nvSpPr>
        <p:spPr>
          <a:xfrm>
            <a:off x="5682996"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p>
        </p:txBody>
      </p:sp>
      <p:pic>
        <p:nvPicPr>
          <p:cNvPr id="11" name="Image 1" descr="preencoded.png"/>
          <p:cNvPicPr>
            <a:picLocks noChangeAspect="1"/>
          </p:cNvPicPr>
          <p:nvPr/>
        </p:nvPicPr>
        <p:blipFill>
          <a:blip r:embed="rId4"/>
          <a:stretch>
            <a:fillRect/>
          </a:stretch>
        </p:blipFill>
        <p:spPr>
          <a:xfrm>
            <a:off x="5885078" y="2305202"/>
            <a:ext cx="373075" cy="373075"/>
          </a:xfrm>
          <a:prstGeom prst="rect">
            <a:avLst/>
          </a:prstGeom>
        </p:spPr>
      </p:pic>
      <p:sp>
        <p:nvSpPr>
          <p:cNvPr id="12" name="Text 8"/>
          <p:cNvSpPr/>
          <p:nvPr/>
        </p:nvSpPr>
        <p:spPr>
          <a:xfrm>
            <a:off x="4498848" y="301752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itchFamily="34" charset="0"/>
                <a:ea typeface="Cambria" pitchFamily="34" charset="-122"/>
                <a:cs typeface="Cambria" pitchFamily="34" charset="-120"/>
              </a:rPr>
              <a:t>Recurso hierárquico</a:t>
            </a:r>
            <a:endParaRPr lang="pt-BR" sz="1500" noProof="0"/>
          </a:p>
        </p:txBody>
      </p:sp>
      <p:sp>
        <p:nvSpPr>
          <p:cNvPr id="13" name="Text 9"/>
          <p:cNvSpPr/>
          <p:nvPr/>
        </p:nvSpPr>
        <p:spPr>
          <a:xfrm>
            <a:off x="4544568" y="365760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libri" pitchFamily="34" charset="0"/>
                <a:ea typeface="Calibri" pitchFamily="34" charset="-122"/>
                <a:cs typeface="Calibri" pitchFamily="34" charset="-120"/>
              </a:rPr>
              <a:t>À autoridade imediatamente superior. Prazo de 60 dias (arts. 68 e 70).</a:t>
            </a:r>
            <a:endParaRPr lang="pt-BR" sz="1200" noProof="0"/>
          </a:p>
        </p:txBody>
      </p:sp>
      <p:sp>
        <p:nvSpPr>
          <p:cNvPr id="14" name="Shape 10"/>
          <p:cNvSpPr/>
          <p:nvPr/>
        </p:nvSpPr>
        <p:spPr>
          <a:xfrm>
            <a:off x="7991856" y="1828800"/>
            <a:ext cx="3511296" cy="2697480"/>
          </a:xfrm>
          <a:prstGeom prst="roundRect">
            <a:avLst>
              <a:gd name="adj" fmla="val 3390"/>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p>
        </p:txBody>
      </p:sp>
      <p:sp>
        <p:nvSpPr>
          <p:cNvPr id="15" name="Shape 11"/>
          <p:cNvSpPr/>
          <p:nvPr/>
        </p:nvSpPr>
        <p:spPr>
          <a:xfrm>
            <a:off x="9358884" y="2103120"/>
            <a:ext cx="777240" cy="77724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p>
        </p:txBody>
      </p:sp>
      <p:pic>
        <p:nvPicPr>
          <p:cNvPr id="16" name="Image 2" descr="preencoded.png"/>
          <p:cNvPicPr>
            <a:picLocks noChangeAspect="1"/>
          </p:cNvPicPr>
          <p:nvPr/>
        </p:nvPicPr>
        <p:blipFill>
          <a:blip r:embed="rId5"/>
          <a:stretch>
            <a:fillRect/>
          </a:stretch>
        </p:blipFill>
        <p:spPr>
          <a:xfrm>
            <a:off x="9560966" y="2305202"/>
            <a:ext cx="373075" cy="373075"/>
          </a:xfrm>
          <a:prstGeom prst="rect">
            <a:avLst/>
          </a:prstGeom>
        </p:spPr>
      </p:pic>
      <p:sp>
        <p:nvSpPr>
          <p:cNvPr id="17" name="Text 12"/>
          <p:cNvSpPr/>
          <p:nvPr/>
        </p:nvSpPr>
        <p:spPr>
          <a:xfrm>
            <a:off x="8174736" y="3017520"/>
            <a:ext cx="3145536" cy="685800"/>
          </a:xfrm>
          <a:prstGeom prst="rect">
            <a:avLst/>
          </a:prstGeom>
          <a:noFill/>
          <a:ln/>
        </p:spPr>
        <p:txBody>
          <a:bodyPr wrap="square" rtlCol="0" anchor="ctr"/>
          <a:lstStyle/>
          <a:p>
            <a:pPr marL="0" indent="0" algn="ctr">
              <a:lnSpc>
                <a:spcPct val="95000"/>
              </a:lnSpc>
              <a:buNone/>
            </a:pPr>
            <a:r>
              <a:rPr lang="pt-BR" sz="1500" b="1" noProof="0">
                <a:solidFill>
                  <a:srgbClr val="2B2B2B"/>
                </a:solidFill>
                <a:latin typeface="Cambria" pitchFamily="34" charset="0"/>
                <a:ea typeface="Cambria" pitchFamily="34" charset="-122"/>
                <a:cs typeface="Cambria" pitchFamily="34" charset="-120"/>
              </a:rPr>
              <a:t>Revisão</a:t>
            </a:r>
            <a:endParaRPr lang="pt-BR" sz="1500" noProof="0"/>
          </a:p>
        </p:txBody>
      </p:sp>
      <p:sp>
        <p:nvSpPr>
          <p:cNvPr id="18" name="Text 13"/>
          <p:cNvSpPr/>
          <p:nvPr/>
        </p:nvSpPr>
        <p:spPr>
          <a:xfrm>
            <a:off x="8220456" y="3657600"/>
            <a:ext cx="3054096" cy="777240"/>
          </a:xfrm>
          <a:prstGeom prst="rect">
            <a:avLst/>
          </a:prstGeom>
          <a:noFill/>
          <a:ln/>
        </p:spPr>
        <p:txBody>
          <a:bodyPr wrap="square" rtlCol="0" anchor="ctr"/>
          <a:lstStyle/>
          <a:p>
            <a:pPr marL="0" indent="0" algn="ctr">
              <a:lnSpc>
                <a:spcPct val="108000"/>
              </a:lnSpc>
              <a:buNone/>
            </a:pPr>
            <a:r>
              <a:rPr lang="pt-BR" sz="1200" noProof="0">
                <a:solidFill>
                  <a:srgbClr val="5B6166"/>
                </a:solidFill>
                <a:latin typeface="Calibri" pitchFamily="34" charset="0"/>
                <a:ea typeface="Calibri" pitchFamily="34" charset="-122"/>
                <a:cs typeface="Calibri" pitchFamily="34" charset="-120"/>
              </a:rPr>
              <a:t>Fatos novos ou provas de inocência. Ônus do requerente; não agrava a sanção.</a:t>
            </a:r>
            <a:endParaRPr lang="pt-BR" sz="1200" noProof="0"/>
          </a:p>
        </p:txBody>
      </p:sp>
      <p:sp>
        <p:nvSpPr>
          <p:cNvPr id="19" name="Text 14"/>
          <p:cNvSpPr/>
          <p:nvPr/>
        </p:nvSpPr>
        <p:spPr>
          <a:xfrm>
            <a:off x="640080" y="4754880"/>
            <a:ext cx="10927080" cy="822960"/>
          </a:xfrm>
          <a:prstGeom prst="rect">
            <a:avLst/>
          </a:prstGeom>
          <a:noFill/>
          <a:ln/>
        </p:spPr>
        <p:txBody>
          <a:bodyPr wrap="square" rtlCol="0" anchor="ctr"/>
          <a:lstStyle/>
          <a:p>
            <a:pPr marL="0" indent="0" algn="ctr">
              <a:lnSpc>
                <a:spcPct val="110000"/>
              </a:lnSpc>
              <a:buNone/>
            </a:pPr>
            <a:r>
              <a:rPr lang="pt-BR" sz="1250" i="1" noProof="0">
                <a:solidFill>
                  <a:srgbClr val="5B6166"/>
                </a:solidFill>
                <a:latin typeface="Calibri" pitchFamily="34" charset="0"/>
                <a:ea typeface="Calibri" pitchFamily="34" charset="-122"/>
                <a:cs typeface="Calibri" pitchFamily="34" charset="-120"/>
              </a:rPr>
              <a:t>Efeito devolutivo, salvo concessão de efeito suspensivo pela autoridade (art. 66). Havendo possibilidade de gravame ao recorrente, este será cientificado para se manifestar antes da decisão (art. 64, </a:t>
            </a:r>
            <a:r>
              <a:rPr lang="pt-BR" sz="1250" i="1" noProof="0" err="1">
                <a:solidFill>
                  <a:srgbClr val="5B6166"/>
                </a:solidFill>
                <a:latin typeface="Calibri" pitchFamily="34" charset="0"/>
                <a:ea typeface="Calibri" pitchFamily="34" charset="-122"/>
                <a:cs typeface="Calibri" pitchFamily="34" charset="-120"/>
              </a:rPr>
              <a:t>p.ú</a:t>
            </a:r>
            <a:r>
              <a:rPr lang="pt-BR" sz="1250" i="1" noProof="0">
                <a:solidFill>
                  <a:srgbClr val="5B6166"/>
                </a:solidFill>
                <a:latin typeface="Calibri" pitchFamily="34" charset="0"/>
                <a:ea typeface="Calibri" pitchFamily="34" charset="-122"/>
                <a:cs typeface="Calibri" pitchFamily="34" charset="-120"/>
              </a:rPr>
              <a:t>., Lei 9.784/1999).</a:t>
            </a:r>
            <a:endParaRPr lang="pt-BR" sz="1250" noProof="0"/>
          </a:p>
        </p:txBody>
      </p:sp>
      <p:sp>
        <p:nvSpPr>
          <p:cNvPr id="22" name="Text 15"/>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23" name="Text 16"/>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rPr>
              <a:t>46</a:t>
            </a:r>
          </a:p>
        </p:txBody>
      </p:sp>
      <p:pic>
        <p:nvPicPr>
          <p:cNvPr id="25" name="Image 6" descr="/tmp/assets2/tce_h_color.png">
            <a:extLst>
              <a:ext uri="{FF2B5EF4-FFF2-40B4-BE49-F238E27FC236}">
                <a16:creationId xmlns:a16="http://schemas.microsoft.com/office/drawing/2014/main" id="{278AEBBF-88E8-20B8-1691-92FB993039E1}"/>
              </a:ext>
            </a:extLst>
          </p:cNvPr>
          <p:cNvPicPr>
            <a:picLocks noChangeAspect="1"/>
          </p:cNvPicPr>
          <p:nvPr/>
        </p:nvPicPr>
        <p:blipFill>
          <a:blip r:embed="rId6"/>
          <a:stretch>
            <a:fillRect/>
          </a:stretch>
        </p:blipFill>
        <p:spPr>
          <a:xfrm>
            <a:off x="502920" y="6087746"/>
            <a:ext cx="1316736" cy="587374"/>
          </a:xfrm>
          <a:prstGeom prst="rect">
            <a:avLst/>
          </a:prstGeom>
        </p:spPr>
      </p:pic>
      <p:pic>
        <p:nvPicPr>
          <p:cNvPr id="27" name="Image 7" descr="/tmp/assets2/amve_official.png">
            <a:extLst>
              <a:ext uri="{FF2B5EF4-FFF2-40B4-BE49-F238E27FC236}">
                <a16:creationId xmlns:a16="http://schemas.microsoft.com/office/drawing/2014/main" id="{E2EACEF4-9D94-A87E-D0BF-FB88B311B6B5}"/>
              </a:ext>
            </a:extLst>
          </p:cNvPr>
          <p:cNvPicPr>
            <a:picLocks noChangeAspect="1"/>
          </p:cNvPicPr>
          <p:nvPr/>
        </p:nvPicPr>
        <p:blipFill>
          <a:blip r:embed="rId7"/>
          <a:stretch>
            <a:fillRect/>
          </a:stretch>
        </p:blipFill>
        <p:spPr>
          <a:xfrm>
            <a:off x="10692080" y="6065021"/>
            <a:ext cx="996696" cy="5927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name="Slide 40">
    <p:bg>
      <p:bgPr>
        <a:solidFill>
          <a:srgbClr val="F7F6F4"/>
        </a:solidFill>
        <a:effectLst/>
      </p:bgPr>
    </p:bg>
    <p:spTree>
      <p:nvGrpSpPr>
        <p:cNvPr id="1" name=""/>
        <p:cNvGrpSpPr/>
        <p:nvPr/>
      </p:nvGrpSpPr>
      <p:grpSpPr>
        <a:xfrm>
          <a:off x="0" y="0"/>
          <a:ext cx="0" cy="0"/>
          <a:chOff x="0" y="0"/>
          <a:chExt cx="0" cy="0"/>
        </a:xfrm>
      </p:grpSpPr>
      <p:sp>
        <p:nvSpPr>
          <p:cNvPr id="2" name="Text 0"/>
          <p:cNvSpPr/>
          <p:nvPr/>
        </p:nvSpPr>
        <p:spPr>
          <a:xfrm>
            <a:off x="640080" y="457200"/>
            <a:ext cx="10515600" cy="274320"/>
          </a:xfrm>
          <a:prstGeom prst="rect">
            <a:avLst/>
          </a:prstGeom>
          <a:noFill/>
          <a:ln/>
        </p:spPr>
        <p:txBody>
          <a:bodyPr wrap="square" rtlCol="0" anchor="ctr"/>
          <a:lstStyle/>
          <a:p>
            <a:pPr marL="0" indent="0">
              <a:buNone/>
            </a:pPr>
            <a:r>
              <a:rPr lang="pt-BR" sz="1200" b="1" kern="0" spc="300" noProof="0">
                <a:solidFill>
                  <a:srgbClr val="9B1B43"/>
                </a:solidFill>
                <a:latin typeface="Cambria" panose="02040503050406030204" pitchFamily="18" charset="0"/>
                <a:ea typeface="Cambria" panose="02040503050406030204" pitchFamily="18" charset="0"/>
                <a:cs typeface="Calibri" pitchFamily="34" charset="-120"/>
              </a:rPr>
              <a:t>SÍNTESE</a:t>
            </a:r>
            <a:endParaRPr lang="pt-BR" sz="1200" noProof="0">
              <a:latin typeface="Cambria" panose="02040503050406030204" pitchFamily="18" charset="0"/>
              <a:ea typeface="Cambria" panose="02040503050406030204" pitchFamily="18" charset="0"/>
            </a:endParaRPr>
          </a:p>
        </p:txBody>
      </p:sp>
      <p:sp>
        <p:nvSpPr>
          <p:cNvPr id="3" name="Text 1"/>
          <p:cNvSpPr/>
          <p:nvPr/>
        </p:nvSpPr>
        <p:spPr>
          <a:xfrm>
            <a:off x="640080" y="731520"/>
            <a:ext cx="10881360" cy="868680"/>
          </a:xfrm>
          <a:prstGeom prst="rect">
            <a:avLst/>
          </a:prstGeom>
          <a:noFill/>
          <a:ln/>
        </p:spPr>
        <p:txBody>
          <a:bodyPr wrap="square" rtlCol="0" anchor="ctr"/>
          <a:lstStyle/>
          <a:p>
            <a:pPr marL="0" indent="0">
              <a:lnSpc>
                <a:spcPct val="98000"/>
              </a:lnSpc>
              <a:buNone/>
            </a:pPr>
            <a:r>
              <a:rPr lang="pt-BR" sz="3100" b="1" noProof="0">
                <a:solidFill>
                  <a:srgbClr val="2B2B2B"/>
                </a:solidFill>
                <a:latin typeface="Cambria" panose="02040503050406030204" pitchFamily="18" charset="0"/>
                <a:ea typeface="Cambria" panose="02040503050406030204" pitchFamily="18" charset="0"/>
                <a:cs typeface="Cambria" pitchFamily="34" charset="-120"/>
              </a:rPr>
              <a:t>O ciclo da atuação correcional contemporânea</a:t>
            </a:r>
            <a:endParaRPr lang="pt-BR" sz="3100" noProof="0">
              <a:latin typeface="Cambria" panose="02040503050406030204" pitchFamily="18" charset="0"/>
              <a:ea typeface="Cambria" panose="02040503050406030204" pitchFamily="18" charset="0"/>
            </a:endParaRPr>
          </a:p>
        </p:txBody>
      </p:sp>
      <p:sp>
        <p:nvSpPr>
          <p:cNvPr id="4" name="Shape 2"/>
          <p:cNvSpPr/>
          <p:nvPr/>
        </p:nvSpPr>
        <p:spPr>
          <a:xfrm>
            <a:off x="950976" y="2286000"/>
            <a:ext cx="868680" cy="8686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5" name="Image 0" descr="preencoded.png"/>
          <p:cNvPicPr>
            <a:picLocks noChangeAspect="1"/>
          </p:cNvPicPr>
          <p:nvPr/>
        </p:nvPicPr>
        <p:blipFill>
          <a:blip r:embed="rId3"/>
          <a:stretch>
            <a:fillRect/>
          </a:stretch>
        </p:blipFill>
        <p:spPr>
          <a:xfrm>
            <a:off x="1176833" y="2511857"/>
            <a:ext cx="416966" cy="416966"/>
          </a:xfrm>
          <a:prstGeom prst="rect">
            <a:avLst/>
          </a:prstGeom>
        </p:spPr>
      </p:pic>
      <p:sp>
        <p:nvSpPr>
          <p:cNvPr id="6" name="Shape 3"/>
          <p:cNvSpPr/>
          <p:nvPr/>
        </p:nvSpPr>
        <p:spPr>
          <a:xfrm>
            <a:off x="502920"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7" name="Text 4"/>
          <p:cNvSpPr/>
          <p:nvPr/>
        </p:nvSpPr>
        <p:spPr>
          <a:xfrm>
            <a:off x="576072"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Notícia</a:t>
            </a:r>
            <a:endParaRPr lang="pt-BR" sz="1300" noProof="0">
              <a:latin typeface="Cambria" panose="02040503050406030204" pitchFamily="18" charset="0"/>
              <a:ea typeface="Cambria" panose="02040503050406030204" pitchFamily="18" charset="0"/>
            </a:endParaRPr>
          </a:p>
        </p:txBody>
      </p:sp>
      <p:sp>
        <p:nvSpPr>
          <p:cNvPr id="8" name="Text 5"/>
          <p:cNvSpPr/>
          <p:nvPr/>
        </p:nvSpPr>
        <p:spPr>
          <a:xfrm>
            <a:off x="594360"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Comunicação de irregularidade</a:t>
            </a:r>
            <a:endParaRPr lang="pt-BR" sz="1200" noProof="0">
              <a:latin typeface="Cambria" panose="02040503050406030204" pitchFamily="18" charset="0"/>
              <a:ea typeface="Cambria" panose="02040503050406030204" pitchFamily="18" charset="0"/>
            </a:endParaRPr>
          </a:p>
        </p:txBody>
      </p:sp>
      <p:sp>
        <p:nvSpPr>
          <p:cNvPr id="9" name="Text 6"/>
          <p:cNvSpPr/>
          <p:nvPr/>
        </p:nvSpPr>
        <p:spPr>
          <a:xfrm>
            <a:off x="2249424" y="2514600"/>
            <a:ext cx="164592" cy="457200"/>
          </a:xfrm>
          <a:prstGeom prst="rect">
            <a:avLst/>
          </a:prstGeom>
          <a:noFill/>
          <a:ln/>
        </p:spPr>
        <p:txBody>
          <a:bodyPr wrap="square" rtlCol="0" anchor="ctr"/>
          <a:lstStyle/>
          <a:p>
            <a:pPr marL="0" indent="0" algn="ctr">
              <a:buNone/>
            </a:pPr>
            <a:r>
              <a:rPr lang="pt-BR" sz="18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1800" noProof="0">
              <a:latin typeface="Cambria" panose="02040503050406030204" pitchFamily="18" charset="0"/>
              <a:ea typeface="Cambria" panose="02040503050406030204" pitchFamily="18" charset="0"/>
            </a:endParaRPr>
          </a:p>
        </p:txBody>
      </p:sp>
      <p:sp>
        <p:nvSpPr>
          <p:cNvPr id="10" name="Shape 7"/>
          <p:cNvSpPr/>
          <p:nvPr/>
        </p:nvSpPr>
        <p:spPr>
          <a:xfrm>
            <a:off x="2770632" y="2286000"/>
            <a:ext cx="868680" cy="8686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1" name="Image 1" descr="preencoded.png"/>
          <p:cNvPicPr>
            <a:picLocks noChangeAspect="1"/>
          </p:cNvPicPr>
          <p:nvPr/>
        </p:nvPicPr>
        <p:blipFill>
          <a:blip r:embed="rId4"/>
          <a:stretch>
            <a:fillRect/>
          </a:stretch>
        </p:blipFill>
        <p:spPr>
          <a:xfrm>
            <a:off x="2996489" y="2511857"/>
            <a:ext cx="416966" cy="416966"/>
          </a:xfrm>
          <a:prstGeom prst="rect">
            <a:avLst/>
          </a:prstGeom>
        </p:spPr>
      </p:pic>
      <p:sp>
        <p:nvSpPr>
          <p:cNvPr id="12" name="Shape 8"/>
          <p:cNvSpPr/>
          <p:nvPr/>
        </p:nvSpPr>
        <p:spPr>
          <a:xfrm>
            <a:off x="2322576"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3" name="Text 9"/>
          <p:cNvSpPr/>
          <p:nvPr/>
        </p:nvSpPr>
        <p:spPr>
          <a:xfrm>
            <a:off x="2395728"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Admissibilidade</a:t>
            </a:r>
            <a:endParaRPr lang="pt-BR" sz="1300" noProof="0">
              <a:latin typeface="Cambria" panose="02040503050406030204" pitchFamily="18" charset="0"/>
              <a:ea typeface="Cambria" panose="02040503050406030204" pitchFamily="18" charset="0"/>
            </a:endParaRPr>
          </a:p>
        </p:txBody>
      </p:sp>
      <p:sp>
        <p:nvSpPr>
          <p:cNvPr id="14" name="Text 10"/>
          <p:cNvSpPr/>
          <p:nvPr/>
        </p:nvSpPr>
        <p:spPr>
          <a:xfrm>
            <a:off x="2414016"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Justa causa: apurar, conciliar ou arquivar</a:t>
            </a:r>
          </a:p>
        </p:txBody>
      </p:sp>
      <p:sp>
        <p:nvSpPr>
          <p:cNvPr id="15" name="Text 11"/>
          <p:cNvSpPr/>
          <p:nvPr/>
        </p:nvSpPr>
        <p:spPr>
          <a:xfrm>
            <a:off x="4069080" y="2514600"/>
            <a:ext cx="164592" cy="457200"/>
          </a:xfrm>
          <a:prstGeom prst="rect">
            <a:avLst/>
          </a:prstGeom>
          <a:noFill/>
          <a:ln/>
        </p:spPr>
        <p:txBody>
          <a:bodyPr wrap="square" rtlCol="0" anchor="ctr"/>
          <a:lstStyle/>
          <a:p>
            <a:pPr marL="0" indent="0" algn="ctr">
              <a:buNone/>
            </a:pPr>
            <a:r>
              <a:rPr lang="pt-BR" sz="18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1800" noProof="0">
              <a:latin typeface="Cambria" panose="02040503050406030204" pitchFamily="18" charset="0"/>
              <a:ea typeface="Cambria" panose="02040503050406030204" pitchFamily="18" charset="0"/>
            </a:endParaRPr>
          </a:p>
        </p:txBody>
      </p:sp>
      <p:sp>
        <p:nvSpPr>
          <p:cNvPr id="16" name="Shape 12"/>
          <p:cNvSpPr/>
          <p:nvPr/>
        </p:nvSpPr>
        <p:spPr>
          <a:xfrm>
            <a:off x="4590288" y="2286000"/>
            <a:ext cx="868680" cy="868680"/>
          </a:xfrm>
          <a:prstGeom prst="ellipse">
            <a:avLst/>
          </a:prstGeom>
          <a:solidFill>
            <a:srgbClr val="1B5E4B"/>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17" name="Image 2" descr="preencoded.png"/>
          <p:cNvPicPr>
            <a:picLocks noChangeAspect="1"/>
          </p:cNvPicPr>
          <p:nvPr/>
        </p:nvPicPr>
        <p:blipFill>
          <a:blip r:embed="rId5"/>
          <a:stretch>
            <a:fillRect/>
          </a:stretch>
        </p:blipFill>
        <p:spPr>
          <a:xfrm>
            <a:off x="4816145" y="2511857"/>
            <a:ext cx="416966" cy="416966"/>
          </a:xfrm>
          <a:prstGeom prst="rect">
            <a:avLst/>
          </a:prstGeom>
        </p:spPr>
      </p:pic>
      <p:sp>
        <p:nvSpPr>
          <p:cNvPr id="18" name="Shape 13"/>
          <p:cNvSpPr/>
          <p:nvPr/>
        </p:nvSpPr>
        <p:spPr>
          <a:xfrm>
            <a:off x="4142232"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19" name="Text 14"/>
          <p:cNvSpPr/>
          <p:nvPr/>
        </p:nvSpPr>
        <p:spPr>
          <a:xfrm>
            <a:off x="4215384"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Consenso</a:t>
            </a:r>
            <a:endParaRPr lang="pt-BR" sz="1300" noProof="0">
              <a:latin typeface="Cambria" panose="02040503050406030204" pitchFamily="18" charset="0"/>
              <a:ea typeface="Cambria" panose="02040503050406030204" pitchFamily="18" charset="0"/>
            </a:endParaRPr>
          </a:p>
        </p:txBody>
      </p:sp>
      <p:sp>
        <p:nvSpPr>
          <p:cNvPr id="20" name="Text 15"/>
          <p:cNvSpPr/>
          <p:nvPr/>
        </p:nvSpPr>
        <p:spPr>
          <a:xfrm>
            <a:off x="4233672"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Mediação · TAC · TCA (quando cabível)</a:t>
            </a:r>
            <a:endParaRPr lang="pt-BR" sz="1200" noProof="0">
              <a:latin typeface="Cambria" panose="02040503050406030204" pitchFamily="18" charset="0"/>
              <a:ea typeface="Cambria" panose="02040503050406030204" pitchFamily="18" charset="0"/>
            </a:endParaRPr>
          </a:p>
        </p:txBody>
      </p:sp>
      <p:sp>
        <p:nvSpPr>
          <p:cNvPr id="21" name="Text 16"/>
          <p:cNvSpPr/>
          <p:nvPr/>
        </p:nvSpPr>
        <p:spPr>
          <a:xfrm>
            <a:off x="5888736" y="2514600"/>
            <a:ext cx="164592" cy="457200"/>
          </a:xfrm>
          <a:prstGeom prst="rect">
            <a:avLst/>
          </a:prstGeom>
          <a:noFill/>
          <a:ln/>
        </p:spPr>
        <p:txBody>
          <a:bodyPr wrap="square" rtlCol="0" anchor="ctr"/>
          <a:lstStyle/>
          <a:p>
            <a:pPr marL="0" indent="0" algn="ctr">
              <a:buNone/>
            </a:pPr>
            <a:r>
              <a:rPr lang="pt-BR" sz="18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1800" noProof="0">
              <a:latin typeface="Cambria" panose="02040503050406030204" pitchFamily="18" charset="0"/>
              <a:ea typeface="Cambria" panose="02040503050406030204" pitchFamily="18" charset="0"/>
            </a:endParaRPr>
          </a:p>
        </p:txBody>
      </p:sp>
      <p:sp>
        <p:nvSpPr>
          <p:cNvPr id="22" name="Shape 17"/>
          <p:cNvSpPr/>
          <p:nvPr/>
        </p:nvSpPr>
        <p:spPr>
          <a:xfrm>
            <a:off x="6409944" y="2286000"/>
            <a:ext cx="868680" cy="86868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3" name="Image 3" descr="preencoded.png"/>
          <p:cNvPicPr>
            <a:picLocks noChangeAspect="1"/>
          </p:cNvPicPr>
          <p:nvPr/>
        </p:nvPicPr>
        <p:blipFill>
          <a:blip r:embed="rId6"/>
          <a:stretch>
            <a:fillRect/>
          </a:stretch>
        </p:blipFill>
        <p:spPr>
          <a:xfrm>
            <a:off x="6635801" y="2511857"/>
            <a:ext cx="416966" cy="416966"/>
          </a:xfrm>
          <a:prstGeom prst="rect">
            <a:avLst/>
          </a:prstGeom>
        </p:spPr>
      </p:pic>
      <p:sp>
        <p:nvSpPr>
          <p:cNvPr id="24" name="Shape 18"/>
          <p:cNvSpPr/>
          <p:nvPr/>
        </p:nvSpPr>
        <p:spPr>
          <a:xfrm>
            <a:off x="5961888"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25" name="Text 19"/>
          <p:cNvSpPr/>
          <p:nvPr/>
        </p:nvSpPr>
        <p:spPr>
          <a:xfrm>
            <a:off x="6035040"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Investigação</a:t>
            </a:r>
            <a:endParaRPr lang="pt-BR" sz="1300" noProof="0">
              <a:latin typeface="Cambria" panose="02040503050406030204" pitchFamily="18" charset="0"/>
              <a:ea typeface="Cambria" panose="02040503050406030204" pitchFamily="18" charset="0"/>
            </a:endParaRPr>
          </a:p>
        </p:txBody>
      </p:sp>
      <p:sp>
        <p:nvSpPr>
          <p:cNvPr id="26" name="Text 20"/>
          <p:cNvSpPr/>
          <p:nvPr/>
        </p:nvSpPr>
        <p:spPr>
          <a:xfrm>
            <a:off x="6053328"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IPS e sindicâncias, se necessário</a:t>
            </a:r>
            <a:endParaRPr lang="pt-BR" sz="1200" noProof="0">
              <a:latin typeface="Cambria" panose="02040503050406030204" pitchFamily="18" charset="0"/>
              <a:ea typeface="Cambria" panose="02040503050406030204" pitchFamily="18" charset="0"/>
            </a:endParaRPr>
          </a:p>
        </p:txBody>
      </p:sp>
      <p:sp>
        <p:nvSpPr>
          <p:cNvPr id="27" name="Text 21"/>
          <p:cNvSpPr/>
          <p:nvPr/>
        </p:nvSpPr>
        <p:spPr>
          <a:xfrm>
            <a:off x="7708392" y="2514600"/>
            <a:ext cx="164592" cy="457200"/>
          </a:xfrm>
          <a:prstGeom prst="rect">
            <a:avLst/>
          </a:prstGeom>
          <a:noFill/>
          <a:ln/>
        </p:spPr>
        <p:txBody>
          <a:bodyPr wrap="square" rtlCol="0" anchor="ctr"/>
          <a:lstStyle/>
          <a:p>
            <a:pPr marL="0" indent="0" algn="ctr">
              <a:buNone/>
            </a:pPr>
            <a:r>
              <a:rPr lang="pt-BR" sz="18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1800" noProof="0">
              <a:latin typeface="Cambria" panose="02040503050406030204" pitchFamily="18" charset="0"/>
              <a:ea typeface="Cambria" panose="02040503050406030204" pitchFamily="18" charset="0"/>
            </a:endParaRPr>
          </a:p>
        </p:txBody>
      </p:sp>
      <p:sp>
        <p:nvSpPr>
          <p:cNvPr id="28" name="Shape 22"/>
          <p:cNvSpPr/>
          <p:nvPr/>
        </p:nvSpPr>
        <p:spPr>
          <a:xfrm>
            <a:off x="8229600" y="2286000"/>
            <a:ext cx="868680" cy="86868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29" name="Image 4" descr="preencoded.png"/>
          <p:cNvPicPr>
            <a:picLocks noChangeAspect="1"/>
          </p:cNvPicPr>
          <p:nvPr/>
        </p:nvPicPr>
        <p:blipFill>
          <a:blip r:embed="rId7"/>
          <a:stretch>
            <a:fillRect/>
          </a:stretch>
        </p:blipFill>
        <p:spPr>
          <a:xfrm>
            <a:off x="8455457" y="2511857"/>
            <a:ext cx="416966" cy="416966"/>
          </a:xfrm>
          <a:prstGeom prst="rect">
            <a:avLst/>
          </a:prstGeom>
        </p:spPr>
      </p:pic>
      <p:sp>
        <p:nvSpPr>
          <p:cNvPr id="30" name="Shape 23"/>
          <p:cNvSpPr/>
          <p:nvPr/>
        </p:nvSpPr>
        <p:spPr>
          <a:xfrm>
            <a:off x="7781544"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1" name="Text 24"/>
          <p:cNvSpPr/>
          <p:nvPr/>
        </p:nvSpPr>
        <p:spPr>
          <a:xfrm>
            <a:off x="7854696"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Processo</a:t>
            </a:r>
            <a:endParaRPr lang="pt-BR" sz="1300" noProof="0">
              <a:latin typeface="Cambria" panose="02040503050406030204" pitchFamily="18" charset="0"/>
              <a:ea typeface="Cambria" panose="02040503050406030204" pitchFamily="18" charset="0"/>
            </a:endParaRPr>
          </a:p>
        </p:txBody>
      </p:sp>
      <p:sp>
        <p:nvSpPr>
          <p:cNvPr id="32" name="Text 25"/>
          <p:cNvSpPr/>
          <p:nvPr/>
        </p:nvSpPr>
        <p:spPr>
          <a:xfrm>
            <a:off x="7872984"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Sancionatório como </a:t>
            </a:r>
            <a:r>
              <a:rPr lang="pt-BR" sz="1200" i="1" noProof="0">
                <a:solidFill>
                  <a:srgbClr val="5B6166"/>
                </a:solidFill>
                <a:latin typeface="Cambria" panose="02040503050406030204" pitchFamily="18" charset="0"/>
                <a:ea typeface="Cambria" panose="02040503050406030204" pitchFamily="18" charset="0"/>
                <a:cs typeface="Calibri" pitchFamily="34" charset="-120"/>
              </a:rPr>
              <a:t>ultima ratio</a:t>
            </a:r>
            <a:endParaRPr lang="pt-BR" sz="1200" i="1" noProof="0">
              <a:latin typeface="Cambria" panose="02040503050406030204" pitchFamily="18" charset="0"/>
              <a:ea typeface="Cambria" panose="02040503050406030204" pitchFamily="18" charset="0"/>
            </a:endParaRPr>
          </a:p>
        </p:txBody>
      </p:sp>
      <p:sp>
        <p:nvSpPr>
          <p:cNvPr id="33" name="Text 26"/>
          <p:cNvSpPr/>
          <p:nvPr/>
        </p:nvSpPr>
        <p:spPr>
          <a:xfrm>
            <a:off x="9528048" y="2514600"/>
            <a:ext cx="164592" cy="457200"/>
          </a:xfrm>
          <a:prstGeom prst="rect">
            <a:avLst/>
          </a:prstGeom>
          <a:noFill/>
          <a:ln/>
        </p:spPr>
        <p:txBody>
          <a:bodyPr wrap="square" rtlCol="0" anchor="ctr"/>
          <a:lstStyle/>
          <a:p>
            <a:pPr marL="0" indent="0" algn="ctr">
              <a:buNone/>
            </a:pPr>
            <a:r>
              <a:rPr lang="pt-BR" sz="1800" b="1" noProof="0">
                <a:solidFill>
                  <a:srgbClr val="C8A24A"/>
                </a:solidFill>
                <a:latin typeface="Cambria" panose="02040503050406030204" pitchFamily="18" charset="0"/>
                <a:ea typeface="Cambria" panose="02040503050406030204" pitchFamily="18" charset="0"/>
                <a:cs typeface="Calibri" pitchFamily="34" charset="-120"/>
              </a:rPr>
              <a:t>→</a:t>
            </a:r>
            <a:endParaRPr lang="pt-BR" sz="1800" noProof="0">
              <a:latin typeface="Cambria" panose="02040503050406030204" pitchFamily="18" charset="0"/>
              <a:ea typeface="Cambria" panose="02040503050406030204" pitchFamily="18" charset="0"/>
            </a:endParaRPr>
          </a:p>
        </p:txBody>
      </p:sp>
      <p:sp>
        <p:nvSpPr>
          <p:cNvPr id="34" name="Shape 27"/>
          <p:cNvSpPr/>
          <p:nvPr/>
        </p:nvSpPr>
        <p:spPr>
          <a:xfrm>
            <a:off x="10049256" y="2286000"/>
            <a:ext cx="868680" cy="868680"/>
          </a:xfrm>
          <a:prstGeom prst="ellipse">
            <a:avLst/>
          </a:prstGeom>
          <a:solidFill>
            <a:srgbClr val="9B1B43"/>
          </a:solidFill>
          <a:ln/>
          <a:effectLst>
            <a:outerShdw blurRad="63500" dist="25400" dir="5400000" algn="bl" rotWithShape="0">
              <a:srgbClr val="000000">
                <a:alpha val="12000"/>
              </a:srgbClr>
            </a:outerShdw>
          </a:effectLst>
        </p:spPr>
        <p:txBody>
          <a:bodyPr/>
          <a:lstStyle/>
          <a:p>
            <a:endParaRPr lang="pt-BR" noProof="0">
              <a:latin typeface="Cambria" panose="02040503050406030204" pitchFamily="18" charset="0"/>
              <a:ea typeface="Cambria" panose="02040503050406030204" pitchFamily="18" charset="0"/>
            </a:endParaRPr>
          </a:p>
        </p:txBody>
      </p:sp>
      <p:pic>
        <p:nvPicPr>
          <p:cNvPr id="35" name="Image 5" descr="preencoded.png"/>
          <p:cNvPicPr>
            <a:picLocks noChangeAspect="1"/>
          </p:cNvPicPr>
          <p:nvPr/>
        </p:nvPicPr>
        <p:blipFill>
          <a:blip r:embed="rId8"/>
          <a:stretch>
            <a:fillRect/>
          </a:stretch>
        </p:blipFill>
        <p:spPr>
          <a:xfrm>
            <a:off x="10275113" y="2511857"/>
            <a:ext cx="416966" cy="416966"/>
          </a:xfrm>
          <a:prstGeom prst="rect">
            <a:avLst/>
          </a:prstGeom>
        </p:spPr>
      </p:pic>
      <p:sp>
        <p:nvSpPr>
          <p:cNvPr id="36" name="Shape 28"/>
          <p:cNvSpPr/>
          <p:nvPr/>
        </p:nvSpPr>
        <p:spPr>
          <a:xfrm>
            <a:off x="9601200" y="3337560"/>
            <a:ext cx="1764792" cy="1874520"/>
          </a:xfrm>
          <a:prstGeom prst="roundRect">
            <a:avLst>
              <a:gd name="adj" fmla="val 5181"/>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a:latin typeface="Cambria" panose="02040503050406030204" pitchFamily="18" charset="0"/>
              <a:ea typeface="Cambria" panose="02040503050406030204" pitchFamily="18" charset="0"/>
            </a:endParaRPr>
          </a:p>
        </p:txBody>
      </p:sp>
      <p:sp>
        <p:nvSpPr>
          <p:cNvPr id="37" name="Text 29"/>
          <p:cNvSpPr/>
          <p:nvPr/>
        </p:nvSpPr>
        <p:spPr>
          <a:xfrm>
            <a:off x="9674352" y="3474720"/>
            <a:ext cx="1618488" cy="548640"/>
          </a:xfrm>
          <a:prstGeom prst="rect">
            <a:avLst/>
          </a:prstGeom>
          <a:noFill/>
          <a:ln/>
        </p:spPr>
        <p:txBody>
          <a:bodyPr wrap="square" rtlCol="0" anchor="ctr"/>
          <a:lstStyle/>
          <a:p>
            <a:pPr marL="0" indent="0" algn="ctr">
              <a:lnSpc>
                <a:spcPct val="90000"/>
              </a:lnSpc>
              <a:buNone/>
            </a:pPr>
            <a:r>
              <a:rPr lang="pt-BR" sz="1300" b="1" noProof="0">
                <a:solidFill>
                  <a:srgbClr val="2B2B2B"/>
                </a:solidFill>
                <a:latin typeface="Cambria" panose="02040503050406030204" pitchFamily="18" charset="0"/>
                <a:ea typeface="Cambria" panose="02040503050406030204" pitchFamily="18" charset="0"/>
                <a:cs typeface="Cambria" pitchFamily="34" charset="-120"/>
              </a:rPr>
              <a:t>Decisão</a:t>
            </a:r>
            <a:endParaRPr lang="pt-BR" sz="1300" noProof="0">
              <a:latin typeface="Cambria" panose="02040503050406030204" pitchFamily="18" charset="0"/>
              <a:ea typeface="Cambria" panose="02040503050406030204" pitchFamily="18" charset="0"/>
            </a:endParaRPr>
          </a:p>
        </p:txBody>
      </p:sp>
      <p:sp>
        <p:nvSpPr>
          <p:cNvPr id="38" name="Text 30"/>
          <p:cNvSpPr/>
          <p:nvPr/>
        </p:nvSpPr>
        <p:spPr>
          <a:xfrm>
            <a:off x="9692640" y="4023360"/>
            <a:ext cx="1581912" cy="1097280"/>
          </a:xfrm>
          <a:prstGeom prst="rect">
            <a:avLst/>
          </a:prstGeom>
          <a:noFill/>
          <a:ln/>
        </p:spPr>
        <p:txBody>
          <a:bodyPr wrap="square" rtlCol="0" anchor="ctr"/>
          <a:lstStyle/>
          <a:p>
            <a:pPr marL="0" indent="0" algn="ctr">
              <a:lnSpc>
                <a:spcPct val="105000"/>
              </a:lnSpc>
              <a:buNone/>
            </a:pPr>
            <a:r>
              <a:rPr lang="pt-BR" sz="1200" noProof="0">
                <a:solidFill>
                  <a:srgbClr val="5B6166"/>
                </a:solidFill>
                <a:latin typeface="Cambria" panose="02040503050406030204" pitchFamily="18" charset="0"/>
                <a:ea typeface="Cambria" panose="02040503050406030204" pitchFamily="18" charset="0"/>
                <a:cs typeface="Calibri" pitchFamily="34" charset="-120"/>
              </a:rPr>
              <a:t>Dosimetria, sanção e recursos</a:t>
            </a:r>
            <a:endParaRPr lang="pt-BR" sz="1200" noProof="0">
              <a:latin typeface="Cambria" panose="02040503050406030204" pitchFamily="18" charset="0"/>
              <a:ea typeface="Cambria" panose="02040503050406030204" pitchFamily="18" charset="0"/>
            </a:endParaRPr>
          </a:p>
        </p:txBody>
      </p:sp>
      <p:sp>
        <p:nvSpPr>
          <p:cNvPr id="39" name="Text 31"/>
          <p:cNvSpPr/>
          <p:nvPr/>
        </p:nvSpPr>
        <p:spPr>
          <a:xfrm>
            <a:off x="640080" y="5486400"/>
            <a:ext cx="10927080" cy="548640"/>
          </a:xfrm>
          <a:prstGeom prst="rect">
            <a:avLst/>
          </a:prstGeom>
          <a:noFill/>
          <a:ln/>
        </p:spPr>
        <p:txBody>
          <a:bodyPr wrap="square" rtlCol="0" anchor="ctr"/>
          <a:lstStyle/>
          <a:p>
            <a:pPr marL="0" indent="0" algn="ctr">
              <a:lnSpc>
                <a:spcPct val="105000"/>
              </a:lnSpc>
              <a:buNone/>
            </a:pPr>
            <a:r>
              <a:rPr lang="pt-BR" sz="1350" i="1" noProof="0">
                <a:solidFill>
                  <a:srgbClr val="1B5E4B"/>
                </a:solidFill>
                <a:latin typeface="Cambria" panose="02040503050406030204" pitchFamily="18" charset="0"/>
                <a:ea typeface="Cambria" panose="02040503050406030204" pitchFamily="18" charset="0"/>
                <a:cs typeface="Calibri" pitchFamily="34" charset="-120"/>
              </a:rPr>
              <a:t>Prevenir e orientar primeiro; conciliar quando possível; processar e sancionar quando necessário, sempre com proporcionalidade e devido processo.</a:t>
            </a:r>
            <a:endParaRPr lang="pt-BR" sz="1350" noProof="0">
              <a:latin typeface="Cambria" panose="02040503050406030204" pitchFamily="18" charset="0"/>
              <a:ea typeface="Cambria" panose="02040503050406030204" pitchFamily="18" charset="0"/>
            </a:endParaRPr>
          </a:p>
        </p:txBody>
      </p:sp>
      <p:pic>
        <p:nvPicPr>
          <p:cNvPr id="40" name="Image 6" descr="/tmp/assets2/tce_h_color.png"/>
          <p:cNvPicPr>
            <a:picLocks noChangeAspect="1"/>
          </p:cNvPicPr>
          <p:nvPr/>
        </p:nvPicPr>
        <p:blipFill>
          <a:blip r:embed="rId9"/>
          <a:stretch>
            <a:fillRect/>
          </a:stretch>
        </p:blipFill>
        <p:spPr>
          <a:xfrm>
            <a:off x="502920" y="6087746"/>
            <a:ext cx="1316736" cy="587374"/>
          </a:xfrm>
          <a:prstGeom prst="rect">
            <a:avLst/>
          </a:prstGeom>
        </p:spPr>
      </p:pic>
      <p:pic>
        <p:nvPicPr>
          <p:cNvPr id="41" name="Image 7" descr="/tmp/assets2/amve_official.png"/>
          <p:cNvPicPr>
            <a:picLocks noChangeAspect="1"/>
          </p:cNvPicPr>
          <p:nvPr/>
        </p:nvPicPr>
        <p:blipFill>
          <a:blip r:embed="rId10"/>
          <a:stretch>
            <a:fillRect/>
          </a:stretch>
        </p:blipFill>
        <p:spPr>
          <a:xfrm>
            <a:off x="10692080" y="6065021"/>
            <a:ext cx="996696" cy="592725"/>
          </a:xfrm>
          <a:prstGeom prst="rect">
            <a:avLst/>
          </a:prstGeom>
        </p:spPr>
      </p:pic>
      <p:sp>
        <p:nvSpPr>
          <p:cNvPr id="42" name="Text 32"/>
          <p:cNvSpPr/>
          <p:nvPr/>
        </p:nvSpPr>
        <p:spPr>
          <a:xfrm>
            <a:off x="0" y="6473952"/>
            <a:ext cx="12191695" cy="274320"/>
          </a:xfrm>
          <a:prstGeom prst="rect">
            <a:avLst/>
          </a:prstGeom>
          <a:noFill/>
          <a:ln/>
        </p:spPr>
        <p:txBody>
          <a:bodyPr wrap="square" rtlCol="0" anchor="ctr"/>
          <a:lstStyle/>
          <a:p>
            <a:pPr marL="0" indent="0" algn="ctr">
              <a:buNone/>
            </a:pPr>
            <a:r>
              <a:rPr lang="pt-BR" sz="850" kern="0" spc="100" noProof="0">
                <a:solidFill>
                  <a:srgbClr val="5B6166"/>
                </a:solidFill>
                <a:latin typeface="Calibri" pitchFamily="34" charset="0"/>
                <a:ea typeface="Calibri" pitchFamily="34" charset="-122"/>
                <a:cs typeface="Calibri" pitchFamily="34" charset="-120"/>
              </a:rPr>
              <a:t>Atuação Correcional Contemporânea nos Municípios</a:t>
            </a:r>
            <a:endParaRPr lang="pt-BR" sz="850" noProof="0"/>
          </a:p>
        </p:txBody>
      </p:sp>
      <p:sp>
        <p:nvSpPr>
          <p:cNvPr id="43" name="Text 33"/>
          <p:cNvSpPr/>
          <p:nvPr/>
        </p:nvSpPr>
        <p:spPr>
          <a:xfrm>
            <a:off x="11414455" y="201168"/>
            <a:ext cx="457200" cy="274320"/>
          </a:xfrm>
          <a:prstGeom prst="rect">
            <a:avLst/>
          </a:prstGeom>
          <a:noFill/>
          <a:ln/>
        </p:spPr>
        <p:txBody>
          <a:bodyPr wrap="square" rtlCol="0" anchor="ctr"/>
          <a:lstStyle/>
          <a:p>
            <a:pPr marL="0" indent="0" algn="r">
              <a:buNone/>
            </a:pPr>
            <a:r>
              <a:rPr lang="pt-BR" sz="1000" noProof="0" dirty="0">
                <a:solidFill>
                  <a:schemeClr val="bg2">
                    <a:lumMod val="50000"/>
                  </a:schemeClr>
                </a:solidFill>
                <a:latin typeface="Cambria" panose="02040503050406030204" pitchFamily="18" charset="0"/>
                <a:ea typeface="Cambria" panose="02040503050406030204" pitchFamily="18" charset="0"/>
                <a:cs typeface="Calibri" pitchFamily="34" charset="-120"/>
              </a:rPr>
              <a:t>47</a:t>
            </a:r>
            <a:endParaRPr lang="pt-BR" sz="1000" noProof="0" dirty="0">
              <a:solidFill>
                <a:schemeClr val="bg2">
                  <a:lumMod val="50000"/>
                </a:schemeClr>
              </a:solidFill>
              <a:latin typeface="Cambria" panose="02040503050406030204" pitchFamily="18" charset="0"/>
              <a:ea typeface="Cambria" panose="020405030504060302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name="Slide 41">
    <p:bg>
      <p:bgPr>
        <a:solidFill>
          <a:srgbClr val="1E4A3E"/>
        </a:solidFill>
        <a:effectLst/>
      </p:bgPr>
    </p:bg>
    <p:spTree>
      <p:nvGrpSpPr>
        <p:cNvPr id="1" name=""/>
        <p:cNvGrpSpPr/>
        <p:nvPr/>
      </p:nvGrpSpPr>
      <p:grpSpPr>
        <a:xfrm>
          <a:off x="0" y="0"/>
          <a:ext cx="0" cy="0"/>
          <a:chOff x="0" y="0"/>
          <a:chExt cx="0" cy="0"/>
        </a:xfrm>
      </p:grpSpPr>
      <p:sp>
        <p:nvSpPr>
          <p:cNvPr id="2" name="Shape 0"/>
          <p:cNvSpPr/>
          <p:nvPr/>
        </p:nvSpPr>
        <p:spPr>
          <a:xfrm>
            <a:off x="8778240" y="-2194560"/>
            <a:ext cx="6400800" cy="6400800"/>
          </a:xfrm>
          <a:prstGeom prst="ellipse">
            <a:avLst/>
          </a:prstGeom>
          <a:solidFill>
            <a:srgbClr val="2C7A60">
              <a:alpha val="50000"/>
            </a:srgbClr>
          </a:solidFill>
          <a:ln/>
        </p:spPr>
        <p:txBody>
          <a:bodyPr/>
          <a:lstStyle/>
          <a:p>
            <a:endParaRPr lang="pt-BR" noProof="0"/>
          </a:p>
        </p:txBody>
      </p:sp>
      <p:sp>
        <p:nvSpPr>
          <p:cNvPr id="3" name="Shape 1"/>
          <p:cNvSpPr/>
          <p:nvPr/>
        </p:nvSpPr>
        <p:spPr>
          <a:xfrm>
            <a:off x="-1828800" y="3840480"/>
            <a:ext cx="4572000" cy="4572000"/>
          </a:xfrm>
          <a:prstGeom prst="ellipse">
            <a:avLst/>
          </a:prstGeom>
          <a:solidFill>
            <a:srgbClr val="9B1B43">
              <a:alpha val="40000"/>
            </a:srgbClr>
          </a:solidFill>
          <a:ln/>
        </p:spPr>
        <p:txBody>
          <a:bodyPr/>
          <a:lstStyle/>
          <a:p>
            <a:endParaRPr lang="pt-BR" noProof="0"/>
          </a:p>
        </p:txBody>
      </p:sp>
      <p:pic>
        <p:nvPicPr>
          <p:cNvPr id="5" name="Image 1" descr="preencoded.png"/>
          <p:cNvPicPr>
            <a:picLocks noChangeAspect="1"/>
          </p:cNvPicPr>
          <p:nvPr/>
        </p:nvPicPr>
        <p:blipFill>
          <a:blip r:embed="rId3"/>
          <a:stretch>
            <a:fillRect/>
          </a:stretch>
        </p:blipFill>
        <p:spPr>
          <a:xfrm>
            <a:off x="685800" y="914400"/>
            <a:ext cx="914400" cy="914400"/>
          </a:xfrm>
          <a:prstGeom prst="rect">
            <a:avLst/>
          </a:prstGeom>
        </p:spPr>
      </p:pic>
      <p:sp>
        <p:nvSpPr>
          <p:cNvPr id="6" name="Text 2"/>
          <p:cNvSpPr/>
          <p:nvPr/>
        </p:nvSpPr>
        <p:spPr>
          <a:xfrm>
            <a:off x="658368" y="1965960"/>
            <a:ext cx="9144000" cy="1554480"/>
          </a:xfrm>
          <a:prstGeom prst="rect">
            <a:avLst/>
          </a:prstGeom>
          <a:noFill/>
          <a:ln/>
        </p:spPr>
        <p:txBody>
          <a:bodyPr wrap="square" rtlCol="0" anchor="ctr"/>
          <a:lstStyle/>
          <a:p>
            <a:pPr>
              <a:lnSpc>
                <a:spcPct val="110000"/>
              </a:lnSpc>
            </a:pPr>
            <a:r>
              <a:rPr lang="pt-BR" sz="4000" b="1" noProof="0">
                <a:solidFill>
                  <a:schemeClr val="bg1"/>
                </a:solidFill>
                <a:latin typeface="Cambria" panose="02040503050406030204" pitchFamily="18" charset="0"/>
                <a:ea typeface="Cambria" panose="02040503050406030204" pitchFamily="18" charset="0"/>
                <a:cs typeface="Calibri" pitchFamily="34" charset="-120"/>
              </a:rPr>
              <a:t>Obrigado pela participação!</a:t>
            </a:r>
          </a:p>
        </p:txBody>
      </p:sp>
      <p:sp>
        <p:nvSpPr>
          <p:cNvPr id="7" name="Text 3"/>
          <p:cNvSpPr/>
          <p:nvPr/>
        </p:nvSpPr>
        <p:spPr>
          <a:xfrm>
            <a:off x="3617733" y="2958227"/>
            <a:ext cx="6124073" cy="1178137"/>
          </a:xfrm>
          <a:prstGeom prst="rect">
            <a:avLst/>
          </a:prstGeom>
          <a:noFill/>
          <a:ln/>
        </p:spPr>
        <p:txBody>
          <a:bodyPr wrap="square" rtlCol="0" anchor="ctr"/>
          <a:lstStyle/>
          <a:p>
            <a:pPr marL="0" indent="0">
              <a:lnSpc>
                <a:spcPct val="110000"/>
              </a:lnSpc>
              <a:buNone/>
            </a:pPr>
            <a:endParaRPr lang="pt-BR" sz="1600" noProof="0">
              <a:solidFill>
                <a:schemeClr val="bg1"/>
              </a:solidFill>
              <a:latin typeface="Cambria" panose="02040503050406030204" pitchFamily="18" charset="0"/>
              <a:ea typeface="Cambria" panose="02040503050406030204" pitchFamily="18" charset="0"/>
              <a:cs typeface="Calibri" pitchFamily="34" charset="-120"/>
            </a:endParaRPr>
          </a:p>
          <a:p>
            <a:pPr marL="0" indent="0">
              <a:lnSpc>
                <a:spcPct val="110000"/>
              </a:lnSpc>
              <a:buNone/>
            </a:pPr>
            <a:endParaRPr lang="pt-BR" sz="1600" noProof="0">
              <a:solidFill>
                <a:schemeClr val="bg1"/>
              </a:solidFill>
              <a:latin typeface="Cambria" panose="02040503050406030204" pitchFamily="18" charset="0"/>
              <a:ea typeface="Cambria" panose="02040503050406030204" pitchFamily="18" charset="0"/>
              <a:cs typeface="Calibri" pitchFamily="34" charset="-120"/>
            </a:endParaRPr>
          </a:p>
          <a:p>
            <a:pPr marL="0" indent="0">
              <a:lnSpc>
                <a:spcPct val="110000"/>
              </a:lnSpc>
              <a:buNone/>
            </a:pPr>
            <a:endParaRPr lang="pt-BR" sz="1600" noProof="0">
              <a:solidFill>
                <a:schemeClr val="bg1"/>
              </a:solidFill>
              <a:latin typeface="Cambria" panose="02040503050406030204" pitchFamily="18" charset="0"/>
              <a:ea typeface="Cambria" panose="02040503050406030204" pitchFamily="18" charset="0"/>
              <a:cs typeface="Calibri" pitchFamily="34" charset="-120"/>
            </a:endParaRPr>
          </a:p>
          <a:p>
            <a:pPr marL="0" indent="0">
              <a:lnSpc>
                <a:spcPct val="110000"/>
              </a:lnSpc>
              <a:buNone/>
            </a:pPr>
            <a:endParaRPr lang="pt-BR" sz="1600" noProof="0">
              <a:solidFill>
                <a:schemeClr val="bg1"/>
              </a:solidFill>
              <a:latin typeface="Cambria" panose="02040503050406030204" pitchFamily="18" charset="0"/>
              <a:ea typeface="Cambria" panose="02040503050406030204" pitchFamily="18" charset="0"/>
              <a:cs typeface="Calibri" pitchFamily="34" charset="-120"/>
            </a:endParaRPr>
          </a:p>
          <a:p>
            <a:pPr lvl="0" algn="r">
              <a:lnSpc>
                <a:spcPct val="150000"/>
              </a:lnSpc>
              <a:defRPr/>
            </a:pPr>
            <a:r>
              <a:rPr lang="pt-BR" sz="1600" noProof="0">
                <a:solidFill>
                  <a:schemeClr val="bg1"/>
                </a:solidFill>
                <a:latin typeface="Cambria" panose="02040503050406030204" pitchFamily="18" charset="0"/>
                <a:ea typeface="Cambria" panose="02040503050406030204" pitchFamily="18" charset="0"/>
                <a:cs typeface="Roboto Condensed Light" panose="02000000000000000000" pitchFamily="2" charset="0"/>
              </a:rPr>
              <a:t>corregedoriageral@tcesc.tc.br</a:t>
            </a:r>
          </a:p>
          <a:p>
            <a:pPr lvl="0" algn="r">
              <a:lnSpc>
                <a:spcPct val="150000"/>
              </a:lnSpc>
              <a:defRPr/>
            </a:pPr>
            <a:r>
              <a:rPr lang="pt-BR" sz="1600" noProof="0">
                <a:solidFill>
                  <a:schemeClr val="bg1"/>
                </a:solidFill>
                <a:latin typeface="Cambria" panose="02040503050406030204" pitchFamily="18" charset="0"/>
                <a:ea typeface="Cambria" panose="02040503050406030204" pitchFamily="18" charset="0"/>
                <a:cs typeface="Roboto Condensed Light" panose="02000000000000000000" pitchFamily="2" charset="0"/>
              </a:rPr>
              <a:t>(048) 3221-3833 ou 3221-3901</a:t>
            </a:r>
            <a:endParaRPr lang="pt-BR" sz="1600" b="1" noProof="0">
              <a:solidFill>
                <a:schemeClr val="bg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a:p>
            <a:pPr algn="r"/>
            <a:endParaRPr lang="pt-BR" sz="1600" b="1" noProof="0">
              <a:solidFill>
                <a:schemeClr val="bg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a:p>
            <a:pPr algn="r"/>
            <a:endParaRPr lang="pt-BR" sz="1600" b="1" noProof="0">
              <a:solidFill>
                <a:schemeClr val="bg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a:p>
            <a:pPr marL="0" indent="0">
              <a:lnSpc>
                <a:spcPct val="110000"/>
              </a:lnSpc>
              <a:buNone/>
            </a:pPr>
            <a:r>
              <a:rPr lang="pt-BR" sz="1600" noProof="0">
                <a:solidFill>
                  <a:schemeClr val="bg1"/>
                </a:solidFill>
                <a:latin typeface="Cambria" panose="02040503050406030204" pitchFamily="18" charset="0"/>
                <a:ea typeface="Cambria" panose="02040503050406030204" pitchFamily="18" charset="0"/>
                <a:cs typeface="Calibri" pitchFamily="34" charset="-120"/>
              </a:rPr>
              <a:t> </a:t>
            </a:r>
            <a:endParaRPr lang="pt-BR" sz="1600" noProof="0">
              <a:solidFill>
                <a:schemeClr val="bg1"/>
              </a:solidFill>
              <a:latin typeface="Cambria" panose="02040503050406030204" pitchFamily="18" charset="0"/>
              <a:ea typeface="Cambria" panose="02040503050406030204" pitchFamily="18" charset="0"/>
            </a:endParaRPr>
          </a:p>
        </p:txBody>
      </p:sp>
      <p:sp>
        <p:nvSpPr>
          <p:cNvPr id="8" name="Shape 4"/>
          <p:cNvSpPr/>
          <p:nvPr/>
        </p:nvSpPr>
        <p:spPr>
          <a:xfrm>
            <a:off x="685800" y="5029200"/>
            <a:ext cx="10789920" cy="0"/>
          </a:xfrm>
          <a:prstGeom prst="line">
            <a:avLst/>
          </a:prstGeom>
          <a:noFill/>
          <a:ln w="19050">
            <a:solidFill>
              <a:srgbClr val="C8A24A"/>
            </a:solidFill>
            <a:prstDash val="solid"/>
          </a:ln>
        </p:spPr>
        <p:txBody>
          <a:bodyPr/>
          <a:lstStyle/>
          <a:p>
            <a:endParaRPr lang="pt-BR" noProof="0"/>
          </a:p>
        </p:txBody>
      </p:sp>
      <p:sp>
        <p:nvSpPr>
          <p:cNvPr id="9" name="Text 5"/>
          <p:cNvSpPr/>
          <p:nvPr/>
        </p:nvSpPr>
        <p:spPr>
          <a:xfrm>
            <a:off x="5883442" y="5212080"/>
            <a:ext cx="5592278" cy="320040"/>
          </a:xfrm>
          <a:prstGeom prst="rect">
            <a:avLst/>
          </a:prstGeom>
          <a:noFill/>
          <a:ln/>
        </p:spPr>
        <p:txBody>
          <a:bodyPr wrap="square" rtlCol="0" anchor="ctr"/>
          <a:lstStyle/>
          <a:p>
            <a:pPr marL="0" indent="0">
              <a:buNone/>
            </a:pPr>
            <a:r>
              <a:rPr lang="pt-BR" sz="1300" b="1" noProof="0">
                <a:solidFill>
                  <a:srgbClr val="FFFFFF"/>
                </a:solidFill>
                <a:latin typeface="Cambria" panose="02040503050406030204" pitchFamily="18" charset="0"/>
                <a:ea typeface="Cambria" panose="02040503050406030204" pitchFamily="18" charset="0"/>
                <a:cs typeface="Calibri" pitchFamily="34" charset="-120"/>
              </a:rPr>
              <a:t>Corregedoria-Geral do Tribunal de Contas do Estado de Santa Catarina</a:t>
            </a:r>
            <a:endParaRPr lang="pt-BR" sz="1300" noProof="0">
              <a:latin typeface="Cambria" panose="02040503050406030204" pitchFamily="18" charset="0"/>
              <a:ea typeface="Cambria" panose="02040503050406030204" pitchFamily="18" charset="0"/>
            </a:endParaRPr>
          </a:p>
        </p:txBody>
      </p:sp>
      <p:sp>
        <p:nvSpPr>
          <p:cNvPr id="10" name="Text 6"/>
          <p:cNvSpPr/>
          <p:nvPr/>
        </p:nvSpPr>
        <p:spPr>
          <a:xfrm>
            <a:off x="4266398" y="5577840"/>
            <a:ext cx="7529362" cy="320040"/>
          </a:xfrm>
          <a:prstGeom prst="rect">
            <a:avLst/>
          </a:prstGeom>
          <a:noFill/>
          <a:ln/>
        </p:spPr>
        <p:txBody>
          <a:bodyPr wrap="square" rtlCol="0" anchor="ctr"/>
          <a:lstStyle/>
          <a:p>
            <a:pPr marL="0" indent="0">
              <a:buNone/>
            </a:pPr>
            <a:r>
              <a:rPr lang="pt-BR" sz="1150" noProof="0">
                <a:solidFill>
                  <a:srgbClr val="CFE0D8"/>
                </a:solidFill>
                <a:latin typeface="Cambria" panose="02040503050406030204" pitchFamily="18" charset="0"/>
                <a:ea typeface="Cambria" panose="02040503050406030204" pitchFamily="18" charset="0"/>
                <a:cs typeface="Calibri" pitchFamily="34" charset="-120"/>
              </a:rPr>
              <a:t>Material elaborado para a capacitação de servidores municipais · AMVE · Associação de Municípios do Vale Europeu</a:t>
            </a:r>
            <a:endParaRPr lang="pt-BR" sz="1150" noProof="0">
              <a:latin typeface="Cambria" panose="02040503050406030204" pitchFamily="18" charset="0"/>
              <a:ea typeface="Cambria" panose="02040503050406030204" pitchFamily="18" charset="0"/>
            </a:endParaRPr>
          </a:p>
        </p:txBody>
      </p:sp>
      <p:pic>
        <p:nvPicPr>
          <p:cNvPr id="11" name="Image 2" descr="/tmp/assets2/tce_h_white.png"/>
          <p:cNvPicPr>
            <a:picLocks noChangeAspect="1"/>
          </p:cNvPicPr>
          <p:nvPr/>
        </p:nvPicPr>
        <p:blipFill>
          <a:blip r:embed="rId4"/>
          <a:stretch>
            <a:fillRect/>
          </a:stretch>
        </p:blipFill>
        <p:spPr>
          <a:xfrm>
            <a:off x="685800" y="5871972"/>
            <a:ext cx="1328980" cy="592836"/>
          </a:xfrm>
          <a:prstGeom prst="rect">
            <a:avLst/>
          </a:prstGeom>
        </p:spPr>
      </p:pic>
      <p:pic>
        <p:nvPicPr>
          <p:cNvPr id="14" name="Imagem 13" descr="Ícone&#10;&#10;Descrição gerada automaticamente">
            <a:extLst>
              <a:ext uri="{FF2B5EF4-FFF2-40B4-BE49-F238E27FC236}">
                <a16:creationId xmlns:a16="http://schemas.microsoft.com/office/drawing/2014/main" id="{5CCCCC04-681A-F8C5-56D1-926157082E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83051" y="3362923"/>
            <a:ext cx="346595" cy="346595"/>
          </a:xfrm>
          <a:prstGeom prst="rect">
            <a:avLst/>
          </a:prstGeom>
        </p:spPr>
      </p:pic>
      <p:pic>
        <p:nvPicPr>
          <p:cNvPr id="16" name="Imagem 15" descr="Ícone&#10;&#10;Descrição gerada automaticamente">
            <a:extLst>
              <a:ext uri="{FF2B5EF4-FFF2-40B4-BE49-F238E27FC236}">
                <a16:creationId xmlns:a16="http://schemas.microsoft.com/office/drawing/2014/main" id="{07C4EF6D-1604-0D25-D648-DA2CA52261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85868" y="3798652"/>
            <a:ext cx="346595" cy="346595"/>
          </a:xfrm>
          <a:prstGeom prst="rect">
            <a:avLst/>
          </a:prstGeom>
        </p:spPr>
      </p:pic>
      <p:pic>
        <p:nvPicPr>
          <p:cNvPr id="17" name="Imagem 16" descr="AMVE – Associação de Municípios do Vale Europeu">
            <a:extLst>
              <a:ext uri="{FF2B5EF4-FFF2-40B4-BE49-F238E27FC236}">
                <a16:creationId xmlns:a16="http://schemas.microsoft.com/office/drawing/2014/main" id="{5193FBD5-39E2-6165-9623-AB2A3D8F1396}"/>
              </a:ext>
            </a:extLst>
          </p:cNvPr>
          <p:cNvPicPr>
            <a:picLocks noChangeAspect="1"/>
          </p:cNvPicPr>
          <p:nvPr/>
        </p:nvPicPr>
        <p:blipFill>
          <a:blip r:embed="rId7">
            <a:duotone>
              <a:schemeClr val="bg2">
                <a:shade val="45000"/>
                <a:satMod val="135000"/>
              </a:schemeClr>
              <a:prstClr val="white"/>
            </a:duotone>
          </a:blip>
          <a:stretch>
            <a:fillRect/>
          </a:stretch>
        </p:blipFill>
        <p:spPr>
          <a:xfrm>
            <a:off x="10616340" y="5861342"/>
            <a:ext cx="1306956" cy="887482"/>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2df3a6c-4c41-4974-9a1e-bfdfb23dbfe3" xsi:nil="true"/>
    <lcf76f155ced4ddcb4097134ff3c332f xmlns="c3e069f3-b037-47b6-a197-88f315e4a41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o" ma:contentTypeID="0x010100949D7D6179705649A4912346C37F2B20" ma:contentTypeVersion="19" ma:contentTypeDescription="Crie um novo documento." ma:contentTypeScope="" ma:versionID="cfddfe024194a16634be24f141eacdc0">
  <xsd:schema xmlns:xsd="http://www.w3.org/2001/XMLSchema" xmlns:xs="http://www.w3.org/2001/XMLSchema" xmlns:p="http://schemas.microsoft.com/office/2006/metadata/properties" xmlns:ns2="c3e069f3-b037-47b6-a197-88f315e4a413" xmlns:ns3="02df3a6c-4c41-4974-9a1e-bfdfb23dbfe3" targetNamespace="http://schemas.microsoft.com/office/2006/metadata/properties" ma:root="true" ma:fieldsID="6cb25544b7c03ab5fb2870dced372213" ns2:_="" ns3:_="">
    <xsd:import namespace="c3e069f3-b037-47b6-a197-88f315e4a413"/>
    <xsd:import namespace="02df3a6c-4c41-4974-9a1e-bfdfb23dbfe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e069f3-b037-47b6-a197-88f315e4a4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Marcações de imagem" ma:readOnly="false" ma:fieldId="{5cf76f15-5ced-4ddc-b409-7134ff3c332f}" ma:taxonomyMulti="true" ma:sspId="03e2c201-8e1b-4cc8-b6fe-00f629cdb73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df3a6c-4c41-4974-9a1e-bfdfb23dbfe3" elementFormDefault="qualified">
    <xsd:import namespace="http://schemas.microsoft.com/office/2006/documentManagement/types"/>
    <xsd:import namespace="http://schemas.microsoft.com/office/infopath/2007/PartnerControls"/>
    <xsd:element name="SharedWithUsers" ma:index="19" nillable="true" ma:displayName="Compartilhado com"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hes de Compartilhado Com" ma:internalName="SharedWithDetails" ma:readOnly="true">
      <xsd:simpleType>
        <xsd:restriction base="dms:Note">
          <xsd:maxLength value="255"/>
        </xsd:restriction>
      </xsd:simpleType>
    </xsd:element>
    <xsd:element name="TaxCatchAll" ma:index="23" nillable="true" ma:displayName="Taxonomy Catch All Column" ma:hidden="true" ma:list="{bfcd2d6e-b486-4fbd-b126-82f9aaae6be7}" ma:internalName="TaxCatchAll" ma:showField="CatchAllData" ma:web="02df3a6c-4c41-4974-9a1e-bfdfb23dbf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12CD5-14BD-4F94-9323-ADA3BE92F912}">
  <ds:schemaRefs>
    <ds:schemaRef ds:uri="706b96f1-b67b-4d54-a776-b225fbbacc07"/>
    <ds:schemaRef ds:uri="e1bbfe0d-e174-4b27-9784-966b9e74c9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33858B8-673A-4804-A090-3793BB9F04D5}"/>
</file>

<file path=customXml/itemProps3.xml><?xml version="1.0" encoding="utf-8"?>
<ds:datastoreItem xmlns:ds="http://schemas.openxmlformats.org/officeDocument/2006/customXml" ds:itemID="{928885EA-DD03-479D-AED4-A358D389F28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TotalTime>
  <Words>4302</Words>
  <Application>Microsoft Office PowerPoint</Application>
  <PresentationFormat>Widescreen</PresentationFormat>
  <Paragraphs>658</Paragraphs>
  <Slides>48</Slides>
  <Notes>44</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48</vt:i4>
      </vt:variant>
    </vt:vector>
  </HeadingPairs>
  <TitlesOfParts>
    <vt:vector size="52" baseType="lpstr">
      <vt:lpstr>Arial</vt:lpstr>
      <vt:lpstr>Calibri</vt:lpstr>
      <vt:lpstr>Cambria</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Atuação Correcional Contemporânea nos Municípios — AMVE</dc:title>
  <dc:subject>PptxGenJS Presentation</dc:subject>
  <dc:creator>Corregedoria-Geral do TCE/SC</dc:creator>
  <cp:lastModifiedBy>GEOVANE EZIEL CARDOSO</cp:lastModifiedBy>
  <cp:revision>1</cp:revision>
  <cp:lastPrinted>2026-06-30T17:01:53Z</cp:lastPrinted>
  <dcterms:created xsi:type="dcterms:W3CDTF">2026-06-27T21:52:52Z</dcterms:created>
  <dcterms:modified xsi:type="dcterms:W3CDTF">2026-07-09T12:53:12Z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0x010100949D7D6179705649A4912346C37F2B20</vt:lpwstr>
  </property>
  <property fmtid="{D5CDD505-2E9C-101B-9397-08002B2CF9AE}" pid="3" name="MediaServiceImageTags">
    <vt:lpwstr/>
  </property>
</Properties>
</file>