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changesInfos/changesInfo1.xml" ContentType="application/vnd.ms-powerpoint.changesinfo+xml"/>
  <Override PartName="/ppt/diagrams/quickStyle3.xml" ContentType="application/vnd.openxmlformats-officedocument.drawingml.diagramStyle+xml"/>
  <Override PartName="/ppt/diagrams/colors4.xml" ContentType="application/vnd.openxmlformats-officedocument.drawingml.diagramColors+xml"/>
  <Override PartName="/ppt/diagrams/data3.xml" ContentType="application/vnd.openxmlformats-officedocument.drawingml.diagramData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drawing2.xml" ContentType="application/vnd.ms-office.drawingml.diagramDrawing+xml"/>
  <Override PartName="/ppt/diagrams/data2.xml" ContentType="application/vnd.openxmlformats-officedocument.drawingml.diagramData+xml"/>
  <Override PartName="/ppt/slideLayouts/slideLayout8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slides/slide19.xml" ContentType="application/vnd.openxmlformats-officedocument.presentationml.slide+xml"/>
  <Override PartName="/ppt/slides/slide33.xml" ContentType="application/vnd.openxmlformats-officedocument.presentationml.slide+xml"/>
  <Override PartName="/ppt/diagrams/drawing5.xml" ContentType="application/vnd.ms-office.drawingml.diagramDrawing+xml"/>
  <Override PartName="/ppt/diagrams/layout4.xml" ContentType="application/vnd.openxmlformats-officedocument.drawingml.diagramLayout+xml"/>
  <Override PartName="/ppt/slideLayouts/slideLayout2.xml" ContentType="application/vnd.openxmlformats-officedocument.presentationml.slideLayout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slides/slide17.xml" ContentType="application/vnd.openxmlformats-officedocument.presentationml.slide+xml"/>
  <Override PartName="/ppt/diagrams/quickStyle1.xml" ContentType="application/vnd.openxmlformats-officedocument.drawingml.diagramStyle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colors6.xml" ContentType="application/vnd.openxmlformats-officedocument.drawingml.diagramColors+xml"/>
  <Override PartName="/ppt/diagrams/data4.xml" ContentType="application/vnd.openxmlformats-officedocument.drawingml.diagramData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32.xml" ContentType="application/vnd.openxmlformats-officedocument.presentationml.slide+xml"/>
  <Override PartName="/ppt/diagrams/layout5.xml" ContentType="application/vnd.openxmlformats-officedocument.drawingml.diagramLayout+xml"/>
  <Override PartName="/ppt/slides/slide25.xml" ContentType="application/vnd.openxmlformats-officedocument.presentationml.slide+xml"/>
  <Override PartName="/ppt/diagrams/quickStyle7.xml" ContentType="application/vnd.openxmlformats-officedocument.drawingml.diagramStyle+xml"/>
  <Override PartName="/ppt/slideLayouts/slideLayout18.xml" ContentType="application/vnd.openxmlformats-officedocument.presentationml.slideLayout+xml"/>
  <Override PartName="/ppt/slides/slide23.xml" ContentType="application/vnd.openxmlformats-officedocument.presentationml.slide+xml"/>
  <Override PartName="/ppt/slides/slide28.xml" ContentType="application/vnd.openxmlformats-officedocument.presentationml.slide+xml"/>
  <Override PartName="/ppt/slides/slide8.xml" ContentType="application/vnd.openxmlformats-officedocument.presentationml.slide+xml"/>
  <Override PartName="/ppt/diagrams/layout2.xml" ContentType="application/vnd.openxmlformats-officedocument.drawingml.diagramLayout+xml"/>
  <Override PartName="/ppt/diagrams/drawing3.xml" ContentType="application/vnd.ms-office.drawingml.diagramDrawing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diagrams/quickStyle2.xml" ContentType="application/vnd.openxmlformats-officedocument.drawingml.diagramStyle+xml"/>
  <Override PartName="/ppt/slideLayouts/slideLayout11.xml" ContentType="application/vnd.openxmlformats-officedocument.presentationml.slideLayout+xml"/>
  <Override PartName="/ppt/diagrams/drawing1.xml" ContentType="application/vnd.ms-office.drawingml.diagramDrawing+xml"/>
  <Override PartName="/ppt/slideLayouts/slideLayout4.xml" ContentType="application/vnd.openxmlformats-officedocument.presentationml.slideLayout+xml"/>
  <Override PartName="/ppt/diagrams/colors1.xml" ContentType="application/vnd.openxmlformats-officedocument.drawingml.diagramColors+xml"/>
  <Override PartName="/ppt/slideLayouts/slideLayout20.xml" ContentType="application/vnd.openxmlformats-officedocument.presentationml.slideLayout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diagrams/colors5.xml" ContentType="application/vnd.openxmlformats-officedocument.drawingml.diagramColors+xml"/>
  <Override PartName="/ppt/slideLayouts/slideLayout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19.xml" ContentType="application/vnd.openxmlformats-officedocument.presentationml.slideLayout+xml"/>
  <Override PartName="/ppt/slides/slide16.xml" ContentType="application/vnd.openxmlformats-officedocument.presentationml.slide+xml"/>
  <Override PartName="/ppt/theme/theme3.xml" ContentType="application/vnd.openxmlformats-officedocument.theme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docMetadata/LabelInfo.xml" ContentType="application/vnd.ms-office.classificationlabels+xml"/>
  <Override PartName="/ppt/slideLayouts/slideLayout24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4.xml" ContentType="application/vnd.openxmlformats-officedocument.drawingml.diagramStyle+xml"/>
  <Override PartName="/ppt/slides/slide4.xml" ContentType="application/vnd.openxmlformats-officedocument.presentationml.slide+xml"/>
  <Override PartName="/ppt/slideLayouts/slideLayout2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rawing6.xml" ContentType="application/vnd.ms-office.drawingml.diagramDrawing+xml"/>
  <Override PartName="/ppt/slideMasters/slideMaster2.xml" ContentType="application/vnd.openxmlformats-officedocument.presentationml.slideMaster+xml"/>
  <Override PartName="/ppt/slides/slide27.xml" ContentType="application/vnd.openxmlformats-officedocument.presentationml.slide+xml"/>
  <Override PartName="/ppt/slides/slide7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ppt/slides/slide14.xml" ContentType="application/vnd.openxmlformats-officedocument.presentationml.slide+xml"/>
  <Override PartName="/ppt/diagrams/colors3.xml" ContentType="application/vnd.openxmlformats-officedocument.drawingml.diagramColors+xml"/>
  <Override PartName="/ppt/slideLayouts/slideLayout2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9.xml" ContentType="application/vnd.openxmlformats-officedocument.presentationml.slide+xml"/>
  <Override PartName="/ppt/diagrams/colors7.xml" ContentType="application/vnd.openxmlformats-officedocument.drawingml.diagramColors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layout3.xml" ContentType="application/vnd.openxmlformats-officedocument.drawingml.diagramLayout+xml"/>
  <Override PartName="/ppt/slides/slide11.xml" ContentType="application/vnd.openxmlformats-officedocument.presentationml.slide+xml"/>
  <Override PartName="/ppt/viewProps.xml" ContentType="application/vnd.openxmlformats-officedocument.presentationml.viewProps+xml"/>
  <Override PartName="/ppt/slides/slide10.xml" ContentType="application/vnd.openxmlformats-officedocument.presentationml.slide+xml"/>
  <Override PartName="/ppt/diagrams/data6.xml" ContentType="application/vnd.openxmlformats-officedocument.drawingml.diagramData+xml"/>
  <Override PartName="/ppt/tableStyles.xml" ContentType="application/vnd.openxmlformats-officedocument.presentationml.tableStyles+xml"/>
  <Override PartName="/ppt/slides/slide18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6.xml" ContentType="application/vnd.openxmlformats-officedocument.presentationml.slide+xml"/>
  <Override PartName="/ppt/diagrams/drawing7.xml" ContentType="application/vnd.ms-office.drawingml.diagramDrawing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revisionInfo.xml" ContentType="application/vnd.ms-powerpoint.revisioninfo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diagrams/layout8.xml" ContentType="application/vnd.openxmlformats-officedocument.drawingml.diagramLayout+xml"/>
  <Override PartName="/ppt/diagrams/colors8.xml" ContentType="application/vnd.openxmlformats-officedocument.drawingml.diagramColors+xml"/>
  <Override PartName="/ppt/slides/slide36.xml" ContentType="application/vnd.openxmlformats-officedocument.presentationml.slide+xml"/>
  <Override PartName="/ppt/diagrams/quickStyle8.xml" ContentType="application/vnd.openxmlformats-officedocument.drawingml.diagramStyle+xml"/>
  <Override PartName="/ppt/diagrams/drawing8.xml" ContentType="application/vnd.ms-office.drawingml.diagramDrawing+xml"/>
  <Override PartName="/ppt/diagrams/data8.xml" ContentType="application/vnd.openxmlformats-officedocument.drawingml.diagramData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slides/slide43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49"/>
  </p:notesMasterIdLst>
  <p:sldIdLst>
    <p:sldId id="256" r:id="rId3"/>
    <p:sldId id="1817" r:id="rId4"/>
    <p:sldId id="1801" r:id="rId5"/>
    <p:sldId id="1577" r:id="rId6"/>
    <p:sldId id="1800" r:id="rId7"/>
    <p:sldId id="1416" r:id="rId8"/>
    <p:sldId id="1780" r:id="rId9"/>
    <p:sldId id="1773" r:id="rId10"/>
    <p:sldId id="1770" r:id="rId11"/>
    <p:sldId id="257" r:id="rId12"/>
    <p:sldId id="1690" r:id="rId13"/>
    <p:sldId id="1728" r:id="rId14"/>
    <p:sldId id="1798" r:id="rId15"/>
    <p:sldId id="1795" r:id="rId16"/>
    <p:sldId id="1816" r:id="rId17"/>
    <p:sldId id="1737" r:id="rId18"/>
    <p:sldId id="1764" r:id="rId19"/>
    <p:sldId id="1810" r:id="rId20"/>
    <p:sldId id="1818" r:id="rId21"/>
    <p:sldId id="1827" r:id="rId22"/>
    <p:sldId id="1828" r:id="rId23"/>
    <p:sldId id="1819" r:id="rId24"/>
    <p:sldId id="1806" r:id="rId25"/>
    <p:sldId id="1813" r:id="rId26"/>
    <p:sldId id="1812" r:id="rId27"/>
    <p:sldId id="1774" r:id="rId28"/>
    <p:sldId id="1807" r:id="rId29"/>
    <p:sldId id="1811" r:id="rId30"/>
    <p:sldId id="1777" r:id="rId31"/>
    <p:sldId id="1803" r:id="rId32"/>
    <p:sldId id="1775" r:id="rId33"/>
    <p:sldId id="311" r:id="rId34"/>
    <p:sldId id="1808" r:id="rId35"/>
    <p:sldId id="358" r:id="rId36"/>
    <p:sldId id="1814" r:id="rId37"/>
    <p:sldId id="1782" r:id="rId38"/>
    <p:sldId id="1783" r:id="rId39"/>
    <p:sldId id="1786" r:id="rId40"/>
    <p:sldId id="1787" r:id="rId41"/>
    <p:sldId id="1789" r:id="rId42"/>
    <p:sldId id="1776" r:id="rId43"/>
    <p:sldId id="1809" r:id="rId44"/>
    <p:sldId id="1804" r:id="rId45"/>
    <p:sldId id="1805" r:id="rId46"/>
    <p:sldId id="1788" r:id="rId47"/>
    <p:sldId id="310" r:id="rId48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1111" userDrawn="1">
          <p15:clr>
            <a:srgbClr val="A4A3A4"/>
          </p15:clr>
        </p15:guide>
        <p15:guide id="3" orient="horz" pos="2913">
          <p15:clr>
            <a:srgbClr val="A4A3A4"/>
          </p15:clr>
        </p15:guide>
        <p15:guide id="4" pos="36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1FB2CB-C05F-2349-A0C6-270FD87DED8F}" v="821" dt="2026-07-03T20:16:02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 autoAdjust="0"/>
    <p:restoredTop sz="94658" autoAdjust="0"/>
  </p:normalViewPr>
  <p:slideViewPr>
    <p:cSldViewPr snapToGrid="0" snapToObjects="1">
      <p:cViewPr>
        <p:scale>
          <a:sx n="97" d="100"/>
          <a:sy n="97" d="100"/>
        </p:scale>
        <p:origin x="-352" y="592"/>
      </p:cViewPr>
      <p:guideLst>
        <p:guide orient="horz" pos="2341"/>
        <p:guide pos="1111"/>
        <p:guide orient="horz" pos="2913"/>
        <p:guide pos="3605"/>
      </p:guideLst>
    </p:cSldViewPr>
  </p:slideViewPr>
  <p:outlineViewPr>
    <p:cViewPr>
      <p:scale>
        <a:sx n="33" d="100"/>
        <a:sy n="33" d="100"/>
      </p:scale>
      <p:origin x="0" y="526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8" Type="http://schemas.openxmlformats.org/officeDocument/2006/relationships/customXml" Target="../customXml/item3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customXml" Target="../customXml/item1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57" Type="http://schemas.openxmlformats.org/officeDocument/2006/relationships/customXml" Target="../customXml/item2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de Bona da Silva" userId="248c90a3-3ca0-474b-b01f-1cc7765d65d4" providerId="ADAL" clId="{1E01B9E0-2285-55DA-A3C9-C34AC8E49FFD}"/>
    <pc:docChg chg="undo redo custSel addSld delSld modSld sldOrd">
      <pc:chgData name="Rodrigo de Bona da Silva" userId="248c90a3-3ca0-474b-b01f-1cc7765d65d4" providerId="ADAL" clId="{1E01B9E0-2285-55DA-A3C9-C34AC8E49FFD}" dt="2026-07-03T20:16:22.017" v="5076" actId="478"/>
      <pc:docMkLst>
        <pc:docMk/>
      </pc:docMkLst>
      <pc:sldChg chg="delSp modSp mod">
        <pc:chgData name="Rodrigo de Bona da Silva" userId="248c90a3-3ca0-474b-b01f-1cc7765d65d4" providerId="ADAL" clId="{1E01B9E0-2285-55DA-A3C9-C34AC8E49FFD}" dt="2026-07-03T19:41:03.733" v="4388" actId="20577"/>
        <pc:sldMkLst>
          <pc:docMk/>
          <pc:sldMk cId="3054227427" sldId="256"/>
        </pc:sldMkLst>
        <pc:spChg chg="mod">
          <ac:chgData name="Rodrigo de Bona da Silva" userId="248c90a3-3ca0-474b-b01f-1cc7765d65d4" providerId="ADAL" clId="{1E01B9E0-2285-55DA-A3C9-C34AC8E49FFD}" dt="2026-07-03T19:39:50.635" v="4383" actId="1076"/>
          <ac:spMkLst>
            <pc:docMk/>
            <pc:sldMk cId="3054227427" sldId="256"/>
            <ac:spMk id="2" creationId="{BD82E03C-2B08-FA94-BCE9-8D30E604017D}"/>
          </ac:spMkLst>
        </pc:spChg>
        <pc:spChg chg="mod">
          <ac:chgData name="Rodrigo de Bona da Silva" userId="248c90a3-3ca0-474b-b01f-1cc7765d65d4" providerId="ADAL" clId="{1E01B9E0-2285-55DA-A3C9-C34AC8E49FFD}" dt="2026-07-03T19:41:03.733" v="4388" actId="20577"/>
          <ac:spMkLst>
            <pc:docMk/>
            <pc:sldMk cId="3054227427" sldId="256"/>
            <ac:spMk id="12" creationId="{14738935-A1CE-33B8-71C8-0C9B35DD279A}"/>
          </ac:spMkLst>
        </pc:spChg>
      </pc:sldChg>
      <pc:sldChg chg="add del">
        <pc:chgData name="Rodrigo de Bona da Silva" userId="248c90a3-3ca0-474b-b01f-1cc7765d65d4" providerId="ADAL" clId="{1E01B9E0-2285-55DA-A3C9-C34AC8E49FFD}" dt="2026-07-03T19:23:45.355" v="4371" actId="2696"/>
        <pc:sldMkLst>
          <pc:docMk/>
          <pc:sldMk cId="3461433957" sldId="310"/>
        </pc:sldMkLst>
      </pc:sldChg>
      <pc:sldChg chg="add">
        <pc:chgData name="Rodrigo de Bona da Silva" userId="248c90a3-3ca0-474b-b01f-1cc7765d65d4" providerId="ADAL" clId="{1E01B9E0-2285-55DA-A3C9-C34AC8E49FFD}" dt="2026-07-03T19:23:27.927" v="4369"/>
        <pc:sldMkLst>
          <pc:docMk/>
          <pc:sldMk cId="2674742525" sldId="311"/>
        </pc:sldMkLst>
      </pc:sldChg>
      <pc:sldChg chg="del">
        <pc:chgData name="Rodrigo de Bona da Silva" userId="248c90a3-3ca0-474b-b01f-1cc7765d65d4" providerId="ADAL" clId="{1E01B9E0-2285-55DA-A3C9-C34AC8E49FFD}" dt="2026-07-03T19:23:16.650" v="4368" actId="2696"/>
        <pc:sldMkLst>
          <pc:docMk/>
          <pc:sldMk cId="3372689341" sldId="311"/>
        </pc:sldMkLst>
      </pc:sldChg>
      <pc:sldChg chg="delSp modSp add mod">
        <pc:chgData name="Rodrigo de Bona da Silva" userId="248c90a3-3ca0-474b-b01f-1cc7765d65d4" providerId="ADAL" clId="{1E01B9E0-2285-55DA-A3C9-C34AC8E49FFD}" dt="2026-07-03T20:16:22.017" v="5076" actId="478"/>
        <pc:sldMkLst>
          <pc:docMk/>
          <pc:sldMk cId="68849658" sldId="358"/>
        </pc:sldMkLst>
        <pc:spChg chg="mod">
          <ac:chgData name="Rodrigo de Bona da Silva" userId="248c90a3-3ca0-474b-b01f-1cc7765d65d4" providerId="ADAL" clId="{1E01B9E0-2285-55DA-A3C9-C34AC8E49FFD}" dt="2026-07-03T20:16:09.367" v="5070" actId="1076"/>
          <ac:spMkLst>
            <pc:docMk/>
            <pc:sldMk cId="68849658" sldId="358"/>
            <ac:spMk id="2" creationId="{19EF08FC-35A1-353A-84F5-681C6467B5DA}"/>
          </ac:spMkLst>
        </pc:spChg>
        <pc:spChg chg="mod">
          <ac:chgData name="Rodrigo de Bona da Silva" userId="248c90a3-3ca0-474b-b01f-1cc7765d65d4" providerId="ADAL" clId="{1E01B9E0-2285-55DA-A3C9-C34AC8E49FFD}" dt="2026-07-03T20:16:15.751" v="5073" actId="403"/>
          <ac:spMkLst>
            <pc:docMk/>
            <pc:sldMk cId="68849658" sldId="358"/>
            <ac:spMk id="3" creationId="{0E091710-2D45-8602-DBD1-65C9AB98B9A7}"/>
          </ac:spMkLst>
        </pc:spChg>
        <pc:spChg chg="del">
          <ac:chgData name="Rodrigo de Bona da Silva" userId="248c90a3-3ca0-474b-b01f-1cc7765d65d4" providerId="ADAL" clId="{1E01B9E0-2285-55DA-A3C9-C34AC8E49FFD}" dt="2026-07-03T20:16:05.814" v="5069" actId="478"/>
          <ac:spMkLst>
            <pc:docMk/>
            <pc:sldMk cId="68849658" sldId="358"/>
            <ac:spMk id="6" creationId="{CFA584CA-2B3E-CD07-D908-31CC7ED91B7F}"/>
          </ac:spMkLst>
        </pc:spChg>
        <pc:grpChg chg="del">
          <ac:chgData name="Rodrigo de Bona da Silva" userId="248c90a3-3ca0-474b-b01f-1cc7765d65d4" providerId="ADAL" clId="{1E01B9E0-2285-55DA-A3C9-C34AC8E49FFD}" dt="2026-07-03T20:16:22.017" v="5076" actId="478"/>
          <ac:grpSpMkLst>
            <pc:docMk/>
            <pc:sldMk cId="68849658" sldId="358"/>
            <ac:grpSpMk id="8" creationId="{2C51196E-C423-C94E-9582-727928C2FFC1}"/>
          </ac:grpSpMkLst>
        </pc:grpChg>
        <pc:picChg chg="mod">
          <ac:chgData name="Rodrigo de Bona da Silva" userId="248c90a3-3ca0-474b-b01f-1cc7765d65d4" providerId="ADAL" clId="{1E01B9E0-2285-55DA-A3C9-C34AC8E49FFD}" dt="2026-07-03T20:16:19.200" v="5074" actId="1076"/>
          <ac:picMkLst>
            <pc:docMk/>
            <pc:sldMk cId="68849658" sldId="358"/>
            <ac:picMk id="5" creationId="{C09445DB-D62F-32D2-2D62-E77CBCA37CC4}"/>
          </ac:picMkLst>
        </pc:picChg>
        <pc:picChg chg="del">
          <ac:chgData name="Rodrigo de Bona da Silva" userId="248c90a3-3ca0-474b-b01f-1cc7765d65d4" providerId="ADAL" clId="{1E01B9E0-2285-55DA-A3C9-C34AC8E49FFD}" dt="2026-07-03T20:16:20.536" v="5075" actId="478"/>
          <ac:picMkLst>
            <pc:docMk/>
            <pc:sldMk cId="68849658" sldId="358"/>
            <ac:picMk id="7" creationId="{DC138BE3-A3C4-8C15-18E4-9D9E49BEA10A}"/>
          </ac:picMkLst>
        </pc:picChg>
      </pc:sldChg>
      <pc:sldChg chg="delSp add del mod">
        <pc:chgData name="Rodrigo de Bona da Silva" userId="248c90a3-3ca0-474b-b01f-1cc7765d65d4" providerId="ADAL" clId="{1E01B9E0-2285-55DA-A3C9-C34AC8E49FFD}" dt="2026-07-03T20:11:35.076" v="5013" actId="2696"/>
        <pc:sldMkLst>
          <pc:docMk/>
          <pc:sldMk cId="395729679" sldId="680"/>
        </pc:sldMkLst>
        <pc:spChg chg="del">
          <ac:chgData name="Rodrigo de Bona da Silva" userId="248c90a3-3ca0-474b-b01f-1cc7765d65d4" providerId="ADAL" clId="{1E01B9E0-2285-55DA-A3C9-C34AC8E49FFD}" dt="2026-07-03T20:11:17.781" v="5011" actId="478"/>
          <ac:spMkLst>
            <pc:docMk/>
            <pc:sldMk cId="395729679" sldId="680"/>
            <ac:spMk id="4" creationId="{F2DF83C5-D9A7-C110-E39F-E2FEF40104EB}"/>
          </ac:spMkLst>
        </pc:spChg>
      </pc:sldChg>
      <pc:sldChg chg="addSp modSp mod modAnim">
        <pc:chgData name="Rodrigo de Bona da Silva" userId="248c90a3-3ca0-474b-b01f-1cc7765d65d4" providerId="ADAL" clId="{1E01B9E0-2285-55DA-A3C9-C34AC8E49FFD}" dt="2026-07-03T19:08:10.554" v="4269" actId="115"/>
        <pc:sldMkLst>
          <pc:docMk/>
          <pc:sldMk cId="1892824400" sldId="1416"/>
        </pc:sldMkLst>
        <pc:spChg chg="mod">
          <ac:chgData name="Rodrigo de Bona da Silva" userId="248c90a3-3ca0-474b-b01f-1cc7765d65d4" providerId="ADAL" clId="{1E01B9E0-2285-55DA-A3C9-C34AC8E49FFD}" dt="2026-07-03T18:57:23.901" v="3733" actId="1035"/>
          <ac:spMkLst>
            <pc:docMk/>
            <pc:sldMk cId="1892824400" sldId="1416"/>
            <ac:spMk id="2" creationId="{E85E8D56-6EBF-48E1-A8BA-15F0324FCB6B}"/>
          </ac:spMkLst>
        </pc:spChg>
        <pc:spChg chg="add mod">
          <ac:chgData name="Rodrigo de Bona da Silva" userId="248c90a3-3ca0-474b-b01f-1cc7765d65d4" providerId="ADAL" clId="{1E01B9E0-2285-55DA-A3C9-C34AC8E49FFD}" dt="2026-07-03T19:08:10.554" v="4269" actId="115"/>
          <ac:spMkLst>
            <pc:docMk/>
            <pc:sldMk cId="1892824400" sldId="1416"/>
            <ac:spMk id="3" creationId="{AAEE764C-0A7E-B2B5-4D41-05216FBD936E}"/>
          </ac:spMkLst>
        </pc:spChg>
        <pc:spChg chg="mod">
          <ac:chgData name="Rodrigo de Bona da Silva" userId="248c90a3-3ca0-474b-b01f-1cc7765d65d4" providerId="ADAL" clId="{1E01B9E0-2285-55DA-A3C9-C34AC8E49FFD}" dt="2026-07-03T18:57:23.901" v="3733" actId="1035"/>
          <ac:spMkLst>
            <pc:docMk/>
            <pc:sldMk cId="1892824400" sldId="1416"/>
            <ac:spMk id="5" creationId="{D790FE38-3EC0-4184-B0D1-7120E8210E43}"/>
          </ac:spMkLst>
        </pc:spChg>
        <pc:graphicFrameChg chg="mod modGraphic">
          <ac:chgData name="Rodrigo de Bona da Silva" userId="248c90a3-3ca0-474b-b01f-1cc7765d65d4" providerId="ADAL" clId="{1E01B9E0-2285-55DA-A3C9-C34AC8E49FFD}" dt="2026-07-03T19:02:44.703" v="3986" actId="20577"/>
          <ac:graphicFrameMkLst>
            <pc:docMk/>
            <pc:sldMk cId="1892824400" sldId="1416"/>
            <ac:graphicFrameMk id="7" creationId="{E8D05E28-4FDE-46F6-92E1-35D512FC9289}"/>
          </ac:graphicFrameMkLst>
        </pc:graphicFrameChg>
      </pc:sldChg>
      <pc:sldChg chg="modSp mod">
        <pc:chgData name="Rodrigo de Bona da Silva" userId="248c90a3-3ca0-474b-b01f-1cc7765d65d4" providerId="ADAL" clId="{1E01B9E0-2285-55DA-A3C9-C34AC8E49FFD}" dt="2026-07-03T18:43:29.559" v="3487" actId="115"/>
        <pc:sldMkLst>
          <pc:docMk/>
          <pc:sldMk cId="2822735144" sldId="1577"/>
        </pc:sldMkLst>
        <pc:spChg chg="mod">
          <ac:chgData name="Rodrigo de Bona da Silva" userId="248c90a3-3ca0-474b-b01f-1cc7765d65d4" providerId="ADAL" clId="{1E01B9E0-2285-55DA-A3C9-C34AC8E49FFD}" dt="2026-07-03T18:43:29.559" v="3487" actId="115"/>
          <ac:spMkLst>
            <pc:docMk/>
            <pc:sldMk cId="2822735144" sldId="1577"/>
            <ac:spMk id="2" creationId="{6ABFBC74-8D50-E1F3-9A04-49C81C349049}"/>
          </ac:spMkLst>
        </pc:spChg>
      </pc:sldChg>
      <pc:sldChg chg="modSp add mod">
        <pc:chgData name="Rodrigo de Bona da Silva" userId="248c90a3-3ca0-474b-b01f-1cc7765d65d4" providerId="ADAL" clId="{1E01B9E0-2285-55DA-A3C9-C34AC8E49FFD}" dt="2026-07-03T20:02:07.508" v="4831" actId="20577"/>
        <pc:sldMkLst>
          <pc:docMk/>
          <pc:sldMk cId="1771177896" sldId="1737"/>
        </pc:sldMkLst>
        <pc:spChg chg="mod">
          <ac:chgData name="Rodrigo de Bona da Silva" userId="248c90a3-3ca0-474b-b01f-1cc7765d65d4" providerId="ADAL" clId="{1E01B9E0-2285-55DA-A3C9-C34AC8E49FFD}" dt="2026-07-03T20:01:43.933" v="4819" actId="20577"/>
          <ac:spMkLst>
            <pc:docMk/>
            <pc:sldMk cId="1771177896" sldId="1737"/>
            <ac:spMk id="5" creationId="{8BE231DF-FD8A-D5A0-B93E-FA29CA4B3320}"/>
          </ac:spMkLst>
        </pc:spChg>
        <pc:spChg chg="mod">
          <ac:chgData name="Rodrigo de Bona da Silva" userId="248c90a3-3ca0-474b-b01f-1cc7765d65d4" providerId="ADAL" clId="{1E01B9E0-2285-55DA-A3C9-C34AC8E49FFD}" dt="2026-07-03T20:01:53.262" v="4821" actId="113"/>
          <ac:spMkLst>
            <pc:docMk/>
            <pc:sldMk cId="1771177896" sldId="1737"/>
            <ac:spMk id="14" creationId="{FC8F9256-4A91-B2F6-66EE-C695731B1B2F}"/>
          </ac:spMkLst>
        </pc:spChg>
        <pc:spChg chg="mod">
          <ac:chgData name="Rodrigo de Bona da Silva" userId="248c90a3-3ca0-474b-b01f-1cc7765d65d4" providerId="ADAL" clId="{1E01B9E0-2285-55DA-A3C9-C34AC8E49FFD}" dt="2026-07-03T20:02:07.508" v="4831" actId="20577"/>
          <ac:spMkLst>
            <pc:docMk/>
            <pc:sldMk cId="1771177896" sldId="1737"/>
            <ac:spMk id="15" creationId="{8E531DAB-5040-4E7D-FC50-284E080E45CE}"/>
          </ac:spMkLst>
        </pc:spChg>
      </pc:sldChg>
      <pc:sldChg chg="del">
        <pc:chgData name="Rodrigo de Bona da Silva" userId="248c90a3-3ca0-474b-b01f-1cc7765d65d4" providerId="ADAL" clId="{1E01B9E0-2285-55DA-A3C9-C34AC8E49FFD}" dt="2026-07-03T19:59:06.828" v="4738" actId="2696"/>
        <pc:sldMkLst>
          <pc:docMk/>
          <pc:sldMk cId="3682098202" sldId="1737"/>
        </pc:sldMkLst>
      </pc:sldChg>
      <pc:sldChg chg="add del">
        <pc:chgData name="Rodrigo de Bona da Silva" userId="248c90a3-3ca0-474b-b01f-1cc7765d65d4" providerId="ADAL" clId="{1E01B9E0-2285-55DA-A3C9-C34AC8E49FFD}" dt="2026-07-03T20:02:28.922" v="4833" actId="2696"/>
        <pc:sldMkLst>
          <pc:docMk/>
          <pc:sldMk cId="2320994807" sldId="1764"/>
        </pc:sldMkLst>
      </pc:sldChg>
      <pc:sldChg chg="addSp modSp mod modAnim">
        <pc:chgData name="Rodrigo de Bona da Silva" userId="248c90a3-3ca0-474b-b01f-1cc7765d65d4" providerId="ADAL" clId="{1E01B9E0-2285-55DA-A3C9-C34AC8E49FFD}" dt="2026-07-03T20:09:43.678" v="5009" actId="13926"/>
        <pc:sldMkLst>
          <pc:docMk/>
          <pc:sldMk cId="1308286790" sldId="1770"/>
        </pc:sldMkLst>
        <pc:spChg chg="mod">
          <ac:chgData name="Rodrigo de Bona da Silva" userId="248c90a3-3ca0-474b-b01f-1cc7765d65d4" providerId="ADAL" clId="{1E01B9E0-2285-55DA-A3C9-C34AC8E49FFD}" dt="2026-07-03T19:04:43.553" v="3994" actId="20577"/>
          <ac:spMkLst>
            <pc:docMk/>
            <pc:sldMk cId="1308286790" sldId="1770"/>
            <ac:spMk id="33794" creationId="{00000000-0000-0000-0000-000000000000}"/>
          </ac:spMkLst>
        </pc:spChg>
        <pc:spChg chg="mod">
          <ac:chgData name="Rodrigo de Bona da Silva" userId="248c90a3-3ca0-474b-b01f-1cc7765d65d4" providerId="ADAL" clId="{1E01B9E0-2285-55DA-A3C9-C34AC8E49FFD}" dt="2026-07-03T20:09:43.678" v="5009" actId="13926"/>
          <ac:spMkLst>
            <pc:docMk/>
            <pc:sldMk cId="1308286790" sldId="1770"/>
            <ac:spMk id="33804" creationId="{00000000-0000-0000-0000-000000000000}"/>
          </ac:spMkLst>
        </pc:spChg>
        <pc:cxnChg chg="add mod">
          <ac:chgData name="Rodrigo de Bona da Silva" userId="248c90a3-3ca0-474b-b01f-1cc7765d65d4" providerId="ADAL" clId="{1E01B9E0-2285-55DA-A3C9-C34AC8E49FFD}" dt="2026-07-03T19:56:16.551" v="4534" actId="1076"/>
          <ac:cxnSpMkLst>
            <pc:docMk/>
            <pc:sldMk cId="1308286790" sldId="1770"/>
            <ac:cxnSpMk id="6" creationId="{AE95E08B-CEDC-4102-5FDC-F8EB4C934831}"/>
          </ac:cxnSpMkLst>
        </pc:cxnChg>
        <pc:cxnChg chg="add mod">
          <ac:chgData name="Rodrigo de Bona da Silva" userId="248c90a3-3ca0-474b-b01f-1cc7765d65d4" providerId="ADAL" clId="{1E01B9E0-2285-55DA-A3C9-C34AC8E49FFD}" dt="2026-07-03T19:56:20.152" v="4535" actId="1076"/>
          <ac:cxnSpMkLst>
            <pc:docMk/>
            <pc:sldMk cId="1308286790" sldId="1770"/>
            <ac:cxnSpMk id="7" creationId="{BFEC2B2A-D4CE-14D2-6153-D813963BB670}"/>
          </ac:cxnSpMkLst>
        </pc:cxnChg>
      </pc:sldChg>
      <pc:sldChg chg="add">
        <pc:chgData name="Rodrigo de Bona da Silva" userId="248c90a3-3ca0-474b-b01f-1cc7765d65d4" providerId="ADAL" clId="{1E01B9E0-2285-55DA-A3C9-C34AC8E49FFD}" dt="2026-07-03T19:23:27.927" v="4369"/>
        <pc:sldMkLst>
          <pc:docMk/>
          <pc:sldMk cId="1891013861" sldId="1775"/>
        </pc:sldMkLst>
      </pc:sldChg>
      <pc:sldChg chg="del">
        <pc:chgData name="Rodrigo de Bona da Silva" userId="248c90a3-3ca0-474b-b01f-1cc7765d65d4" providerId="ADAL" clId="{1E01B9E0-2285-55DA-A3C9-C34AC8E49FFD}" dt="2026-07-03T19:23:16.650" v="4368" actId="2696"/>
        <pc:sldMkLst>
          <pc:docMk/>
          <pc:sldMk cId="2049281944" sldId="1775"/>
        </pc:sldMkLst>
      </pc:sldChg>
      <pc:sldChg chg="add del">
        <pc:chgData name="Rodrigo de Bona da Silva" userId="248c90a3-3ca0-474b-b01f-1cc7765d65d4" providerId="ADAL" clId="{1E01B9E0-2285-55DA-A3C9-C34AC8E49FFD}" dt="2026-07-03T19:23:16.650" v="4368" actId="2696"/>
        <pc:sldMkLst>
          <pc:docMk/>
          <pc:sldMk cId="75265705" sldId="1777"/>
        </pc:sldMkLst>
      </pc:sldChg>
      <pc:sldChg chg="add">
        <pc:chgData name="Rodrigo de Bona da Silva" userId="248c90a3-3ca0-474b-b01f-1cc7765d65d4" providerId="ADAL" clId="{1E01B9E0-2285-55DA-A3C9-C34AC8E49FFD}" dt="2026-07-03T19:23:27.927" v="4369"/>
        <pc:sldMkLst>
          <pc:docMk/>
          <pc:sldMk cId="3330071789" sldId="1777"/>
        </pc:sldMkLst>
      </pc:sldChg>
      <pc:sldChg chg="del">
        <pc:chgData name="Rodrigo de Bona da Silva" userId="248c90a3-3ca0-474b-b01f-1cc7765d65d4" providerId="ADAL" clId="{1E01B9E0-2285-55DA-A3C9-C34AC8E49FFD}" dt="2026-07-03T19:22:59.101" v="4366" actId="2696"/>
        <pc:sldMkLst>
          <pc:docMk/>
          <pc:sldMk cId="3551434104" sldId="1777"/>
        </pc:sldMkLst>
      </pc:sldChg>
      <pc:sldChg chg="modSp mod">
        <pc:chgData name="Rodrigo de Bona da Silva" userId="248c90a3-3ca0-474b-b01f-1cc7765d65d4" providerId="ADAL" clId="{1E01B9E0-2285-55DA-A3C9-C34AC8E49FFD}" dt="2026-07-03T19:19:53.861" v="4361" actId="1037"/>
        <pc:sldMkLst>
          <pc:docMk/>
          <pc:sldMk cId="3471736243" sldId="1780"/>
        </pc:sldMkLst>
        <pc:spChg chg="mod">
          <ac:chgData name="Rodrigo de Bona da Silva" userId="248c90a3-3ca0-474b-b01f-1cc7765d65d4" providerId="ADAL" clId="{1E01B9E0-2285-55DA-A3C9-C34AC8E49FFD}" dt="2026-07-03T19:19:53.861" v="4361" actId="1037"/>
          <ac:spMkLst>
            <pc:docMk/>
            <pc:sldMk cId="3471736243" sldId="1780"/>
            <ac:spMk id="3" creationId="{672D3F4F-B997-7059-CDDC-94937CEDE002}"/>
          </ac:spMkLst>
        </pc:spChg>
      </pc:sldChg>
      <pc:sldChg chg="modSp mod ord modAnim">
        <pc:chgData name="Rodrigo de Bona da Silva" userId="248c90a3-3ca0-474b-b01f-1cc7765d65d4" providerId="ADAL" clId="{1E01B9E0-2285-55DA-A3C9-C34AC8E49FFD}" dt="2026-07-03T20:12:49.676" v="5023"/>
        <pc:sldMkLst>
          <pc:docMk/>
          <pc:sldMk cId="1301655786" sldId="1795"/>
        </pc:sldMkLst>
        <pc:spChg chg="mod">
          <ac:chgData name="Rodrigo de Bona da Silva" userId="248c90a3-3ca0-474b-b01f-1cc7765d65d4" providerId="ADAL" clId="{1E01B9E0-2285-55DA-A3C9-C34AC8E49FFD}" dt="2026-07-03T20:07:23.241" v="5007" actId="1036"/>
          <ac:spMkLst>
            <pc:docMk/>
            <pc:sldMk cId="1301655786" sldId="1795"/>
            <ac:spMk id="2" creationId="{F8D97CCA-0F31-EFCD-6D16-25AB2CF7A521}"/>
          </ac:spMkLst>
        </pc:spChg>
        <pc:spChg chg="mod">
          <ac:chgData name="Rodrigo de Bona da Silva" userId="248c90a3-3ca0-474b-b01f-1cc7765d65d4" providerId="ADAL" clId="{1E01B9E0-2285-55DA-A3C9-C34AC8E49FFD}" dt="2026-07-03T20:07:31.440" v="5008" actId="1076"/>
          <ac:spMkLst>
            <pc:docMk/>
            <pc:sldMk cId="1301655786" sldId="1795"/>
            <ac:spMk id="8" creationId="{8DA01B66-9324-F19A-12E8-FC30A027943D}"/>
          </ac:spMkLst>
        </pc:spChg>
      </pc:sldChg>
      <pc:sldChg chg="addSp modSp mod modAnim">
        <pc:chgData name="Rodrigo de Bona da Silva" userId="248c90a3-3ca0-474b-b01f-1cc7765d65d4" providerId="ADAL" clId="{1E01B9E0-2285-55DA-A3C9-C34AC8E49FFD}" dt="2026-07-03T20:12:57.450" v="5029"/>
        <pc:sldMkLst>
          <pc:docMk/>
          <pc:sldMk cId="2143041422" sldId="1798"/>
        </pc:sldMkLst>
        <pc:spChg chg="add mod">
          <ac:chgData name="Rodrigo de Bona da Silva" userId="248c90a3-3ca0-474b-b01f-1cc7765d65d4" providerId="ADAL" clId="{1E01B9E0-2285-55DA-A3C9-C34AC8E49FFD}" dt="2026-07-03T20:06:52.896" v="4977"/>
          <ac:spMkLst>
            <pc:docMk/>
            <pc:sldMk cId="2143041422" sldId="1798"/>
            <ac:spMk id="8" creationId="{0C1733DA-0FEA-F550-7D01-5D2155572FD5}"/>
          </ac:spMkLst>
        </pc:spChg>
        <pc:spChg chg="add mod">
          <ac:chgData name="Rodrigo de Bona da Silva" userId="248c90a3-3ca0-474b-b01f-1cc7765d65d4" providerId="ADAL" clId="{1E01B9E0-2285-55DA-A3C9-C34AC8E49FFD}" dt="2026-07-03T20:07:04.867" v="4995" actId="1036"/>
          <ac:spMkLst>
            <pc:docMk/>
            <pc:sldMk cId="2143041422" sldId="1798"/>
            <ac:spMk id="9" creationId="{F76444AB-7730-8AB4-708C-CE515D302D06}"/>
          </ac:spMkLst>
        </pc:spChg>
      </pc:sldChg>
      <pc:sldChg chg="addSp delSp modSp mod">
        <pc:chgData name="Rodrigo de Bona da Silva" userId="248c90a3-3ca0-474b-b01f-1cc7765d65d4" providerId="ADAL" clId="{1E01B9E0-2285-55DA-A3C9-C34AC8E49FFD}" dt="2026-07-03T19:53:24.501" v="4525" actId="20577"/>
        <pc:sldMkLst>
          <pc:docMk/>
          <pc:sldMk cId="399825297" sldId="1800"/>
        </pc:sldMkLst>
        <pc:spChg chg="mod">
          <ac:chgData name="Rodrigo de Bona da Silva" userId="248c90a3-3ca0-474b-b01f-1cc7765d65d4" providerId="ADAL" clId="{1E01B9E0-2285-55DA-A3C9-C34AC8E49FFD}" dt="2026-07-03T19:53:24.501" v="4525" actId="20577"/>
          <ac:spMkLst>
            <pc:docMk/>
            <pc:sldMk cId="399825297" sldId="1800"/>
            <ac:spMk id="2" creationId="{F1401AE2-C242-AAA1-291D-E90EFD37BD75}"/>
          </ac:spMkLst>
        </pc:spChg>
        <pc:graphicFrameChg chg="add mod">
          <ac:chgData name="Rodrigo de Bona da Silva" userId="248c90a3-3ca0-474b-b01f-1cc7765d65d4" providerId="ADAL" clId="{1E01B9E0-2285-55DA-A3C9-C34AC8E49FFD}" dt="2026-07-03T18:50:37.739" v="3568" actId="1037"/>
          <ac:graphicFrameMkLst>
            <pc:docMk/>
            <pc:sldMk cId="399825297" sldId="1800"/>
            <ac:graphicFrameMk id="3" creationId="{E7555BC1-3044-BFC4-1126-230991515351}"/>
          </ac:graphicFrameMkLst>
        </pc:graphicFrameChg>
        <pc:picChg chg="add mod modCrop">
          <ac:chgData name="Rodrigo de Bona da Silva" userId="248c90a3-3ca0-474b-b01f-1cc7765d65d4" providerId="ADAL" clId="{1E01B9E0-2285-55DA-A3C9-C34AC8E49FFD}" dt="2026-07-03T19:49:50.159" v="4401" actId="166"/>
          <ac:picMkLst>
            <pc:docMk/>
            <pc:sldMk cId="399825297" sldId="1800"/>
            <ac:picMk id="4" creationId="{FFBBC499-C699-B0B8-B7D9-64CB8FA0EE8D}"/>
          </ac:picMkLst>
        </pc:picChg>
        <pc:picChg chg="add mod modCrop">
          <ac:chgData name="Rodrigo de Bona da Silva" userId="248c90a3-3ca0-474b-b01f-1cc7765d65d4" providerId="ADAL" clId="{1E01B9E0-2285-55DA-A3C9-C34AC8E49FFD}" dt="2026-07-03T19:49:59.727" v="4423" actId="1036"/>
          <ac:picMkLst>
            <pc:docMk/>
            <pc:sldMk cId="399825297" sldId="1800"/>
            <ac:picMk id="5" creationId="{E46D4A33-49D2-74C9-DF8D-5777DB67C4B9}"/>
          </ac:picMkLst>
        </pc:picChg>
        <pc:picChg chg="del">
          <ac:chgData name="Rodrigo de Bona da Silva" userId="248c90a3-3ca0-474b-b01f-1cc7765d65d4" providerId="ADAL" clId="{1E01B9E0-2285-55DA-A3C9-C34AC8E49FFD}" dt="2026-07-03T18:44:00.786" v="3496" actId="478"/>
          <ac:picMkLst>
            <pc:docMk/>
            <pc:sldMk cId="399825297" sldId="1800"/>
            <ac:picMk id="5" creationId="{E7530B42-ECC9-A833-5877-67324745ECAA}"/>
          </ac:picMkLst>
        </pc:picChg>
        <pc:picChg chg="add del mod">
          <ac:chgData name="Rodrigo de Bona da Silva" userId="248c90a3-3ca0-474b-b01f-1cc7765d65d4" providerId="ADAL" clId="{1E01B9E0-2285-55DA-A3C9-C34AC8E49FFD}" dt="2026-07-03T18:49:33.326" v="3534" actId="478"/>
          <ac:picMkLst>
            <pc:docMk/>
            <pc:sldMk cId="399825297" sldId="1800"/>
            <ac:picMk id="6" creationId="{6FFD2558-1FC1-62EF-C1F0-88335E2A2581}"/>
          </ac:picMkLst>
        </pc:picChg>
        <pc:picChg chg="add del mod">
          <ac:chgData name="Rodrigo de Bona da Silva" userId="248c90a3-3ca0-474b-b01f-1cc7765d65d4" providerId="ADAL" clId="{1E01B9E0-2285-55DA-A3C9-C34AC8E49FFD}" dt="2026-07-03T19:41:14.729" v="4389" actId="478"/>
          <ac:picMkLst>
            <pc:docMk/>
            <pc:sldMk cId="399825297" sldId="1800"/>
            <ac:picMk id="7" creationId="{8EA096EF-F304-26B6-8723-21CE82564223}"/>
          </ac:picMkLst>
        </pc:picChg>
      </pc:sldChg>
      <pc:sldChg chg="del">
        <pc:chgData name="Rodrigo de Bona da Silva" userId="248c90a3-3ca0-474b-b01f-1cc7765d65d4" providerId="ADAL" clId="{1E01B9E0-2285-55DA-A3C9-C34AC8E49FFD}" dt="2026-07-03T19:22:59.101" v="4366" actId="2696"/>
        <pc:sldMkLst>
          <pc:docMk/>
          <pc:sldMk cId="919062993" sldId="1803"/>
        </pc:sldMkLst>
      </pc:sldChg>
      <pc:sldChg chg="add">
        <pc:chgData name="Rodrigo de Bona da Silva" userId="248c90a3-3ca0-474b-b01f-1cc7765d65d4" providerId="ADAL" clId="{1E01B9E0-2285-55DA-A3C9-C34AC8E49FFD}" dt="2026-07-03T19:23:27.927" v="4369"/>
        <pc:sldMkLst>
          <pc:docMk/>
          <pc:sldMk cId="1158956356" sldId="1803"/>
        </pc:sldMkLst>
      </pc:sldChg>
      <pc:sldChg chg="add del">
        <pc:chgData name="Rodrigo de Bona da Silva" userId="248c90a3-3ca0-474b-b01f-1cc7765d65d4" providerId="ADAL" clId="{1E01B9E0-2285-55DA-A3C9-C34AC8E49FFD}" dt="2026-07-03T19:23:16.650" v="4368" actId="2696"/>
        <pc:sldMkLst>
          <pc:docMk/>
          <pc:sldMk cId="1234840554" sldId="1803"/>
        </pc:sldMkLst>
      </pc:sldChg>
      <pc:sldChg chg="modSp add">
        <pc:chgData name="Rodrigo de Bona da Silva" userId="248c90a3-3ca0-474b-b01f-1cc7765d65d4" providerId="ADAL" clId="{1E01B9E0-2285-55DA-A3C9-C34AC8E49FFD}" dt="2026-07-03T20:03:19.332" v="4924" actId="20577"/>
        <pc:sldMkLst>
          <pc:docMk/>
          <pc:sldMk cId="2638309246" sldId="1806"/>
        </pc:sldMkLst>
        <pc:spChg chg="mod">
          <ac:chgData name="Rodrigo de Bona da Silva" userId="248c90a3-3ca0-474b-b01f-1cc7765d65d4" providerId="ADAL" clId="{1E01B9E0-2285-55DA-A3C9-C34AC8E49FFD}" dt="2026-07-03T20:03:19.332" v="4924" actId="20577"/>
          <ac:spMkLst>
            <pc:docMk/>
            <pc:sldMk cId="2638309246" sldId="1806"/>
            <ac:spMk id="3" creationId="{7C518C02-99EE-3365-D089-1D42D146E250}"/>
          </ac:spMkLst>
        </pc:spChg>
      </pc:sldChg>
      <pc:sldChg chg="modSp del mod modAnim">
        <pc:chgData name="Rodrigo de Bona da Silva" userId="248c90a3-3ca0-474b-b01f-1cc7765d65d4" providerId="ADAL" clId="{1E01B9E0-2285-55DA-A3C9-C34AC8E49FFD}" dt="2026-07-03T20:02:30.969" v="4834" actId="2696"/>
        <pc:sldMkLst>
          <pc:docMk/>
          <pc:sldMk cId="2920686199" sldId="1806"/>
        </pc:sldMkLst>
        <pc:spChg chg="mod">
          <ac:chgData name="Rodrigo de Bona da Silva" userId="248c90a3-3ca0-474b-b01f-1cc7765d65d4" providerId="ADAL" clId="{1E01B9E0-2285-55DA-A3C9-C34AC8E49FFD}" dt="2026-07-03T19:58:56.748" v="4737" actId="20577"/>
          <ac:spMkLst>
            <pc:docMk/>
            <pc:sldMk cId="2920686199" sldId="1806"/>
            <ac:spMk id="3" creationId="{7C518C02-99EE-3365-D089-1D42D146E250}"/>
          </ac:spMkLst>
        </pc:spChg>
        <pc:spChg chg="mod">
          <ac:chgData name="Rodrigo de Bona da Silva" userId="248c90a3-3ca0-474b-b01f-1cc7765d65d4" providerId="ADAL" clId="{1E01B9E0-2285-55DA-A3C9-C34AC8E49FFD}" dt="2026-07-03T19:58:42.991" v="4724" actId="1036"/>
          <ac:spMkLst>
            <pc:docMk/>
            <pc:sldMk cId="2920686199" sldId="1806"/>
            <ac:spMk id="4" creationId="{EEC6B287-118A-9002-751B-B5C22086DE57}"/>
          </ac:spMkLst>
        </pc:spChg>
        <pc:picChg chg="mod">
          <ac:chgData name="Rodrigo de Bona da Silva" userId="248c90a3-3ca0-474b-b01f-1cc7765d65d4" providerId="ADAL" clId="{1E01B9E0-2285-55DA-A3C9-C34AC8E49FFD}" dt="2026-07-03T19:58:36.194" v="4712" actId="1036"/>
          <ac:picMkLst>
            <pc:docMk/>
            <pc:sldMk cId="2920686199" sldId="1806"/>
            <ac:picMk id="3074" creationId="{749A7B0A-1BBF-848C-C2F6-A22141B2C326}"/>
          </ac:picMkLst>
        </pc:picChg>
      </pc:sldChg>
      <pc:sldChg chg="add del">
        <pc:chgData name="Rodrigo de Bona da Silva" userId="248c90a3-3ca0-474b-b01f-1cc7765d65d4" providerId="ADAL" clId="{1E01B9E0-2285-55DA-A3C9-C34AC8E49FFD}" dt="2026-07-03T19:22:38.331" v="4365" actId="2696"/>
        <pc:sldMkLst>
          <pc:docMk/>
          <pc:sldMk cId="3117439658" sldId="1807"/>
        </pc:sldMkLst>
      </pc:sldChg>
      <pc:sldChg chg="add del">
        <pc:chgData name="Rodrigo de Bona da Silva" userId="248c90a3-3ca0-474b-b01f-1cc7765d65d4" providerId="ADAL" clId="{1E01B9E0-2285-55DA-A3C9-C34AC8E49FFD}" dt="2026-07-03T19:22:38.004" v="4364"/>
        <pc:sldMkLst>
          <pc:docMk/>
          <pc:sldMk cId="3286594984" sldId="1807"/>
        </pc:sldMkLst>
      </pc:sldChg>
      <pc:sldChg chg="del">
        <pc:chgData name="Rodrigo de Bona da Silva" userId="248c90a3-3ca0-474b-b01f-1cc7765d65d4" providerId="ADAL" clId="{1E01B9E0-2285-55DA-A3C9-C34AC8E49FFD}" dt="2026-07-03T19:23:16.650" v="4368" actId="2696"/>
        <pc:sldMkLst>
          <pc:docMk/>
          <pc:sldMk cId="575022445" sldId="1808"/>
        </pc:sldMkLst>
      </pc:sldChg>
      <pc:sldChg chg="modSp add mod">
        <pc:chgData name="Rodrigo de Bona da Silva" userId="248c90a3-3ca0-474b-b01f-1cc7765d65d4" providerId="ADAL" clId="{1E01B9E0-2285-55DA-A3C9-C34AC8E49FFD}" dt="2026-07-03T20:05:15.735" v="4943"/>
        <pc:sldMkLst>
          <pc:docMk/>
          <pc:sldMk cId="4271464319" sldId="1808"/>
        </pc:sldMkLst>
        <pc:spChg chg="mod">
          <ac:chgData name="Rodrigo de Bona da Silva" userId="248c90a3-3ca0-474b-b01f-1cc7765d65d4" providerId="ADAL" clId="{1E01B9E0-2285-55DA-A3C9-C34AC8E49FFD}" dt="2026-07-03T20:05:15.735" v="4943"/>
          <ac:spMkLst>
            <pc:docMk/>
            <pc:sldMk cId="4271464319" sldId="1808"/>
            <ac:spMk id="6" creationId="{AD876D8A-93C4-4169-3E09-A3E58D8CA4F4}"/>
          </ac:spMkLst>
        </pc:spChg>
      </pc:sldChg>
      <pc:sldChg chg="addSp delSp modSp new del mod modAnim">
        <pc:chgData name="Rodrigo de Bona da Silva" userId="248c90a3-3ca0-474b-b01f-1cc7765d65d4" providerId="ADAL" clId="{1E01B9E0-2285-55DA-A3C9-C34AC8E49FFD}" dt="2026-07-03T19:04:50.974" v="3995" actId="2696"/>
        <pc:sldMkLst>
          <pc:docMk/>
          <pc:sldMk cId="758226325" sldId="1814"/>
        </pc:sldMkLst>
        <pc:spChg chg="add del mod">
          <ac:chgData name="Rodrigo de Bona da Silva" userId="248c90a3-3ca0-474b-b01f-1cc7765d65d4" providerId="ADAL" clId="{1E01B9E0-2285-55DA-A3C9-C34AC8E49FFD}" dt="2026-07-03T18:53:18.146" v="3583" actId="478"/>
          <ac:spMkLst>
            <pc:docMk/>
            <pc:sldMk cId="758226325" sldId="1814"/>
            <ac:spMk id="2" creationId="{6EA3EB5F-45EC-B985-A670-0DE50F36880C}"/>
          </ac:spMkLst>
        </pc:spChg>
        <pc:spChg chg="add mod">
          <ac:chgData name="Rodrigo de Bona da Silva" userId="248c90a3-3ca0-474b-b01f-1cc7765d65d4" providerId="ADAL" clId="{1E01B9E0-2285-55DA-A3C9-C34AC8E49FFD}" dt="2026-07-03T18:51:38.237" v="3580"/>
          <ac:spMkLst>
            <pc:docMk/>
            <pc:sldMk cId="758226325" sldId="1814"/>
            <ac:spMk id="3" creationId="{8403E109-78A3-8883-721D-9F3579BE77A2}"/>
          </ac:spMkLst>
        </pc:spChg>
        <pc:spChg chg="add mod">
          <ac:chgData name="Rodrigo de Bona da Silva" userId="248c90a3-3ca0-474b-b01f-1cc7765d65d4" providerId="ADAL" clId="{1E01B9E0-2285-55DA-A3C9-C34AC8E49FFD}" dt="2026-07-03T18:51:38.237" v="3580"/>
          <ac:spMkLst>
            <pc:docMk/>
            <pc:sldMk cId="758226325" sldId="1814"/>
            <ac:spMk id="6" creationId="{65CA60DB-5DDF-0E53-3C26-DAC557A8CA96}"/>
          </ac:spMkLst>
        </pc:spChg>
        <pc:spChg chg="add mod">
          <ac:chgData name="Rodrigo de Bona da Silva" userId="248c90a3-3ca0-474b-b01f-1cc7765d65d4" providerId="ADAL" clId="{1E01B9E0-2285-55DA-A3C9-C34AC8E49FFD}" dt="2026-07-03T18:53:13.697" v="3582"/>
          <ac:spMkLst>
            <pc:docMk/>
            <pc:sldMk cId="758226325" sldId="1814"/>
            <ac:spMk id="7" creationId="{1BE6E798-2C4C-F9B2-50A8-0EB7A4230536}"/>
          </ac:spMkLst>
        </pc:spChg>
        <pc:graphicFrameChg chg="add mod">
          <ac:chgData name="Rodrigo de Bona da Silva" userId="248c90a3-3ca0-474b-b01f-1cc7765d65d4" providerId="ADAL" clId="{1E01B9E0-2285-55DA-A3C9-C34AC8E49FFD}" dt="2026-07-03T18:53:13.697" v="3582"/>
          <ac:graphicFrameMkLst>
            <pc:docMk/>
            <pc:sldMk cId="758226325" sldId="1814"/>
            <ac:graphicFrameMk id="8" creationId="{9F34F28E-622F-D5F2-A5D1-00ED68D4533D}"/>
          </ac:graphicFrameMkLst>
        </pc:graphicFrameChg>
        <pc:picChg chg="add mod">
          <ac:chgData name="Rodrigo de Bona da Silva" userId="248c90a3-3ca0-474b-b01f-1cc7765d65d4" providerId="ADAL" clId="{1E01B9E0-2285-55DA-A3C9-C34AC8E49FFD}" dt="2026-07-03T18:54:39.235" v="3593" actId="14100"/>
          <ac:picMkLst>
            <pc:docMk/>
            <pc:sldMk cId="758226325" sldId="1814"/>
            <ac:picMk id="10" creationId="{577F5866-2762-4428-2836-481FAE8D07A9}"/>
          </ac:picMkLst>
        </pc:picChg>
        <pc:picChg chg="add mod modCrop">
          <ac:chgData name="Rodrigo de Bona da Silva" userId="248c90a3-3ca0-474b-b01f-1cc7765d65d4" providerId="ADAL" clId="{1E01B9E0-2285-55DA-A3C9-C34AC8E49FFD}" dt="2026-07-03T18:54:51.636" v="3602" actId="167"/>
          <ac:picMkLst>
            <pc:docMk/>
            <pc:sldMk cId="758226325" sldId="1814"/>
            <ac:picMk id="11" creationId="{CE8EA7D9-F40B-6B76-BC31-FDB2C8C295DA}"/>
          </ac:picMkLst>
        </pc:picChg>
        <pc:cxnChg chg="add mod">
          <ac:chgData name="Rodrigo de Bona da Silva" userId="248c90a3-3ca0-474b-b01f-1cc7765d65d4" providerId="ADAL" clId="{1E01B9E0-2285-55DA-A3C9-C34AC8E49FFD}" dt="2026-07-03T18:51:38.237" v="3580"/>
          <ac:cxnSpMkLst>
            <pc:docMk/>
            <pc:sldMk cId="758226325" sldId="1814"/>
            <ac:cxnSpMk id="4" creationId="{7171DDEF-3741-8620-FC5E-5568AA102B33}"/>
          </ac:cxnSpMkLst>
        </pc:cxnChg>
        <pc:cxnChg chg="add mod">
          <ac:chgData name="Rodrigo de Bona da Silva" userId="248c90a3-3ca0-474b-b01f-1cc7765d65d4" providerId="ADAL" clId="{1E01B9E0-2285-55DA-A3C9-C34AC8E49FFD}" dt="2026-07-03T18:51:38.237" v="3580"/>
          <ac:cxnSpMkLst>
            <pc:docMk/>
            <pc:sldMk cId="758226325" sldId="1814"/>
            <ac:cxnSpMk id="5" creationId="{3A424EA0-6735-CE97-2BD4-C264D8E0A57C}"/>
          </ac:cxnSpMkLst>
        </pc:cxnChg>
      </pc:sldChg>
      <pc:sldChg chg="add">
        <pc:chgData name="Rodrigo de Bona da Silva" userId="248c90a3-3ca0-474b-b01f-1cc7765d65d4" providerId="ADAL" clId="{1E01B9E0-2285-55DA-A3C9-C34AC8E49FFD}" dt="2026-07-03T19:23:52.576" v="4372"/>
        <pc:sldMkLst>
          <pc:docMk/>
          <pc:sldMk cId="1375386424" sldId="1814"/>
        </pc:sldMkLst>
      </pc:sldChg>
      <pc:sldChg chg="add del">
        <pc:chgData name="Rodrigo de Bona da Silva" userId="248c90a3-3ca0-474b-b01f-1cc7765d65d4" providerId="ADAL" clId="{1E01B9E0-2285-55DA-A3C9-C34AC8E49FFD}" dt="2026-07-03T19:56:29.834" v="4537" actId="2696"/>
        <pc:sldMkLst>
          <pc:docMk/>
          <pc:sldMk cId="1419133444" sldId="1815"/>
        </pc:sldMkLst>
      </pc:sldChg>
      <pc:sldChg chg="delSp modSp add mod delAnim">
        <pc:chgData name="Rodrigo de Bona da Silva" userId="248c90a3-3ca0-474b-b01f-1cc7765d65d4" providerId="ADAL" clId="{1E01B9E0-2285-55DA-A3C9-C34AC8E49FFD}" dt="2026-07-03T19:56:43.001" v="4539" actId="1076"/>
        <pc:sldMkLst>
          <pc:docMk/>
          <pc:sldMk cId="1940604971" sldId="1816"/>
        </pc:sldMkLst>
        <pc:cxnChg chg="mod">
          <ac:chgData name="Rodrigo de Bona da Silva" userId="248c90a3-3ca0-474b-b01f-1cc7765d65d4" providerId="ADAL" clId="{1E01B9E0-2285-55DA-A3C9-C34AC8E49FFD}" dt="2026-07-03T19:56:43.001" v="4539" actId="1076"/>
          <ac:cxnSpMkLst>
            <pc:docMk/>
            <pc:sldMk cId="1940604971" sldId="1816"/>
            <ac:cxnSpMk id="6" creationId="{929D3118-34FA-1A72-4380-6F6B93F977FC}"/>
          </ac:cxnSpMkLst>
        </pc:cxnChg>
        <pc:cxnChg chg="del">
          <ac:chgData name="Rodrigo de Bona da Silva" userId="248c90a3-3ca0-474b-b01f-1cc7765d65d4" providerId="ADAL" clId="{1E01B9E0-2285-55DA-A3C9-C34AC8E49FFD}" dt="2026-07-03T19:56:38.857" v="4538" actId="478"/>
          <ac:cxnSpMkLst>
            <pc:docMk/>
            <pc:sldMk cId="1940604971" sldId="1816"/>
            <ac:cxnSpMk id="7" creationId="{3BBDEBB7-7856-16FE-8E4C-C39BF061C631}"/>
          </ac:cxnSpMkLst>
        </pc:cxnChg>
      </pc:sldChg>
      <pc:sldChg chg="modSp add mod">
        <pc:chgData name="Rodrigo de Bona da Silva" userId="248c90a3-3ca0-474b-b01f-1cc7765d65d4" providerId="ADAL" clId="{1E01B9E0-2285-55DA-A3C9-C34AC8E49FFD}" dt="2026-07-03T20:06:15.013" v="4976" actId="20577"/>
        <pc:sldMkLst>
          <pc:docMk/>
          <pc:sldMk cId="3018732279" sldId="1817"/>
        </pc:sldMkLst>
        <pc:spChg chg="mod">
          <ac:chgData name="Rodrigo de Bona da Silva" userId="248c90a3-3ca0-474b-b01f-1cc7765d65d4" providerId="ADAL" clId="{1E01B9E0-2285-55DA-A3C9-C34AC8E49FFD}" dt="2026-07-03T20:06:15.013" v="4976" actId="20577"/>
          <ac:spMkLst>
            <pc:docMk/>
            <pc:sldMk cId="3018732279" sldId="1817"/>
            <ac:spMk id="2" creationId="{8DDA10C2-9D93-8977-8352-6245E8943921}"/>
          </ac:spMkLst>
        </pc:spChg>
      </pc:sldChg>
      <pc:sldChg chg="add">
        <pc:chgData name="Rodrigo de Bona da Silva" userId="248c90a3-3ca0-474b-b01f-1cc7765d65d4" providerId="ADAL" clId="{1E01B9E0-2285-55DA-A3C9-C34AC8E49FFD}" dt="2026-07-03T20:11:31.020" v="5012"/>
        <pc:sldMkLst>
          <pc:docMk/>
          <pc:sldMk cId="2005650184" sldId="1818"/>
        </pc:sldMkLst>
      </pc:sldChg>
      <pc:sldChg chg="modSp add mod">
        <pc:chgData name="Rodrigo de Bona da Silva" userId="248c90a3-3ca0-474b-b01f-1cc7765d65d4" providerId="ADAL" clId="{1E01B9E0-2285-55DA-A3C9-C34AC8E49FFD}" dt="2026-07-03T20:15:06.819" v="5066" actId="1076"/>
        <pc:sldMkLst>
          <pc:docMk/>
          <pc:sldMk cId="757153381" sldId="1819"/>
        </pc:sldMkLst>
        <pc:spChg chg="mod">
          <ac:chgData name="Rodrigo de Bona da Silva" userId="248c90a3-3ca0-474b-b01f-1cc7765d65d4" providerId="ADAL" clId="{1E01B9E0-2285-55DA-A3C9-C34AC8E49FFD}" dt="2026-07-03T20:14:15.009" v="5059" actId="20577"/>
          <ac:spMkLst>
            <pc:docMk/>
            <pc:sldMk cId="757153381" sldId="1819"/>
            <ac:spMk id="2" creationId="{ED290BEE-13D7-3A34-6A86-A813E8788AA8}"/>
          </ac:spMkLst>
        </pc:spChg>
        <pc:spChg chg="mod">
          <ac:chgData name="Rodrigo de Bona da Silva" userId="248c90a3-3ca0-474b-b01f-1cc7765d65d4" providerId="ADAL" clId="{1E01B9E0-2285-55DA-A3C9-C34AC8E49FFD}" dt="2026-07-03T20:14:26.705" v="5061" actId="1076"/>
          <ac:spMkLst>
            <pc:docMk/>
            <pc:sldMk cId="757153381" sldId="1819"/>
            <ac:spMk id="3" creationId="{E3D79489-533A-1639-49B2-F61A8D50D0EC}"/>
          </ac:spMkLst>
        </pc:spChg>
        <pc:graphicFrameChg chg="mod">
          <ac:chgData name="Rodrigo de Bona da Silva" userId="248c90a3-3ca0-474b-b01f-1cc7765d65d4" providerId="ADAL" clId="{1E01B9E0-2285-55DA-A3C9-C34AC8E49FFD}" dt="2026-07-03T20:14:43.727" v="5063"/>
          <ac:graphicFrameMkLst>
            <pc:docMk/>
            <pc:sldMk cId="757153381" sldId="1819"/>
            <ac:graphicFrameMk id="5" creationId="{FEB30CE0-60F1-5FA1-C78D-9F53C69360B7}"/>
          </ac:graphicFrameMkLst>
        </pc:graphicFrameChg>
        <pc:picChg chg="mod">
          <ac:chgData name="Rodrigo de Bona da Silva" userId="248c90a3-3ca0-474b-b01f-1cc7765d65d4" providerId="ADAL" clId="{1E01B9E0-2285-55DA-A3C9-C34AC8E49FFD}" dt="2026-07-03T20:15:06.819" v="5066" actId="1076"/>
          <ac:picMkLst>
            <pc:docMk/>
            <pc:sldMk cId="757153381" sldId="1819"/>
            <ac:picMk id="1026" creationId="{4D8521DB-EF50-5D73-ECAC-9C4602A8025E}"/>
          </ac:picMkLst>
        </pc:picChg>
      </pc:sldChg>
      <pc:sldChg chg="addSp delSp modSp add mod">
        <pc:chgData name="Rodrigo de Bona da Silva" userId="248c90a3-3ca0-474b-b01f-1cc7765d65d4" providerId="ADAL" clId="{1E01B9E0-2285-55DA-A3C9-C34AC8E49FFD}" dt="2026-07-03T20:13:40.092" v="5047" actId="1036"/>
        <pc:sldMkLst>
          <pc:docMk/>
          <pc:sldMk cId="2562708948" sldId="1827"/>
        </pc:sldMkLst>
        <pc:spChg chg="add mod">
          <ac:chgData name="Rodrigo de Bona da Silva" userId="248c90a3-3ca0-474b-b01f-1cc7765d65d4" providerId="ADAL" clId="{1E01B9E0-2285-55DA-A3C9-C34AC8E49FFD}" dt="2026-07-03T20:13:40.092" v="5047" actId="1036"/>
          <ac:spMkLst>
            <pc:docMk/>
            <pc:sldMk cId="2562708948" sldId="1827"/>
            <ac:spMk id="2" creationId="{7AF58175-B705-A549-92DA-63E65ACF5AAD}"/>
          </ac:spMkLst>
        </pc:spChg>
        <pc:spChg chg="del">
          <ac:chgData name="Rodrigo de Bona da Silva" userId="248c90a3-3ca0-474b-b01f-1cc7765d65d4" providerId="ADAL" clId="{1E01B9E0-2285-55DA-A3C9-C34AC8E49FFD}" dt="2026-07-03T20:12:08.814" v="5015" actId="478"/>
          <ac:spMkLst>
            <pc:docMk/>
            <pc:sldMk cId="2562708948" sldId="1827"/>
            <ac:spMk id="4" creationId="{A9A9D9C4-893E-206B-3EE5-DD58B4CCE6F5}"/>
          </ac:spMkLst>
        </pc:spChg>
        <pc:spChg chg="mod">
          <ac:chgData name="Rodrigo de Bona da Silva" userId="248c90a3-3ca0-474b-b01f-1cc7765d65d4" providerId="ADAL" clId="{1E01B9E0-2285-55DA-A3C9-C34AC8E49FFD}" dt="2026-07-03T20:12:20.844" v="5017" actId="1076"/>
          <ac:spMkLst>
            <pc:docMk/>
            <pc:sldMk cId="2562708948" sldId="1827"/>
            <ac:spMk id="7" creationId="{C30853D6-FF59-1111-093A-3801DD7EDC87}"/>
          </ac:spMkLst>
        </pc:spChg>
        <pc:picChg chg="mod">
          <ac:chgData name="Rodrigo de Bona da Silva" userId="248c90a3-3ca0-474b-b01f-1cc7765d65d4" providerId="ADAL" clId="{1E01B9E0-2285-55DA-A3C9-C34AC8E49FFD}" dt="2026-07-03T20:13:29.790" v="5032" actId="1076"/>
          <ac:picMkLst>
            <pc:docMk/>
            <pc:sldMk cId="2562708948" sldId="1827"/>
            <ac:picMk id="3074" creationId="{19126C87-588F-B45E-9E86-995EC7432200}"/>
          </ac:picMkLst>
        </pc:picChg>
      </pc:sldChg>
      <pc:sldChg chg="modSp add mod">
        <pc:chgData name="Rodrigo de Bona da Silva" userId="248c90a3-3ca0-474b-b01f-1cc7765d65d4" providerId="ADAL" clId="{1E01B9E0-2285-55DA-A3C9-C34AC8E49FFD}" dt="2026-07-03T20:14:00.975" v="5049" actId="1076"/>
        <pc:sldMkLst>
          <pc:docMk/>
          <pc:sldMk cId="2467873834" sldId="1828"/>
        </pc:sldMkLst>
        <pc:cxnChg chg="mod">
          <ac:chgData name="Rodrigo de Bona da Silva" userId="248c90a3-3ca0-474b-b01f-1cc7765d65d4" providerId="ADAL" clId="{1E01B9E0-2285-55DA-A3C9-C34AC8E49FFD}" dt="2026-07-03T20:14:00.975" v="5049" actId="1076"/>
          <ac:cxnSpMkLst>
            <pc:docMk/>
            <pc:sldMk cId="2467873834" sldId="1828"/>
            <ac:cxnSpMk id="6" creationId="{FBD92DB7-8D9F-C9AD-AD00-5588DC0E6C5E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27309267500999E-2"/>
          <c:y val="0.32864902703490301"/>
          <c:w val="0.981372690732499"/>
          <c:h val="0.53967928945073895"/>
        </c:manualLayout>
      </c:layout>
      <c:lineChart>
        <c:grouping val="standard"/>
        <c:varyColors val="0"/>
        <c:ser>
          <c:idx val="1"/>
          <c:order val="0"/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3.11688311688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AF-4356-B195-FB16D3C81A02}"/>
                </c:ext>
              </c:extLst>
            </c:dLbl>
            <c:dLbl>
              <c:idx val="1"/>
              <c:layout>
                <c:manualLayout>
                  <c:x val="0"/>
                  <c:y val="2.5974025974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AF-4356-B195-FB16D3C81A02}"/>
                </c:ext>
              </c:extLst>
            </c:dLbl>
            <c:dLbl>
              <c:idx val="2"/>
              <c:layout>
                <c:manualLayout>
                  <c:x val="0"/>
                  <c:y val="-2.077922077922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AF-4356-B195-FB16D3C81A02}"/>
                </c:ext>
              </c:extLst>
            </c:dLbl>
            <c:dLbl>
              <c:idx val="4"/>
              <c:layout>
                <c:manualLayout>
                  <c:x val="-9.9491060140699996E-3"/>
                  <c:y val="-2.045231008439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AF-4356-B195-FB16D3C81A02}"/>
                </c:ext>
              </c:extLst>
            </c:dLbl>
            <c:dLbl>
              <c:idx val="5"/>
              <c:layout>
                <c:manualLayout>
                  <c:x val="-3.1837295923859102E-2"/>
                  <c:y val="-4.60176976898954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AF-4356-B195-FB16D3C81A02}"/>
                </c:ext>
              </c:extLst>
            </c:dLbl>
            <c:dLbl>
              <c:idx val="6"/>
              <c:layout>
                <c:manualLayout>
                  <c:x val="-1.9719002659425802E-2"/>
                  <c:y val="-5.7142857142857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AF-4356-B195-FB16D3C81A02}"/>
                </c:ext>
              </c:extLst>
            </c:dLbl>
            <c:dLbl>
              <c:idx val="7"/>
              <c:layout>
                <c:manualLayout>
                  <c:x val="-2.5634703457253601E-2"/>
                  <c:y val="-5.7142857142857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AF-4356-B195-FB16D3C81A02}"/>
                </c:ext>
              </c:extLst>
            </c:dLbl>
            <c:dLbl>
              <c:idx val="8"/>
              <c:layout>
                <c:manualLayout>
                  <c:x val="-1.7747102393483202E-2"/>
                  <c:y val="-4.155844155844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9AF-4356-B195-FB16D3C81A02}"/>
                </c:ext>
              </c:extLst>
            </c:dLbl>
            <c:dLbl>
              <c:idx val="9"/>
              <c:layout>
                <c:manualLayout>
                  <c:x val="-1.2084592145015101E-2"/>
                  <c:y val="-0.0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9AF-4356-B195-FB16D3C81A02}"/>
                </c:ext>
              </c:extLst>
            </c:dLbl>
            <c:dLbl>
              <c:idx val="12"/>
              <c:layout>
                <c:manualLayout>
                  <c:x val="-1.3216718628722241E-2"/>
                  <c:y val="7.0382492825973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88-914D-8E88-0DB521A13A96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'[consolidado-por-ano-de-2003-a-2016.xls]Consolidações'!$C$44:$P$44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'[consolidado-por-ano-de-2003-a-2016.xls]Consolidações'!$C$58:$P$58</c:f>
              <c:numCache>
                <c:formatCode>General</c:formatCode>
                <c:ptCount val="14"/>
                <c:pt idx="0">
                  <c:v>268</c:v>
                </c:pt>
                <c:pt idx="1">
                  <c:v>319</c:v>
                </c:pt>
                <c:pt idx="2">
                  <c:v>287</c:v>
                </c:pt>
                <c:pt idx="3">
                  <c:v>373</c:v>
                </c:pt>
                <c:pt idx="4">
                  <c:v>438</c:v>
                </c:pt>
                <c:pt idx="5">
                  <c:v>372</c:v>
                </c:pt>
                <c:pt idx="6">
                  <c:v>433</c:v>
                </c:pt>
                <c:pt idx="7">
                  <c:v>512</c:v>
                </c:pt>
                <c:pt idx="8">
                  <c:v>533</c:v>
                </c:pt>
                <c:pt idx="9">
                  <c:v>505</c:v>
                </c:pt>
                <c:pt idx="10">
                  <c:v>531</c:v>
                </c:pt>
                <c:pt idx="11">
                  <c:v>547</c:v>
                </c:pt>
                <c:pt idx="12">
                  <c:v>541</c:v>
                </c:pt>
                <c:pt idx="13">
                  <c:v>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9AF-4356-B195-FB16D3C81A02}"/>
            </c:ext>
          </c:extLst>
        </c:ser>
        <c:ser>
          <c:idx val="0"/>
          <c:order val="1"/>
          <c:marker>
            <c:symbol val="none"/>
          </c:marker>
          <c:cat>
            <c:numRef>
              <c:f>'[consolidado-por-ano-de-2003-a-2016.xls]Consolidações'!$C$44:$P$44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'[consolidado-por-ano-de-2003-a-2016.xls]Consolidações'!$C$58</c:f>
              <c:numCache>
                <c:formatCode>General</c:formatCode>
                <c:ptCount val="1"/>
                <c:pt idx="0">
                  <c:v>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9AF-4356-B195-FB16D3C81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02627528"/>
        <c:axId val="-2101103528"/>
      </c:lineChart>
      <c:catAx>
        <c:axId val="-210262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01103528"/>
        <c:crosses val="autoZero"/>
        <c:auto val="1"/>
        <c:lblAlgn val="ctr"/>
        <c:lblOffset val="100"/>
        <c:noMultiLvlLbl val="0"/>
      </c:catAx>
      <c:valAx>
        <c:axId val="-2101103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102627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C3B6D3-13D7-F949-A83E-75ED0371A39F}" type="doc">
      <dgm:prSet loTypeId="urn:microsoft.com/office/officeart/2005/8/layout/gear1" loCatId="" qsTypeId="urn:microsoft.com/office/officeart/2005/8/quickstyle/simple1" qsCatId="simple" csTypeId="urn:microsoft.com/office/officeart/2005/8/colors/accent1_2" csCatId="accent1" phldr="1"/>
      <dgm:spPr/>
    </dgm:pt>
    <dgm:pt modelId="{E46E9369-9C3F-7B4D-9D6C-91D4141FDECC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2400" b="1"/>
            <a:t>Ouvidoria</a:t>
          </a:r>
          <a:endParaRPr lang="pt-BR" sz="2400" b="1" dirty="0"/>
        </a:p>
      </dgm:t>
    </dgm:pt>
    <dgm:pt modelId="{407420E0-CFAA-5F46-A427-268E105906FE}" type="parTrans" cxnId="{DD657FE8-EDAA-644E-8CBD-374D3D8C55BF}">
      <dgm:prSet/>
      <dgm:spPr/>
      <dgm:t>
        <a:bodyPr/>
        <a:lstStyle/>
        <a:p>
          <a:endParaRPr lang="pt-BR"/>
        </a:p>
      </dgm:t>
    </dgm:pt>
    <dgm:pt modelId="{A21780AD-9FE0-0E4E-AE61-DA847E20FB2B}" type="sibTrans" cxnId="{DD657FE8-EDAA-644E-8CBD-374D3D8C55BF}">
      <dgm:prSet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pt-BR"/>
        </a:p>
      </dgm:t>
    </dgm:pt>
    <dgm:pt modelId="{AF4B147B-2AF9-504F-8BDF-215D34DF4C25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800" dirty="0"/>
            <a:t>Auditoria</a:t>
          </a:r>
        </a:p>
      </dgm:t>
    </dgm:pt>
    <dgm:pt modelId="{16ED1FB0-873A-8D4A-8FD8-38102B0ED0EA}" type="parTrans" cxnId="{20BD44A7-C0F4-CC4F-888F-8F23BE8C62AD}">
      <dgm:prSet/>
      <dgm:spPr/>
      <dgm:t>
        <a:bodyPr/>
        <a:lstStyle/>
        <a:p>
          <a:endParaRPr lang="pt-BR"/>
        </a:p>
      </dgm:t>
    </dgm:pt>
    <dgm:pt modelId="{5AADC5DD-890F-684E-B53C-D9879927AFCE}" type="sibTrans" cxnId="{20BD44A7-C0F4-CC4F-888F-8F23BE8C62AD}">
      <dgm:prSet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pt-BR"/>
        </a:p>
      </dgm:t>
    </dgm:pt>
    <dgm:pt modelId="{66267D7C-3CB4-2B43-9F95-9656EC8B9558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b="1" i="0">
              <a:latin typeface="Arial Narrow" panose="020B0604020202020204" pitchFamily="34" charset="0"/>
              <a:cs typeface="Arial Narrow" panose="020B0604020202020204" pitchFamily="34" charset="0"/>
            </a:rPr>
            <a:t>Corregedoria</a:t>
          </a:r>
          <a:endParaRPr lang="pt-BR" sz="1500" b="1" i="0" dirty="0">
            <a:latin typeface="Arial Narrow" panose="020B0604020202020204" pitchFamily="34" charset="0"/>
            <a:cs typeface="Arial Narrow" panose="020B0604020202020204" pitchFamily="34" charset="0"/>
          </a:endParaRPr>
        </a:p>
      </dgm:t>
    </dgm:pt>
    <dgm:pt modelId="{F42B47B6-0801-8944-AE7C-BFDEEA70C543}" type="sibTrans" cxnId="{75332CAF-425B-1142-BBA9-49FAEC28AA76}">
      <dgm:prSet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endParaRPr lang="pt-BR"/>
        </a:p>
      </dgm:t>
    </dgm:pt>
    <dgm:pt modelId="{7F3743B9-4E43-B44A-9001-8D22ECDC2247}" type="parTrans" cxnId="{75332CAF-425B-1142-BBA9-49FAEC28AA76}">
      <dgm:prSet/>
      <dgm:spPr/>
      <dgm:t>
        <a:bodyPr/>
        <a:lstStyle/>
        <a:p>
          <a:endParaRPr lang="pt-BR"/>
        </a:p>
      </dgm:t>
    </dgm:pt>
    <dgm:pt modelId="{43D10A36-8311-684E-99F4-E492FF6346F7}" type="pres">
      <dgm:prSet presAssocID="{F2C3B6D3-13D7-F949-A83E-75ED0371A39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FD30D3B-97EA-BA44-A7BA-E658D954D1E1}" type="pres">
      <dgm:prSet presAssocID="{E46E9369-9C3F-7B4D-9D6C-91D4141FDECC}" presName="gear1" presStyleLbl="node1" presStyleIdx="0" presStyleCnt="3" custLinFactNeighborX="4261" custLinFactNeighborY="-53">
        <dgm:presLayoutVars>
          <dgm:chMax val="1"/>
          <dgm:bulletEnabled val="1"/>
        </dgm:presLayoutVars>
      </dgm:prSet>
      <dgm:spPr/>
    </dgm:pt>
    <dgm:pt modelId="{E0439F84-21F2-AB46-AB8C-9F0BDA1EFBD1}" type="pres">
      <dgm:prSet presAssocID="{E46E9369-9C3F-7B4D-9D6C-91D4141FDECC}" presName="gear1srcNode" presStyleLbl="node1" presStyleIdx="0" presStyleCnt="3"/>
      <dgm:spPr/>
    </dgm:pt>
    <dgm:pt modelId="{586DD6F8-7308-F34A-84A0-5BA6C83DF7A4}" type="pres">
      <dgm:prSet presAssocID="{E46E9369-9C3F-7B4D-9D6C-91D4141FDECC}" presName="gear1dstNode" presStyleLbl="node1" presStyleIdx="0" presStyleCnt="3"/>
      <dgm:spPr/>
    </dgm:pt>
    <dgm:pt modelId="{1871F8FD-ECAD-7649-97CD-C2966EB9C71D}" type="pres">
      <dgm:prSet presAssocID="{AF4B147B-2AF9-504F-8BDF-215D34DF4C25}" presName="gear2" presStyleLbl="node1" presStyleIdx="1" presStyleCnt="3" custLinFactNeighborX="10078" custLinFactNeighborY="-312">
        <dgm:presLayoutVars>
          <dgm:chMax val="1"/>
          <dgm:bulletEnabled val="1"/>
        </dgm:presLayoutVars>
      </dgm:prSet>
      <dgm:spPr/>
    </dgm:pt>
    <dgm:pt modelId="{29961587-4B55-0A4D-804B-0A1773AF4970}" type="pres">
      <dgm:prSet presAssocID="{AF4B147B-2AF9-504F-8BDF-215D34DF4C25}" presName="gear2srcNode" presStyleLbl="node1" presStyleIdx="1" presStyleCnt="3"/>
      <dgm:spPr/>
    </dgm:pt>
    <dgm:pt modelId="{11A4B2B5-7849-1A44-8D32-E2B3297187D7}" type="pres">
      <dgm:prSet presAssocID="{AF4B147B-2AF9-504F-8BDF-215D34DF4C25}" presName="gear2dstNode" presStyleLbl="node1" presStyleIdx="1" presStyleCnt="3"/>
      <dgm:spPr/>
    </dgm:pt>
    <dgm:pt modelId="{23810DD6-5E92-A247-A6DB-50A866030C5B}" type="pres">
      <dgm:prSet presAssocID="{66267D7C-3CB4-2B43-9F95-9656EC8B9558}" presName="gear3" presStyleLbl="node1" presStyleIdx="2" presStyleCnt="3" custLinFactNeighborX="3060"/>
      <dgm:spPr/>
    </dgm:pt>
    <dgm:pt modelId="{CE41E2A9-3EF9-7544-AD93-85A9A99EF14E}" type="pres">
      <dgm:prSet presAssocID="{66267D7C-3CB4-2B43-9F95-9656EC8B9558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A2E036C4-5C3B-5C48-8CD0-2BEBF406E4C9}" type="pres">
      <dgm:prSet presAssocID="{66267D7C-3CB4-2B43-9F95-9656EC8B9558}" presName="gear3srcNode" presStyleLbl="node1" presStyleIdx="2" presStyleCnt="3"/>
      <dgm:spPr/>
    </dgm:pt>
    <dgm:pt modelId="{DA39EA72-A3CA-3940-8556-C5D79006C521}" type="pres">
      <dgm:prSet presAssocID="{66267D7C-3CB4-2B43-9F95-9656EC8B9558}" presName="gear3dstNode" presStyleLbl="node1" presStyleIdx="2" presStyleCnt="3"/>
      <dgm:spPr/>
    </dgm:pt>
    <dgm:pt modelId="{E59F2E0F-3837-6641-8185-78ABF3C19FE8}" type="pres">
      <dgm:prSet presAssocID="{A21780AD-9FE0-0E4E-AE61-DA847E20FB2B}" presName="connector1" presStyleLbl="sibTrans2D1" presStyleIdx="0" presStyleCnt="3"/>
      <dgm:spPr/>
    </dgm:pt>
    <dgm:pt modelId="{C6BE9E09-62A5-AA47-A611-7F73AC60C89F}" type="pres">
      <dgm:prSet presAssocID="{5AADC5DD-890F-684E-B53C-D9879927AFCE}" presName="connector2" presStyleLbl="sibTrans2D1" presStyleIdx="1" presStyleCnt="3" custLinFactNeighborX="11344" custLinFactNeighborY="638"/>
      <dgm:spPr/>
    </dgm:pt>
    <dgm:pt modelId="{90EA0FE6-CC27-4149-B386-B703CE72E426}" type="pres">
      <dgm:prSet presAssocID="{F42B47B6-0801-8944-AE7C-BFDEEA70C543}" presName="connector3" presStyleLbl="sibTrans2D1" presStyleIdx="2" presStyleCnt="3" custAng="451106" custLinFactNeighborX="2269" custLinFactNeighborY="2430"/>
      <dgm:spPr/>
    </dgm:pt>
  </dgm:ptLst>
  <dgm:cxnLst>
    <dgm:cxn modelId="{19DC0916-1A9E-DD46-9E6A-4A018EE309CA}" type="presOf" srcId="{A21780AD-9FE0-0E4E-AE61-DA847E20FB2B}" destId="{E59F2E0F-3837-6641-8185-78ABF3C19FE8}" srcOrd="0" destOrd="0" presId="urn:microsoft.com/office/officeart/2005/8/layout/gear1"/>
    <dgm:cxn modelId="{D06E2427-CA8B-5E4E-BD07-1365F93B3908}" type="presOf" srcId="{F2C3B6D3-13D7-F949-A83E-75ED0371A39F}" destId="{43D10A36-8311-684E-99F4-E492FF6346F7}" srcOrd="0" destOrd="0" presId="urn:microsoft.com/office/officeart/2005/8/layout/gear1"/>
    <dgm:cxn modelId="{38B5984A-344C-4446-ACC7-8E72950775AE}" type="presOf" srcId="{66267D7C-3CB4-2B43-9F95-9656EC8B9558}" destId="{23810DD6-5E92-A247-A6DB-50A866030C5B}" srcOrd="0" destOrd="0" presId="urn:microsoft.com/office/officeart/2005/8/layout/gear1"/>
    <dgm:cxn modelId="{1539765C-E464-4042-BB74-93F9C774B674}" type="presOf" srcId="{E46E9369-9C3F-7B4D-9D6C-91D4141FDECC}" destId="{3FD30D3B-97EA-BA44-A7BA-E658D954D1E1}" srcOrd="0" destOrd="0" presId="urn:microsoft.com/office/officeart/2005/8/layout/gear1"/>
    <dgm:cxn modelId="{310D4976-9CBD-D645-B0A1-9085F073C92A}" type="presOf" srcId="{66267D7C-3CB4-2B43-9F95-9656EC8B9558}" destId="{DA39EA72-A3CA-3940-8556-C5D79006C521}" srcOrd="3" destOrd="0" presId="urn:microsoft.com/office/officeart/2005/8/layout/gear1"/>
    <dgm:cxn modelId="{F2AF4F84-D3D1-684A-B66D-3D024E2D3A6F}" type="presOf" srcId="{AF4B147B-2AF9-504F-8BDF-215D34DF4C25}" destId="{29961587-4B55-0A4D-804B-0A1773AF4970}" srcOrd="1" destOrd="0" presId="urn:microsoft.com/office/officeart/2005/8/layout/gear1"/>
    <dgm:cxn modelId="{74076B8D-7DA2-954E-8C95-45A43BF7A125}" type="presOf" srcId="{E46E9369-9C3F-7B4D-9D6C-91D4141FDECC}" destId="{E0439F84-21F2-AB46-AB8C-9F0BDA1EFBD1}" srcOrd="1" destOrd="0" presId="urn:microsoft.com/office/officeart/2005/8/layout/gear1"/>
    <dgm:cxn modelId="{DD05FD8E-0854-4D4B-9B5B-771E7B720C27}" type="presOf" srcId="{5AADC5DD-890F-684E-B53C-D9879927AFCE}" destId="{C6BE9E09-62A5-AA47-A611-7F73AC60C89F}" srcOrd="0" destOrd="0" presId="urn:microsoft.com/office/officeart/2005/8/layout/gear1"/>
    <dgm:cxn modelId="{20BD44A7-C0F4-CC4F-888F-8F23BE8C62AD}" srcId="{F2C3B6D3-13D7-F949-A83E-75ED0371A39F}" destId="{AF4B147B-2AF9-504F-8BDF-215D34DF4C25}" srcOrd="1" destOrd="0" parTransId="{16ED1FB0-873A-8D4A-8FD8-38102B0ED0EA}" sibTransId="{5AADC5DD-890F-684E-B53C-D9879927AFCE}"/>
    <dgm:cxn modelId="{75332CAF-425B-1142-BBA9-49FAEC28AA76}" srcId="{F2C3B6D3-13D7-F949-A83E-75ED0371A39F}" destId="{66267D7C-3CB4-2B43-9F95-9656EC8B9558}" srcOrd="2" destOrd="0" parTransId="{7F3743B9-4E43-B44A-9001-8D22ECDC2247}" sibTransId="{F42B47B6-0801-8944-AE7C-BFDEEA70C543}"/>
    <dgm:cxn modelId="{0ECE5BAF-6F7F-4044-B386-12AFF82D12B0}" type="presOf" srcId="{F42B47B6-0801-8944-AE7C-BFDEEA70C543}" destId="{90EA0FE6-CC27-4149-B386-B703CE72E426}" srcOrd="0" destOrd="0" presId="urn:microsoft.com/office/officeart/2005/8/layout/gear1"/>
    <dgm:cxn modelId="{7B801CB2-C662-EE49-A5E9-099BB6D60590}" type="presOf" srcId="{AF4B147B-2AF9-504F-8BDF-215D34DF4C25}" destId="{1871F8FD-ECAD-7649-97CD-C2966EB9C71D}" srcOrd="0" destOrd="0" presId="urn:microsoft.com/office/officeart/2005/8/layout/gear1"/>
    <dgm:cxn modelId="{0F8A29D6-7531-374C-89F1-47684349DB7A}" type="presOf" srcId="{66267D7C-3CB4-2B43-9F95-9656EC8B9558}" destId="{A2E036C4-5C3B-5C48-8CD0-2BEBF406E4C9}" srcOrd="2" destOrd="0" presId="urn:microsoft.com/office/officeart/2005/8/layout/gear1"/>
    <dgm:cxn modelId="{0948ACDB-FCAD-404B-9093-A8790222F669}" type="presOf" srcId="{66267D7C-3CB4-2B43-9F95-9656EC8B9558}" destId="{CE41E2A9-3EF9-7544-AD93-85A9A99EF14E}" srcOrd="1" destOrd="0" presId="urn:microsoft.com/office/officeart/2005/8/layout/gear1"/>
    <dgm:cxn modelId="{DD657FE8-EDAA-644E-8CBD-374D3D8C55BF}" srcId="{F2C3B6D3-13D7-F949-A83E-75ED0371A39F}" destId="{E46E9369-9C3F-7B4D-9D6C-91D4141FDECC}" srcOrd="0" destOrd="0" parTransId="{407420E0-CFAA-5F46-A427-268E105906FE}" sibTransId="{A21780AD-9FE0-0E4E-AE61-DA847E20FB2B}"/>
    <dgm:cxn modelId="{0BBB27F2-390A-D04C-9359-60882E77D8D6}" type="presOf" srcId="{E46E9369-9C3F-7B4D-9D6C-91D4141FDECC}" destId="{586DD6F8-7308-F34A-84A0-5BA6C83DF7A4}" srcOrd="2" destOrd="0" presId="urn:microsoft.com/office/officeart/2005/8/layout/gear1"/>
    <dgm:cxn modelId="{3D621FFF-57F4-9947-96ED-705B2AA835A8}" type="presOf" srcId="{AF4B147B-2AF9-504F-8BDF-215D34DF4C25}" destId="{11A4B2B5-7849-1A44-8D32-E2B3297187D7}" srcOrd="2" destOrd="0" presId="urn:microsoft.com/office/officeart/2005/8/layout/gear1"/>
    <dgm:cxn modelId="{085CE79D-BE5D-CB4A-B8AA-75726004A507}" type="presParOf" srcId="{43D10A36-8311-684E-99F4-E492FF6346F7}" destId="{3FD30D3B-97EA-BA44-A7BA-E658D954D1E1}" srcOrd="0" destOrd="0" presId="urn:microsoft.com/office/officeart/2005/8/layout/gear1"/>
    <dgm:cxn modelId="{0B90BFFE-DCBD-5949-9600-919E952629AA}" type="presParOf" srcId="{43D10A36-8311-684E-99F4-E492FF6346F7}" destId="{E0439F84-21F2-AB46-AB8C-9F0BDA1EFBD1}" srcOrd="1" destOrd="0" presId="urn:microsoft.com/office/officeart/2005/8/layout/gear1"/>
    <dgm:cxn modelId="{63CBC934-CB35-564C-9E44-D55EBF2860F5}" type="presParOf" srcId="{43D10A36-8311-684E-99F4-E492FF6346F7}" destId="{586DD6F8-7308-F34A-84A0-5BA6C83DF7A4}" srcOrd="2" destOrd="0" presId="urn:microsoft.com/office/officeart/2005/8/layout/gear1"/>
    <dgm:cxn modelId="{D68F80E0-491E-CD4D-B562-3E8EAAE36DC5}" type="presParOf" srcId="{43D10A36-8311-684E-99F4-E492FF6346F7}" destId="{1871F8FD-ECAD-7649-97CD-C2966EB9C71D}" srcOrd="3" destOrd="0" presId="urn:microsoft.com/office/officeart/2005/8/layout/gear1"/>
    <dgm:cxn modelId="{E0C0A98C-3214-1749-896A-89FA7B2C311F}" type="presParOf" srcId="{43D10A36-8311-684E-99F4-E492FF6346F7}" destId="{29961587-4B55-0A4D-804B-0A1773AF4970}" srcOrd="4" destOrd="0" presId="urn:microsoft.com/office/officeart/2005/8/layout/gear1"/>
    <dgm:cxn modelId="{52F4AD8C-4562-B442-BF63-C23B1DB4BF47}" type="presParOf" srcId="{43D10A36-8311-684E-99F4-E492FF6346F7}" destId="{11A4B2B5-7849-1A44-8D32-E2B3297187D7}" srcOrd="5" destOrd="0" presId="urn:microsoft.com/office/officeart/2005/8/layout/gear1"/>
    <dgm:cxn modelId="{56C77656-41FF-9449-A984-7142ABCF1A39}" type="presParOf" srcId="{43D10A36-8311-684E-99F4-E492FF6346F7}" destId="{23810DD6-5E92-A247-A6DB-50A866030C5B}" srcOrd="6" destOrd="0" presId="urn:microsoft.com/office/officeart/2005/8/layout/gear1"/>
    <dgm:cxn modelId="{001D63F0-E817-7F47-A434-BA77A4527C5F}" type="presParOf" srcId="{43D10A36-8311-684E-99F4-E492FF6346F7}" destId="{CE41E2A9-3EF9-7544-AD93-85A9A99EF14E}" srcOrd="7" destOrd="0" presId="urn:microsoft.com/office/officeart/2005/8/layout/gear1"/>
    <dgm:cxn modelId="{815B163E-0986-8E40-AC61-66F0B845A453}" type="presParOf" srcId="{43D10A36-8311-684E-99F4-E492FF6346F7}" destId="{A2E036C4-5C3B-5C48-8CD0-2BEBF406E4C9}" srcOrd="8" destOrd="0" presId="urn:microsoft.com/office/officeart/2005/8/layout/gear1"/>
    <dgm:cxn modelId="{EB74CA87-5438-9C48-B080-C27EA442C1B3}" type="presParOf" srcId="{43D10A36-8311-684E-99F4-E492FF6346F7}" destId="{DA39EA72-A3CA-3940-8556-C5D79006C521}" srcOrd="9" destOrd="0" presId="urn:microsoft.com/office/officeart/2005/8/layout/gear1"/>
    <dgm:cxn modelId="{733D94DF-6D75-A341-833D-629DA56E969A}" type="presParOf" srcId="{43D10A36-8311-684E-99F4-E492FF6346F7}" destId="{E59F2E0F-3837-6641-8185-78ABF3C19FE8}" srcOrd="10" destOrd="0" presId="urn:microsoft.com/office/officeart/2005/8/layout/gear1"/>
    <dgm:cxn modelId="{3B8252C2-FB47-7047-A319-164147000261}" type="presParOf" srcId="{43D10A36-8311-684E-99F4-E492FF6346F7}" destId="{C6BE9E09-62A5-AA47-A611-7F73AC60C89F}" srcOrd="11" destOrd="0" presId="urn:microsoft.com/office/officeart/2005/8/layout/gear1"/>
    <dgm:cxn modelId="{725DF72A-B404-0341-8A81-700FB5C9F323}" type="presParOf" srcId="{43D10A36-8311-684E-99F4-E492FF6346F7}" destId="{90EA0FE6-CC27-4149-B386-B703CE72E426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633A6-8A3A-45D5-9D0D-22E8C03CB1C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8AA0336-4CE5-4327-8899-3F2664F099E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sz="1800" dirty="0"/>
            <a:t>Conjunto </a:t>
          </a:r>
          <a:r>
            <a:rPr lang="pt-BR" sz="1600" u="sng" dirty="0"/>
            <a:t>estruturado</a:t>
          </a:r>
          <a:r>
            <a:rPr lang="pt-BR" sz="1800" dirty="0"/>
            <a:t> de medidas </a:t>
          </a:r>
          <a:r>
            <a:rPr lang="pt-BR" sz="1600" dirty="0"/>
            <a:t>institucionais</a:t>
          </a:r>
          <a:r>
            <a:rPr lang="pt-BR" sz="1800" dirty="0"/>
            <a:t> </a:t>
          </a:r>
          <a:r>
            <a:rPr lang="pt-BR" sz="1800" dirty="0">
              <a:solidFill>
                <a:schemeClr val="tx1">
                  <a:lumMod val="65000"/>
                  <a:lumOff val="35000"/>
                </a:schemeClr>
              </a:solidFill>
            </a:rPr>
            <a:t>voltadas para: </a:t>
          </a:r>
          <a:endParaRPr lang="en-US" sz="1800" dirty="0"/>
        </a:p>
      </dgm:t>
    </dgm:pt>
    <dgm:pt modelId="{2FFDF474-9E90-4E28-ABAD-44F6A9E7B755}" type="parTrans" cxnId="{BD93969D-4FD4-4A9C-A11D-FE32208543DF}">
      <dgm:prSet/>
      <dgm:spPr/>
      <dgm:t>
        <a:bodyPr/>
        <a:lstStyle/>
        <a:p>
          <a:endParaRPr lang="en-US" sz="1600"/>
        </a:p>
      </dgm:t>
    </dgm:pt>
    <dgm:pt modelId="{0625CF1C-46E4-40AD-8BBF-B5DCD924C713}" type="sibTrans" cxnId="{BD93969D-4FD4-4A9C-A11D-FE32208543DF}">
      <dgm:prSet/>
      <dgm:spPr/>
      <dgm:t>
        <a:bodyPr/>
        <a:lstStyle/>
        <a:p>
          <a:endParaRPr lang="en-US" sz="1600"/>
        </a:p>
      </dgm:t>
    </dgm:pt>
    <dgm:pt modelId="{E22364B7-C140-410A-B79C-9088D564EF2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sz="2000" dirty="0"/>
            <a:t>de práticas de corrupção, fraudes, </a:t>
          </a:r>
          <a:r>
            <a:rPr lang="pt-BR" sz="1800" dirty="0"/>
            <a:t>ILÍCITOS e/ou desvios DE conduta.</a:t>
          </a:r>
        </a:p>
        <a:p>
          <a:pPr>
            <a:lnSpc>
              <a:spcPct val="100000"/>
            </a:lnSpc>
            <a:defRPr cap="all"/>
          </a:pPr>
          <a:r>
            <a:rPr lang="pt-BR" sz="1800" b="1" u="sng" dirty="0">
              <a:solidFill>
                <a:srgbClr val="C00000"/>
              </a:solidFill>
            </a:rPr>
            <a:t>E também</a:t>
          </a:r>
          <a:r>
            <a:rPr lang="pt-BR" sz="1800" b="1" dirty="0">
              <a:solidFill>
                <a:srgbClr val="C00000"/>
              </a:solidFill>
            </a:rPr>
            <a:t>: </a:t>
          </a:r>
        </a:p>
        <a:p>
          <a:pPr>
            <a:lnSpc>
              <a:spcPct val="100000"/>
            </a:lnSpc>
            <a:defRPr cap="all"/>
          </a:pPr>
          <a:r>
            <a:rPr lang="pt-BR" sz="1800" b="1" dirty="0">
              <a:solidFill>
                <a:srgbClr val="C00000"/>
              </a:solidFill>
            </a:rPr>
            <a:t>Erros, PREJUÍZOS, desperdícios Ineficiência, riscos REPUTACIONAIS...</a:t>
          </a:r>
          <a:endParaRPr lang="en-US" sz="2000" b="1" dirty="0">
            <a:solidFill>
              <a:srgbClr val="C00000"/>
            </a:solidFill>
          </a:endParaRPr>
        </a:p>
      </dgm:t>
    </dgm:pt>
    <dgm:pt modelId="{134DFD06-12C0-4F3A-9DE6-242304B4F7FB}" type="parTrans" cxnId="{EE0E8C4A-C1CE-4EFB-867E-E6570FBEED96}">
      <dgm:prSet/>
      <dgm:spPr/>
      <dgm:t>
        <a:bodyPr/>
        <a:lstStyle/>
        <a:p>
          <a:endParaRPr lang="en-US" sz="1600"/>
        </a:p>
      </dgm:t>
    </dgm:pt>
    <dgm:pt modelId="{D25882FB-D1C9-41C4-92A7-418B729BD59B}" type="sibTrans" cxnId="{EE0E8C4A-C1CE-4EFB-867E-E6570FBEED96}">
      <dgm:prSet/>
      <dgm:spPr/>
      <dgm:t>
        <a:bodyPr/>
        <a:lstStyle/>
        <a:p>
          <a:endParaRPr lang="en-US" sz="1600"/>
        </a:p>
      </dgm:t>
    </dgm:pt>
    <dgm:pt modelId="{D887353D-25A6-4E2C-B6E3-7BF02226766C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rPr>
            <a:t>prevenção</a:t>
          </a:r>
          <a:r>
            <a:rPr lang="pt-BR" sz="2000" dirty="0">
              <a:solidFill>
                <a:schemeClr val="tx1">
                  <a:lumMod val="65000"/>
                  <a:lumOff val="35000"/>
                </a:schemeClr>
              </a:solidFill>
            </a:rPr>
            <a:t>,</a:t>
          </a:r>
        </a:p>
        <a:p>
          <a:pPr>
            <a:lnSpc>
              <a:spcPct val="100000"/>
            </a:lnSpc>
            <a:defRPr cap="all"/>
          </a:pPr>
          <a:r>
            <a:rPr lang="pt-BR" sz="1600" b="1" dirty="0">
              <a:solidFill>
                <a:srgbClr val="C00000"/>
              </a:solidFill>
            </a:rPr>
            <a:t>(PROTOCOLOS,</a:t>
          </a:r>
          <a:br>
            <a:rPr lang="pt-BR" sz="1600" b="1" dirty="0">
              <a:solidFill>
                <a:srgbClr val="C00000"/>
              </a:solidFill>
            </a:rPr>
          </a:br>
          <a:r>
            <a:rPr lang="pt-BR" sz="1600" b="1" dirty="0">
              <a:solidFill>
                <a:srgbClr val="C00000"/>
              </a:solidFill>
            </a:rPr>
            <a:t>NORMAS, ROTINAS, FLUXOS, SISTEMAS,  PROCEDIMENTOS, TREINAMENTOS...)</a:t>
          </a:r>
          <a:endParaRPr lang="en-US" sz="1600" b="1" dirty="0">
            <a:solidFill>
              <a:srgbClr val="C00000"/>
            </a:solidFill>
          </a:endParaRPr>
        </a:p>
      </dgm:t>
    </dgm:pt>
    <dgm:pt modelId="{14F89042-A4FB-4BF8-8F01-0B7C294D9882}" type="parTrans" cxnId="{B32E9881-1EA9-46A9-B4AC-8DFAAA135264}">
      <dgm:prSet/>
      <dgm:spPr/>
      <dgm:t>
        <a:bodyPr/>
        <a:lstStyle/>
        <a:p>
          <a:endParaRPr lang="pt-BR" sz="1600"/>
        </a:p>
      </dgm:t>
    </dgm:pt>
    <dgm:pt modelId="{86493395-8FEE-40AC-88FA-65A32F7514FB}" type="sibTrans" cxnId="{B32E9881-1EA9-46A9-B4AC-8DFAAA135264}">
      <dgm:prSet/>
      <dgm:spPr/>
      <dgm:t>
        <a:bodyPr/>
        <a:lstStyle/>
        <a:p>
          <a:endParaRPr lang="pt-BR" sz="1600"/>
        </a:p>
      </dgm:t>
    </dgm:pt>
    <dgm:pt modelId="{947BACA8-59D8-4996-A0AF-846F94A24D5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rPr>
            <a:t>detecção</a:t>
          </a:r>
          <a:r>
            <a:rPr lang="pt-BR" sz="20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pt-BR" sz="1600" b="1" dirty="0">
              <a:solidFill>
                <a:srgbClr val="C00000"/>
              </a:solidFill>
            </a:rPr>
            <a:t>CHECAGEM, VERIFICAÇÃO, SUPERVISÃO, REVISÃO, APURAÇÃO...</a:t>
          </a:r>
          <a:endParaRPr lang="en-US" sz="2000" b="1" dirty="0">
            <a:solidFill>
              <a:srgbClr val="C00000"/>
            </a:solidFill>
          </a:endParaRPr>
        </a:p>
      </dgm:t>
    </dgm:pt>
    <dgm:pt modelId="{6268371F-7E2B-4648-9F2B-D9FEF16F928B}" type="parTrans" cxnId="{F35817F5-7C34-48EA-9785-3735A5BC5857}">
      <dgm:prSet/>
      <dgm:spPr/>
      <dgm:t>
        <a:bodyPr/>
        <a:lstStyle/>
        <a:p>
          <a:endParaRPr lang="pt-BR" sz="1600"/>
        </a:p>
      </dgm:t>
    </dgm:pt>
    <dgm:pt modelId="{D9EA159D-2341-460D-9C16-626FFBCBD1FC}" type="sibTrans" cxnId="{F35817F5-7C34-48EA-9785-3735A5BC5857}">
      <dgm:prSet/>
      <dgm:spPr/>
      <dgm:t>
        <a:bodyPr/>
        <a:lstStyle/>
        <a:p>
          <a:endParaRPr lang="pt-BR" sz="1600"/>
        </a:p>
      </dgm:t>
    </dgm:pt>
    <dgm:pt modelId="{EAD26984-458D-4630-95B5-3776993D1B0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sz="2000" dirty="0">
              <a:solidFill>
                <a:schemeClr val="tx1">
                  <a:lumMod val="65000"/>
                  <a:lumOff val="35000"/>
                </a:schemeClr>
              </a:solidFill>
            </a:rPr>
            <a:t>CORREÇÃO e </a:t>
          </a:r>
          <a:r>
            <a:rPr lang="pt-BR"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rPr>
            <a:t>remediação</a:t>
          </a:r>
        </a:p>
        <a:p>
          <a:pPr>
            <a:lnSpc>
              <a:spcPct val="100000"/>
            </a:lnSpc>
            <a:defRPr cap="all"/>
          </a:pPr>
          <a:r>
            <a:rPr lang="pt-BR" sz="1600" b="1" dirty="0">
              <a:solidFill>
                <a:srgbClr val="C00000"/>
              </a:solidFill>
            </a:rPr>
            <a:t>APURAÇÃO:  ISENTA E SIGILOSA, GESTÃO E SANÇÃO EFETIVA E EFICIENTE</a:t>
          </a:r>
          <a:endParaRPr lang="en-US" sz="1600" b="1" dirty="0">
            <a:solidFill>
              <a:srgbClr val="C00000"/>
            </a:solidFill>
          </a:endParaRPr>
        </a:p>
      </dgm:t>
    </dgm:pt>
    <dgm:pt modelId="{726804F1-8E34-4853-89CD-B83E4A848611}" type="parTrans" cxnId="{2525E0D8-A97B-40D5-95A2-097968D11A8C}">
      <dgm:prSet/>
      <dgm:spPr/>
      <dgm:t>
        <a:bodyPr/>
        <a:lstStyle/>
        <a:p>
          <a:endParaRPr lang="pt-BR" sz="1600"/>
        </a:p>
      </dgm:t>
    </dgm:pt>
    <dgm:pt modelId="{6E827C09-1E84-42E4-82AB-8DAD9544A3C7}" type="sibTrans" cxnId="{2525E0D8-A97B-40D5-95A2-097968D11A8C}">
      <dgm:prSet/>
      <dgm:spPr/>
      <dgm:t>
        <a:bodyPr/>
        <a:lstStyle/>
        <a:p>
          <a:endParaRPr lang="pt-BR" sz="1600"/>
        </a:p>
      </dgm:t>
    </dgm:pt>
    <dgm:pt modelId="{28812844-B194-44C3-9166-25F42F130A52}" type="pres">
      <dgm:prSet presAssocID="{712633A6-8A3A-45D5-9D0D-22E8C03CB1CD}" presName="root" presStyleCnt="0">
        <dgm:presLayoutVars>
          <dgm:dir/>
          <dgm:resizeHandles val="exact"/>
        </dgm:presLayoutVars>
      </dgm:prSet>
      <dgm:spPr/>
    </dgm:pt>
    <dgm:pt modelId="{240BFFC2-3B60-4861-9138-F2F809239100}" type="pres">
      <dgm:prSet presAssocID="{38AA0336-4CE5-4327-8899-3F2664F099E7}" presName="compNode" presStyleCnt="0"/>
      <dgm:spPr/>
    </dgm:pt>
    <dgm:pt modelId="{F5389FC8-21C0-4534-BBD1-D241A742A08F}" type="pres">
      <dgm:prSet presAssocID="{38AA0336-4CE5-4327-8899-3F2664F099E7}" presName="iconBgRect" presStyleLbl="bgShp" presStyleIdx="0" presStyleCnt="5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7362C032-9C7C-43B3-A105-1C0C8155F8C7}" type="pres">
      <dgm:prSet presAssocID="{38AA0336-4CE5-4327-8899-3F2664F099E7}" presName="iconRect" presStyleLbl="node1" presStyleIdx="0" presStyleCnt="5" custScaleX="151157" custScaleY="151157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exões"/>
        </a:ext>
      </dgm:extLst>
    </dgm:pt>
    <dgm:pt modelId="{641F651F-FB33-4D18-B7B2-76851691BB9A}" type="pres">
      <dgm:prSet presAssocID="{38AA0336-4CE5-4327-8899-3F2664F099E7}" presName="spaceRect" presStyleCnt="0"/>
      <dgm:spPr/>
    </dgm:pt>
    <dgm:pt modelId="{B5151806-AD3A-4E3F-AE83-45C7DF011918}" type="pres">
      <dgm:prSet presAssocID="{38AA0336-4CE5-4327-8899-3F2664F099E7}" presName="textRect" presStyleLbl="revTx" presStyleIdx="0" presStyleCnt="5" custScaleX="100000" custLinFactNeighborX="8071">
        <dgm:presLayoutVars>
          <dgm:chMax val="1"/>
          <dgm:chPref val="1"/>
        </dgm:presLayoutVars>
      </dgm:prSet>
      <dgm:spPr/>
    </dgm:pt>
    <dgm:pt modelId="{3B19D78D-453D-4E72-B1A1-E6514DF50F10}" type="pres">
      <dgm:prSet presAssocID="{0625CF1C-46E4-40AD-8BBF-B5DCD924C713}" presName="sibTrans" presStyleCnt="0"/>
      <dgm:spPr/>
    </dgm:pt>
    <dgm:pt modelId="{BB125123-2153-42EE-ACC2-75FB86E4F44D}" type="pres">
      <dgm:prSet presAssocID="{D887353D-25A6-4E2C-B6E3-7BF02226766C}" presName="compNode" presStyleCnt="0"/>
      <dgm:spPr/>
    </dgm:pt>
    <dgm:pt modelId="{DF955845-A6C8-4C45-9A3D-EA9DA10B9274}" type="pres">
      <dgm:prSet presAssocID="{D887353D-25A6-4E2C-B6E3-7BF02226766C}" presName="iconBgRect" presStyleLbl="bgShp" presStyleIdx="1" presStyleCnt="5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077578F9-7AED-4D0C-A1A3-7DF872D52A5A}" type="pres">
      <dgm:prSet presAssocID="{D887353D-25A6-4E2C-B6E3-7BF02226766C}" presName="iconRect" presStyleLbl="node1" presStyleIdx="1" presStyleCnt="5" custScaleX="108490" custScaleY="108490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EA07ABC0-385A-4E4F-A575-851E4CC60A35}" type="pres">
      <dgm:prSet presAssocID="{D887353D-25A6-4E2C-B6E3-7BF02226766C}" presName="spaceRect" presStyleCnt="0"/>
      <dgm:spPr/>
    </dgm:pt>
    <dgm:pt modelId="{72DE29F9-5BF3-4147-A5B1-266FB23ECD8E}" type="pres">
      <dgm:prSet presAssocID="{D887353D-25A6-4E2C-B6E3-7BF02226766C}" presName="textRect" presStyleLbl="revTx" presStyleIdx="1" presStyleCnt="5" custScaleX="129534">
        <dgm:presLayoutVars>
          <dgm:chMax val="1"/>
          <dgm:chPref val="1"/>
        </dgm:presLayoutVars>
      </dgm:prSet>
      <dgm:spPr/>
    </dgm:pt>
    <dgm:pt modelId="{6F58D4D8-DB42-44F1-9CA5-61F590732BFD}" type="pres">
      <dgm:prSet presAssocID="{86493395-8FEE-40AC-88FA-65A32F7514FB}" presName="sibTrans" presStyleCnt="0"/>
      <dgm:spPr/>
    </dgm:pt>
    <dgm:pt modelId="{1A008FEF-DDFD-4793-843E-FD5108CDD9D2}" type="pres">
      <dgm:prSet presAssocID="{947BACA8-59D8-4996-A0AF-846F94A24D58}" presName="compNode" presStyleCnt="0"/>
      <dgm:spPr/>
    </dgm:pt>
    <dgm:pt modelId="{353318C6-505A-4F9A-9320-FCA446948945}" type="pres">
      <dgm:prSet presAssocID="{947BACA8-59D8-4996-A0AF-846F94A24D58}" presName="iconBgRect" presStyleLbl="bgShp" presStyleIdx="2" presStyleCnt="5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9C0324B3-2784-4161-8A3A-5D12B35FD13D}" type="pres">
      <dgm:prSet presAssocID="{947BACA8-59D8-4996-A0AF-846F94A24D58}" presName="iconRect" presStyleLbl="node1" presStyleIdx="2" presStyleCnt="5" custScaleX="137955" custScaleY="13795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úblico-alvo"/>
        </a:ext>
      </dgm:extLst>
    </dgm:pt>
    <dgm:pt modelId="{96EABD65-EE51-4A9D-B7ED-7C09A599CCF6}" type="pres">
      <dgm:prSet presAssocID="{947BACA8-59D8-4996-A0AF-846F94A24D58}" presName="spaceRect" presStyleCnt="0"/>
      <dgm:spPr/>
    </dgm:pt>
    <dgm:pt modelId="{20E4E281-685E-40E5-9B48-1923244D14DE}" type="pres">
      <dgm:prSet presAssocID="{947BACA8-59D8-4996-A0AF-846F94A24D58}" presName="textRect" presStyleLbl="revTx" presStyleIdx="2" presStyleCnt="5" custScaleX="113034">
        <dgm:presLayoutVars>
          <dgm:chMax val="1"/>
          <dgm:chPref val="1"/>
        </dgm:presLayoutVars>
      </dgm:prSet>
      <dgm:spPr/>
    </dgm:pt>
    <dgm:pt modelId="{420686C8-D582-4090-86D3-F5BCFF6FFB87}" type="pres">
      <dgm:prSet presAssocID="{D9EA159D-2341-460D-9C16-626FFBCBD1FC}" presName="sibTrans" presStyleCnt="0"/>
      <dgm:spPr/>
    </dgm:pt>
    <dgm:pt modelId="{2168E64D-B519-495E-9003-D512176CCAA7}" type="pres">
      <dgm:prSet presAssocID="{EAD26984-458D-4630-95B5-3776993D1B0F}" presName="compNode" presStyleCnt="0"/>
      <dgm:spPr/>
    </dgm:pt>
    <dgm:pt modelId="{C50ECC6D-273C-4C1B-A024-1C9FBC29A456}" type="pres">
      <dgm:prSet presAssocID="{EAD26984-458D-4630-95B5-3776993D1B0F}" presName="iconBgRect" presStyleLbl="bgShp" presStyleIdx="3" presStyleCnt="5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4DF03B19-1B79-4DA0-B4A0-270BFDA5EF2B}" type="pres">
      <dgm:prSet presAssocID="{EAD26984-458D-4630-95B5-3776993D1B0F}" presName="iconRect" presStyleLbl="node1" presStyleIdx="3" presStyleCnt="5" custScaleX="133555" custScaleY="13355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to"/>
        </a:ext>
      </dgm:extLst>
    </dgm:pt>
    <dgm:pt modelId="{016E025D-423B-46F5-80F6-7B0FADA489F4}" type="pres">
      <dgm:prSet presAssocID="{EAD26984-458D-4630-95B5-3776993D1B0F}" presName="spaceRect" presStyleCnt="0"/>
      <dgm:spPr/>
    </dgm:pt>
    <dgm:pt modelId="{A4DED1DA-6295-4250-AEED-F33E70C7092B}" type="pres">
      <dgm:prSet presAssocID="{EAD26984-458D-4630-95B5-3776993D1B0F}" presName="textRect" presStyleLbl="revTx" presStyleIdx="3" presStyleCnt="5" custScaleX="117999">
        <dgm:presLayoutVars>
          <dgm:chMax val="1"/>
          <dgm:chPref val="1"/>
        </dgm:presLayoutVars>
      </dgm:prSet>
      <dgm:spPr/>
    </dgm:pt>
    <dgm:pt modelId="{BC679547-EBE0-465B-988F-DB0395867548}" type="pres">
      <dgm:prSet presAssocID="{6E827C09-1E84-42E4-82AB-8DAD9544A3C7}" presName="sibTrans" presStyleCnt="0"/>
      <dgm:spPr/>
    </dgm:pt>
    <dgm:pt modelId="{A15A7BB2-DB32-4526-A157-BE5483F5A139}" type="pres">
      <dgm:prSet presAssocID="{E22364B7-C140-410A-B79C-9088D564EF27}" presName="compNode" presStyleCnt="0"/>
      <dgm:spPr/>
    </dgm:pt>
    <dgm:pt modelId="{CF6CA973-F225-4789-8CE2-B0F7B8588A79}" type="pres">
      <dgm:prSet presAssocID="{E22364B7-C140-410A-B79C-9088D564EF27}" presName="iconBgRect" presStyleLbl="bgShp" presStyleIdx="4" presStyleCnt="5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65C48E77-1ED5-44CD-BBC4-EC65E5BDCFA6}" type="pres">
      <dgm:prSet presAssocID="{E22364B7-C140-410A-B79C-9088D564EF27}" presName="iconRect" presStyleLbl="node1" presStyleIdx="4" presStyleCnt="5"/>
      <dgm:spPr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9E3BE563-C3CD-4DCB-9BCF-2B52F7C69922}" type="pres">
      <dgm:prSet presAssocID="{E22364B7-C140-410A-B79C-9088D564EF27}" presName="spaceRect" presStyleCnt="0"/>
      <dgm:spPr/>
    </dgm:pt>
    <dgm:pt modelId="{511065B3-99DF-43F6-B08C-1B58EBFFDA3F}" type="pres">
      <dgm:prSet presAssocID="{E22364B7-C140-410A-B79C-9088D564EF27}" presName="textRect" presStyleLbl="revTx" presStyleIdx="4" presStyleCnt="5" custScaleX="141080">
        <dgm:presLayoutVars>
          <dgm:chMax val="1"/>
          <dgm:chPref val="1"/>
        </dgm:presLayoutVars>
      </dgm:prSet>
      <dgm:spPr/>
    </dgm:pt>
  </dgm:ptLst>
  <dgm:cxnLst>
    <dgm:cxn modelId="{4D63DC2B-8B43-48D9-8EC6-B4191A519543}" type="presOf" srcId="{D887353D-25A6-4E2C-B6E3-7BF02226766C}" destId="{72DE29F9-5BF3-4147-A5B1-266FB23ECD8E}" srcOrd="0" destOrd="0" presId="urn:microsoft.com/office/officeart/2018/5/layout/IconCircleLabelList"/>
    <dgm:cxn modelId="{EE0E8C4A-C1CE-4EFB-867E-E6570FBEED96}" srcId="{712633A6-8A3A-45D5-9D0D-22E8C03CB1CD}" destId="{E22364B7-C140-410A-B79C-9088D564EF27}" srcOrd="4" destOrd="0" parTransId="{134DFD06-12C0-4F3A-9DE6-242304B4F7FB}" sibTransId="{D25882FB-D1C9-41C4-92A7-418B729BD59B}"/>
    <dgm:cxn modelId="{4303D84F-C17C-4086-886F-A6CFE042A68B}" type="presOf" srcId="{38AA0336-4CE5-4327-8899-3F2664F099E7}" destId="{B5151806-AD3A-4E3F-AE83-45C7DF011918}" srcOrd="0" destOrd="0" presId="urn:microsoft.com/office/officeart/2018/5/layout/IconCircleLabelList"/>
    <dgm:cxn modelId="{7B17A551-A156-4A05-837B-95832A79E0DA}" type="presOf" srcId="{712633A6-8A3A-45D5-9D0D-22E8C03CB1CD}" destId="{28812844-B194-44C3-9166-25F42F130A52}" srcOrd="0" destOrd="0" presId="urn:microsoft.com/office/officeart/2018/5/layout/IconCircleLabelList"/>
    <dgm:cxn modelId="{B32E9881-1EA9-46A9-B4AC-8DFAAA135264}" srcId="{712633A6-8A3A-45D5-9D0D-22E8C03CB1CD}" destId="{D887353D-25A6-4E2C-B6E3-7BF02226766C}" srcOrd="1" destOrd="0" parTransId="{14F89042-A4FB-4BF8-8F01-0B7C294D9882}" sibTransId="{86493395-8FEE-40AC-88FA-65A32F7514FB}"/>
    <dgm:cxn modelId="{BD93969D-4FD4-4A9C-A11D-FE32208543DF}" srcId="{712633A6-8A3A-45D5-9D0D-22E8C03CB1CD}" destId="{38AA0336-4CE5-4327-8899-3F2664F099E7}" srcOrd="0" destOrd="0" parTransId="{2FFDF474-9E90-4E28-ABAD-44F6A9E7B755}" sibTransId="{0625CF1C-46E4-40AD-8BBF-B5DCD924C713}"/>
    <dgm:cxn modelId="{B9F687D8-9992-4D7B-8090-3DD4B8367F30}" type="presOf" srcId="{EAD26984-458D-4630-95B5-3776993D1B0F}" destId="{A4DED1DA-6295-4250-AEED-F33E70C7092B}" srcOrd="0" destOrd="0" presId="urn:microsoft.com/office/officeart/2018/5/layout/IconCircleLabelList"/>
    <dgm:cxn modelId="{2525E0D8-A97B-40D5-95A2-097968D11A8C}" srcId="{712633A6-8A3A-45D5-9D0D-22E8C03CB1CD}" destId="{EAD26984-458D-4630-95B5-3776993D1B0F}" srcOrd="3" destOrd="0" parTransId="{726804F1-8E34-4853-89CD-B83E4A848611}" sibTransId="{6E827C09-1E84-42E4-82AB-8DAD9544A3C7}"/>
    <dgm:cxn modelId="{79FBABE9-51C8-4411-B065-C3827D43EFA8}" type="presOf" srcId="{E22364B7-C140-410A-B79C-9088D564EF27}" destId="{511065B3-99DF-43F6-B08C-1B58EBFFDA3F}" srcOrd="0" destOrd="0" presId="urn:microsoft.com/office/officeart/2018/5/layout/IconCircleLabelList"/>
    <dgm:cxn modelId="{F35817F5-7C34-48EA-9785-3735A5BC5857}" srcId="{712633A6-8A3A-45D5-9D0D-22E8C03CB1CD}" destId="{947BACA8-59D8-4996-A0AF-846F94A24D58}" srcOrd="2" destOrd="0" parTransId="{6268371F-7E2B-4648-9F2B-D9FEF16F928B}" sibTransId="{D9EA159D-2341-460D-9C16-626FFBCBD1FC}"/>
    <dgm:cxn modelId="{694AA9F8-0B94-439B-A1CC-BDAB65B8CB62}" type="presOf" srcId="{947BACA8-59D8-4996-A0AF-846F94A24D58}" destId="{20E4E281-685E-40E5-9B48-1923244D14DE}" srcOrd="0" destOrd="0" presId="urn:microsoft.com/office/officeart/2018/5/layout/IconCircleLabelList"/>
    <dgm:cxn modelId="{0460C157-C0FE-4982-8530-3D02D25B4809}" type="presParOf" srcId="{28812844-B194-44C3-9166-25F42F130A52}" destId="{240BFFC2-3B60-4861-9138-F2F809239100}" srcOrd="0" destOrd="0" presId="urn:microsoft.com/office/officeart/2018/5/layout/IconCircleLabelList"/>
    <dgm:cxn modelId="{94B917DC-DBAA-4CC2-8D04-189291BE7E0B}" type="presParOf" srcId="{240BFFC2-3B60-4861-9138-F2F809239100}" destId="{F5389FC8-21C0-4534-BBD1-D241A742A08F}" srcOrd="0" destOrd="0" presId="urn:microsoft.com/office/officeart/2018/5/layout/IconCircleLabelList"/>
    <dgm:cxn modelId="{1755626F-7C68-4B93-90C6-9D863BDC6AAB}" type="presParOf" srcId="{240BFFC2-3B60-4861-9138-F2F809239100}" destId="{7362C032-9C7C-43B3-A105-1C0C8155F8C7}" srcOrd="1" destOrd="0" presId="urn:microsoft.com/office/officeart/2018/5/layout/IconCircleLabelList"/>
    <dgm:cxn modelId="{F658329E-D23F-4FDE-BBF7-3F78816786EC}" type="presParOf" srcId="{240BFFC2-3B60-4861-9138-F2F809239100}" destId="{641F651F-FB33-4D18-B7B2-76851691BB9A}" srcOrd="2" destOrd="0" presId="urn:microsoft.com/office/officeart/2018/5/layout/IconCircleLabelList"/>
    <dgm:cxn modelId="{750DA14B-F7CD-455A-B6E7-05BFEE741AEB}" type="presParOf" srcId="{240BFFC2-3B60-4861-9138-F2F809239100}" destId="{B5151806-AD3A-4E3F-AE83-45C7DF011918}" srcOrd="3" destOrd="0" presId="urn:microsoft.com/office/officeart/2018/5/layout/IconCircleLabelList"/>
    <dgm:cxn modelId="{25B7CC61-EE91-4B27-8190-E48996DADB54}" type="presParOf" srcId="{28812844-B194-44C3-9166-25F42F130A52}" destId="{3B19D78D-453D-4E72-B1A1-E6514DF50F10}" srcOrd="1" destOrd="0" presId="urn:microsoft.com/office/officeart/2018/5/layout/IconCircleLabelList"/>
    <dgm:cxn modelId="{048D32B8-21A9-4717-920F-F03701403437}" type="presParOf" srcId="{28812844-B194-44C3-9166-25F42F130A52}" destId="{BB125123-2153-42EE-ACC2-75FB86E4F44D}" srcOrd="2" destOrd="0" presId="urn:microsoft.com/office/officeart/2018/5/layout/IconCircleLabelList"/>
    <dgm:cxn modelId="{8E6E910B-A219-4256-BE75-06E3BBF14184}" type="presParOf" srcId="{BB125123-2153-42EE-ACC2-75FB86E4F44D}" destId="{DF955845-A6C8-4C45-9A3D-EA9DA10B9274}" srcOrd="0" destOrd="0" presId="urn:microsoft.com/office/officeart/2018/5/layout/IconCircleLabelList"/>
    <dgm:cxn modelId="{82B3F97D-1C60-42CB-8B52-B9288BDC58D0}" type="presParOf" srcId="{BB125123-2153-42EE-ACC2-75FB86E4F44D}" destId="{077578F9-7AED-4D0C-A1A3-7DF872D52A5A}" srcOrd="1" destOrd="0" presId="urn:microsoft.com/office/officeart/2018/5/layout/IconCircleLabelList"/>
    <dgm:cxn modelId="{B1DF6F0A-3E22-4F7A-BB84-75CA4E4B9CD6}" type="presParOf" srcId="{BB125123-2153-42EE-ACC2-75FB86E4F44D}" destId="{EA07ABC0-385A-4E4F-A575-851E4CC60A35}" srcOrd="2" destOrd="0" presId="urn:microsoft.com/office/officeart/2018/5/layout/IconCircleLabelList"/>
    <dgm:cxn modelId="{FDB3878B-22F2-4788-BAD8-24AA81D4C591}" type="presParOf" srcId="{BB125123-2153-42EE-ACC2-75FB86E4F44D}" destId="{72DE29F9-5BF3-4147-A5B1-266FB23ECD8E}" srcOrd="3" destOrd="0" presId="urn:microsoft.com/office/officeart/2018/5/layout/IconCircleLabelList"/>
    <dgm:cxn modelId="{B421A352-516A-497D-98BF-C761EF26C46E}" type="presParOf" srcId="{28812844-B194-44C3-9166-25F42F130A52}" destId="{6F58D4D8-DB42-44F1-9CA5-61F590732BFD}" srcOrd="3" destOrd="0" presId="urn:microsoft.com/office/officeart/2018/5/layout/IconCircleLabelList"/>
    <dgm:cxn modelId="{CA47C104-B046-47C4-9BFC-482D72F8EE7E}" type="presParOf" srcId="{28812844-B194-44C3-9166-25F42F130A52}" destId="{1A008FEF-DDFD-4793-843E-FD5108CDD9D2}" srcOrd="4" destOrd="0" presId="urn:microsoft.com/office/officeart/2018/5/layout/IconCircleLabelList"/>
    <dgm:cxn modelId="{BB008A66-28EA-430D-BBCE-B5484E831DE1}" type="presParOf" srcId="{1A008FEF-DDFD-4793-843E-FD5108CDD9D2}" destId="{353318C6-505A-4F9A-9320-FCA446948945}" srcOrd="0" destOrd="0" presId="urn:microsoft.com/office/officeart/2018/5/layout/IconCircleLabelList"/>
    <dgm:cxn modelId="{1C795BC1-D646-4E27-9913-F514B3BA869C}" type="presParOf" srcId="{1A008FEF-DDFD-4793-843E-FD5108CDD9D2}" destId="{9C0324B3-2784-4161-8A3A-5D12B35FD13D}" srcOrd="1" destOrd="0" presId="urn:microsoft.com/office/officeart/2018/5/layout/IconCircleLabelList"/>
    <dgm:cxn modelId="{A439C42C-0EEC-4494-A7D3-108F8AA18685}" type="presParOf" srcId="{1A008FEF-DDFD-4793-843E-FD5108CDD9D2}" destId="{96EABD65-EE51-4A9D-B7ED-7C09A599CCF6}" srcOrd="2" destOrd="0" presId="urn:microsoft.com/office/officeart/2018/5/layout/IconCircleLabelList"/>
    <dgm:cxn modelId="{35FDC72F-2009-4FB7-89CC-81EFCEF1E961}" type="presParOf" srcId="{1A008FEF-DDFD-4793-843E-FD5108CDD9D2}" destId="{20E4E281-685E-40E5-9B48-1923244D14DE}" srcOrd="3" destOrd="0" presId="urn:microsoft.com/office/officeart/2018/5/layout/IconCircleLabelList"/>
    <dgm:cxn modelId="{1284B809-A1D4-4390-A492-E48B92120D36}" type="presParOf" srcId="{28812844-B194-44C3-9166-25F42F130A52}" destId="{420686C8-D582-4090-86D3-F5BCFF6FFB87}" srcOrd="5" destOrd="0" presId="urn:microsoft.com/office/officeart/2018/5/layout/IconCircleLabelList"/>
    <dgm:cxn modelId="{63F249E0-ADBC-4003-A79E-11958E2F973C}" type="presParOf" srcId="{28812844-B194-44C3-9166-25F42F130A52}" destId="{2168E64D-B519-495E-9003-D512176CCAA7}" srcOrd="6" destOrd="0" presId="urn:microsoft.com/office/officeart/2018/5/layout/IconCircleLabelList"/>
    <dgm:cxn modelId="{565474AA-6AA3-4A2B-A987-6208F9EFD759}" type="presParOf" srcId="{2168E64D-B519-495E-9003-D512176CCAA7}" destId="{C50ECC6D-273C-4C1B-A024-1C9FBC29A456}" srcOrd="0" destOrd="0" presId="urn:microsoft.com/office/officeart/2018/5/layout/IconCircleLabelList"/>
    <dgm:cxn modelId="{8D6E0AE6-03C4-4A1C-8173-0AD5EA841BD5}" type="presParOf" srcId="{2168E64D-B519-495E-9003-D512176CCAA7}" destId="{4DF03B19-1B79-4DA0-B4A0-270BFDA5EF2B}" srcOrd="1" destOrd="0" presId="urn:microsoft.com/office/officeart/2018/5/layout/IconCircleLabelList"/>
    <dgm:cxn modelId="{7C899313-BE4F-497F-A2B1-89E151AD8125}" type="presParOf" srcId="{2168E64D-B519-495E-9003-D512176CCAA7}" destId="{016E025D-423B-46F5-80F6-7B0FADA489F4}" srcOrd="2" destOrd="0" presId="urn:microsoft.com/office/officeart/2018/5/layout/IconCircleLabelList"/>
    <dgm:cxn modelId="{1322B3F0-085E-4E5A-B080-FDF87E027F6C}" type="presParOf" srcId="{2168E64D-B519-495E-9003-D512176CCAA7}" destId="{A4DED1DA-6295-4250-AEED-F33E70C7092B}" srcOrd="3" destOrd="0" presId="urn:microsoft.com/office/officeart/2018/5/layout/IconCircleLabelList"/>
    <dgm:cxn modelId="{23B6E4E3-E8FC-4DEE-B872-1EAD74737711}" type="presParOf" srcId="{28812844-B194-44C3-9166-25F42F130A52}" destId="{BC679547-EBE0-465B-988F-DB0395867548}" srcOrd="7" destOrd="0" presId="urn:microsoft.com/office/officeart/2018/5/layout/IconCircleLabelList"/>
    <dgm:cxn modelId="{1EA1211E-A84E-43B1-83D9-437129B2F6D3}" type="presParOf" srcId="{28812844-B194-44C3-9166-25F42F130A52}" destId="{A15A7BB2-DB32-4526-A157-BE5483F5A139}" srcOrd="8" destOrd="0" presId="urn:microsoft.com/office/officeart/2018/5/layout/IconCircleLabelList"/>
    <dgm:cxn modelId="{77CB0611-8871-4214-8B43-3C541BC93761}" type="presParOf" srcId="{A15A7BB2-DB32-4526-A157-BE5483F5A139}" destId="{CF6CA973-F225-4789-8CE2-B0F7B8588A79}" srcOrd="0" destOrd="0" presId="urn:microsoft.com/office/officeart/2018/5/layout/IconCircleLabelList"/>
    <dgm:cxn modelId="{D54D73D4-63F8-4CAC-955C-32A9662B5E2B}" type="presParOf" srcId="{A15A7BB2-DB32-4526-A157-BE5483F5A139}" destId="{65C48E77-1ED5-44CD-BBC4-EC65E5BDCFA6}" srcOrd="1" destOrd="0" presId="urn:microsoft.com/office/officeart/2018/5/layout/IconCircleLabelList"/>
    <dgm:cxn modelId="{8050D12B-1C37-4CC9-86CA-8BD4E579F241}" type="presParOf" srcId="{A15A7BB2-DB32-4526-A157-BE5483F5A139}" destId="{9E3BE563-C3CD-4DCB-9BCF-2B52F7C69922}" srcOrd="2" destOrd="0" presId="urn:microsoft.com/office/officeart/2018/5/layout/IconCircleLabelList"/>
    <dgm:cxn modelId="{DE14047E-149E-4942-8ABE-15155FE87278}" type="presParOf" srcId="{A15A7BB2-DB32-4526-A157-BE5483F5A139}" destId="{511065B3-99DF-43F6-B08C-1B58EBFFDA3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6C0EE5-B128-B047-A2BD-231A0E473C08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BC021D4-3D10-6D4E-AF76-C2760F902DEF}">
      <dgm:prSet phldrT="[Texto]" custT="1"/>
      <dgm:spPr/>
      <dgm:t>
        <a:bodyPr/>
        <a:lstStyle/>
        <a:p>
          <a:r>
            <a:rPr lang="pt-BR" sz="1000" b="1" dirty="0">
              <a:latin typeface="Arial" panose="020B0604020202020204" pitchFamily="34" charset="0"/>
              <a:cs typeface="Arial" panose="020B0604020202020204" pitchFamily="34" charset="0"/>
            </a:rPr>
            <a:t>PREVENÇÃO</a:t>
          </a:r>
        </a:p>
      </dgm:t>
    </dgm:pt>
    <dgm:pt modelId="{36646B9B-BB17-6045-B035-B9C824B2EFC1}" type="parTrans" cxnId="{14435562-D579-6A4C-8FC6-92C977655388}">
      <dgm:prSet/>
      <dgm:spPr/>
      <dgm:t>
        <a:bodyPr/>
        <a:lstStyle/>
        <a:p>
          <a:endParaRPr lang="pt-BR" sz="2000" b="1"/>
        </a:p>
      </dgm:t>
    </dgm:pt>
    <dgm:pt modelId="{9C4D0CDB-0802-DA4C-B25E-38AB85BBF0D7}" type="sibTrans" cxnId="{14435562-D579-6A4C-8FC6-92C977655388}">
      <dgm:prSet/>
      <dgm:spPr>
        <a:ln w="76200">
          <a:solidFill>
            <a:srgbClr val="C00000"/>
          </a:solidFill>
        </a:ln>
      </dgm:spPr>
      <dgm:t>
        <a:bodyPr/>
        <a:lstStyle/>
        <a:p>
          <a:endParaRPr lang="pt-BR" sz="2000" b="1"/>
        </a:p>
      </dgm:t>
    </dgm:pt>
    <dgm:pt modelId="{CA80808A-BF78-D44D-A02B-EDB3439D9C86}">
      <dgm:prSet phldrT="[Texto]" custT="1"/>
      <dgm:spPr/>
      <dgm:t>
        <a:bodyPr/>
        <a:lstStyle/>
        <a:p>
          <a:r>
            <a:rPr lang="pt-BR" sz="1100" b="1" dirty="0"/>
            <a:t>DETECÇÃO</a:t>
          </a:r>
        </a:p>
      </dgm:t>
    </dgm:pt>
    <dgm:pt modelId="{05BCCEE5-ADBC-9D44-929D-521F490BCABB}" type="parTrans" cxnId="{8FD767C3-6ED4-A749-B2D4-261DA08BBC96}">
      <dgm:prSet/>
      <dgm:spPr/>
      <dgm:t>
        <a:bodyPr/>
        <a:lstStyle/>
        <a:p>
          <a:endParaRPr lang="pt-BR" sz="2000" b="1"/>
        </a:p>
      </dgm:t>
    </dgm:pt>
    <dgm:pt modelId="{8DCDCEFF-AC70-1849-A0AC-4E36261A6F34}" type="sibTrans" cxnId="{8FD767C3-6ED4-A749-B2D4-261DA08BBC96}">
      <dgm:prSet/>
      <dgm:spPr>
        <a:ln w="76200">
          <a:solidFill>
            <a:srgbClr val="C00000"/>
          </a:solidFill>
        </a:ln>
      </dgm:spPr>
      <dgm:t>
        <a:bodyPr/>
        <a:lstStyle/>
        <a:p>
          <a:endParaRPr lang="pt-BR" sz="2000" b="1"/>
        </a:p>
      </dgm:t>
    </dgm:pt>
    <dgm:pt modelId="{FA72F9EB-53DE-444C-A196-9820EC970E2D}">
      <dgm:prSet phldrT="[Texto]" custT="1"/>
      <dgm:spPr/>
      <dgm:t>
        <a:bodyPr/>
        <a:lstStyle/>
        <a:p>
          <a:r>
            <a:rPr lang="pt-BR" sz="1000" b="1" dirty="0"/>
            <a:t>INVESTIGAÇÃO</a:t>
          </a:r>
        </a:p>
      </dgm:t>
    </dgm:pt>
    <dgm:pt modelId="{B6401534-D1BF-D84F-8A2A-4516455C0E15}" type="parTrans" cxnId="{4E194460-AE39-9246-AD9C-A011E0F83360}">
      <dgm:prSet/>
      <dgm:spPr/>
      <dgm:t>
        <a:bodyPr/>
        <a:lstStyle/>
        <a:p>
          <a:endParaRPr lang="pt-BR" sz="2000" b="1"/>
        </a:p>
      </dgm:t>
    </dgm:pt>
    <dgm:pt modelId="{A79DD13A-4B43-034E-BD45-F8C5A93DC30A}" type="sibTrans" cxnId="{4E194460-AE39-9246-AD9C-A011E0F83360}">
      <dgm:prSet/>
      <dgm:spPr>
        <a:ln w="76200">
          <a:solidFill>
            <a:srgbClr val="C00000"/>
          </a:solidFill>
        </a:ln>
      </dgm:spPr>
      <dgm:t>
        <a:bodyPr/>
        <a:lstStyle/>
        <a:p>
          <a:endParaRPr lang="pt-BR" sz="2000" b="1"/>
        </a:p>
      </dgm:t>
    </dgm:pt>
    <dgm:pt modelId="{57EB490B-38FE-6047-8ECB-CDBCB8F956BA}">
      <dgm:prSet phldrT="[Texto]" custT="1"/>
      <dgm:spPr/>
      <dgm:t>
        <a:bodyPr/>
        <a:lstStyle/>
        <a:p>
          <a:r>
            <a:rPr lang="pt-BR" sz="1100" b="1" dirty="0"/>
            <a:t>SANÇÃO</a:t>
          </a:r>
          <a:br>
            <a:rPr lang="pt-BR" sz="1100" b="1" dirty="0"/>
          </a:br>
          <a:r>
            <a:rPr lang="pt-BR" sz="1050" b="1" dirty="0"/>
            <a:t>(REMEDIAÇÃO)</a:t>
          </a:r>
          <a:br>
            <a:rPr lang="pt-BR" sz="1050" b="1" dirty="0"/>
          </a:br>
          <a:r>
            <a:rPr lang="pt-BR" sz="1000" b="1" dirty="0">
              <a:latin typeface="Arial" panose="020B0604020202020204" pitchFamily="34" charset="0"/>
              <a:cs typeface="Arial" panose="020B0604020202020204" pitchFamily="34" charset="0"/>
            </a:rPr>
            <a:t>(CORREÇÃO)</a:t>
          </a:r>
          <a:endParaRPr lang="pt-BR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80845A-DFE1-C441-B15E-FDC1E166D362}" type="parTrans" cxnId="{498A2CC1-AF11-C94B-818F-1C7A52F9BA05}">
      <dgm:prSet/>
      <dgm:spPr/>
      <dgm:t>
        <a:bodyPr/>
        <a:lstStyle/>
        <a:p>
          <a:endParaRPr lang="pt-BR" sz="2000" b="1"/>
        </a:p>
      </dgm:t>
    </dgm:pt>
    <dgm:pt modelId="{76D319BB-94BD-284F-9466-C6561F90945D}" type="sibTrans" cxnId="{498A2CC1-AF11-C94B-818F-1C7A52F9BA05}">
      <dgm:prSet/>
      <dgm:spPr>
        <a:ln w="76200">
          <a:solidFill>
            <a:srgbClr val="C00000"/>
          </a:solidFill>
        </a:ln>
      </dgm:spPr>
      <dgm:t>
        <a:bodyPr/>
        <a:lstStyle/>
        <a:p>
          <a:endParaRPr lang="pt-BR" sz="2000" b="1"/>
        </a:p>
      </dgm:t>
    </dgm:pt>
    <dgm:pt modelId="{15359DC2-D3C8-4A46-AF0C-FA47F80990CB}" type="pres">
      <dgm:prSet presAssocID="{816C0EE5-B128-B047-A2BD-231A0E473C08}" presName="cycle" presStyleCnt="0">
        <dgm:presLayoutVars>
          <dgm:dir/>
          <dgm:resizeHandles val="exact"/>
        </dgm:presLayoutVars>
      </dgm:prSet>
      <dgm:spPr/>
    </dgm:pt>
    <dgm:pt modelId="{0A6038E6-3849-9746-B934-D6DDD4FB7B01}" type="pres">
      <dgm:prSet presAssocID="{2BC021D4-3D10-6D4E-AF76-C2760F902DEF}" presName="node" presStyleLbl="node1" presStyleIdx="0" presStyleCnt="4" custRadScaleRad="103974">
        <dgm:presLayoutVars>
          <dgm:bulletEnabled val="1"/>
        </dgm:presLayoutVars>
      </dgm:prSet>
      <dgm:spPr/>
    </dgm:pt>
    <dgm:pt modelId="{3CB09049-46EB-3D4B-9F06-1BBD01A51F9D}" type="pres">
      <dgm:prSet presAssocID="{2BC021D4-3D10-6D4E-AF76-C2760F902DEF}" presName="spNode" presStyleCnt="0"/>
      <dgm:spPr/>
    </dgm:pt>
    <dgm:pt modelId="{A0693EF4-601B-F943-B795-8A8F88CDC035}" type="pres">
      <dgm:prSet presAssocID="{9C4D0CDB-0802-DA4C-B25E-38AB85BBF0D7}" presName="sibTrans" presStyleLbl="sibTrans1D1" presStyleIdx="0" presStyleCnt="4"/>
      <dgm:spPr/>
    </dgm:pt>
    <dgm:pt modelId="{D339470B-4282-644D-B0AC-C1F71159CB11}" type="pres">
      <dgm:prSet presAssocID="{CA80808A-BF78-D44D-A02B-EDB3439D9C86}" presName="node" presStyleLbl="node1" presStyleIdx="1" presStyleCnt="4">
        <dgm:presLayoutVars>
          <dgm:bulletEnabled val="1"/>
        </dgm:presLayoutVars>
      </dgm:prSet>
      <dgm:spPr/>
    </dgm:pt>
    <dgm:pt modelId="{4E6DC9C6-6DC8-0E4C-999B-6ECFCCCDD9EB}" type="pres">
      <dgm:prSet presAssocID="{CA80808A-BF78-D44D-A02B-EDB3439D9C86}" presName="spNode" presStyleCnt="0"/>
      <dgm:spPr/>
    </dgm:pt>
    <dgm:pt modelId="{FB4E6153-806C-8840-A38C-BB7C36B04579}" type="pres">
      <dgm:prSet presAssocID="{8DCDCEFF-AC70-1849-A0AC-4E36261A6F34}" presName="sibTrans" presStyleLbl="sibTrans1D1" presStyleIdx="1" presStyleCnt="4"/>
      <dgm:spPr/>
    </dgm:pt>
    <dgm:pt modelId="{97BF4331-3330-D146-BCD7-84FC0BEC61CE}" type="pres">
      <dgm:prSet presAssocID="{FA72F9EB-53DE-444C-A196-9820EC970E2D}" presName="node" presStyleLbl="node1" presStyleIdx="2" presStyleCnt="4">
        <dgm:presLayoutVars>
          <dgm:bulletEnabled val="1"/>
        </dgm:presLayoutVars>
      </dgm:prSet>
      <dgm:spPr/>
    </dgm:pt>
    <dgm:pt modelId="{85A5E617-8A69-0248-8854-4DA8BBC174C7}" type="pres">
      <dgm:prSet presAssocID="{FA72F9EB-53DE-444C-A196-9820EC970E2D}" presName="spNode" presStyleCnt="0"/>
      <dgm:spPr/>
    </dgm:pt>
    <dgm:pt modelId="{B599CE3E-468B-4449-9C01-AF969D3BE8C1}" type="pres">
      <dgm:prSet presAssocID="{A79DD13A-4B43-034E-BD45-F8C5A93DC30A}" presName="sibTrans" presStyleLbl="sibTrans1D1" presStyleIdx="2" presStyleCnt="4"/>
      <dgm:spPr/>
    </dgm:pt>
    <dgm:pt modelId="{8BB02016-A905-844D-8A82-5C2E1A04A7CF}" type="pres">
      <dgm:prSet presAssocID="{57EB490B-38FE-6047-8ECB-CDBCB8F956BA}" presName="node" presStyleLbl="node1" presStyleIdx="3" presStyleCnt="4" custScaleX="105697">
        <dgm:presLayoutVars>
          <dgm:bulletEnabled val="1"/>
        </dgm:presLayoutVars>
      </dgm:prSet>
      <dgm:spPr/>
    </dgm:pt>
    <dgm:pt modelId="{F758040E-F40E-D84E-B85A-011ECE3F1CCA}" type="pres">
      <dgm:prSet presAssocID="{57EB490B-38FE-6047-8ECB-CDBCB8F956BA}" presName="spNode" presStyleCnt="0"/>
      <dgm:spPr/>
    </dgm:pt>
    <dgm:pt modelId="{163ABD1B-FB1F-CF4D-99E9-895E5AD47795}" type="pres">
      <dgm:prSet presAssocID="{76D319BB-94BD-284F-9466-C6561F90945D}" presName="sibTrans" presStyleLbl="sibTrans1D1" presStyleIdx="3" presStyleCnt="4"/>
      <dgm:spPr/>
    </dgm:pt>
  </dgm:ptLst>
  <dgm:cxnLst>
    <dgm:cxn modelId="{57C48319-E1E5-B44D-9D17-7E014847ED96}" type="presOf" srcId="{2BC021D4-3D10-6D4E-AF76-C2760F902DEF}" destId="{0A6038E6-3849-9746-B934-D6DDD4FB7B01}" srcOrd="0" destOrd="0" presId="urn:microsoft.com/office/officeart/2005/8/layout/cycle5"/>
    <dgm:cxn modelId="{1A95F623-B679-5D47-9394-4F3F63076F71}" type="presOf" srcId="{A79DD13A-4B43-034E-BD45-F8C5A93DC30A}" destId="{B599CE3E-468B-4449-9C01-AF969D3BE8C1}" srcOrd="0" destOrd="0" presId="urn:microsoft.com/office/officeart/2005/8/layout/cycle5"/>
    <dgm:cxn modelId="{A09EA355-FD07-0B43-9468-1225CC865576}" type="presOf" srcId="{57EB490B-38FE-6047-8ECB-CDBCB8F956BA}" destId="{8BB02016-A905-844D-8A82-5C2E1A04A7CF}" srcOrd="0" destOrd="0" presId="urn:microsoft.com/office/officeart/2005/8/layout/cycle5"/>
    <dgm:cxn modelId="{4E194460-AE39-9246-AD9C-A011E0F83360}" srcId="{816C0EE5-B128-B047-A2BD-231A0E473C08}" destId="{FA72F9EB-53DE-444C-A196-9820EC970E2D}" srcOrd="2" destOrd="0" parTransId="{B6401534-D1BF-D84F-8A2A-4516455C0E15}" sibTransId="{A79DD13A-4B43-034E-BD45-F8C5A93DC30A}"/>
    <dgm:cxn modelId="{14435562-D579-6A4C-8FC6-92C977655388}" srcId="{816C0EE5-B128-B047-A2BD-231A0E473C08}" destId="{2BC021D4-3D10-6D4E-AF76-C2760F902DEF}" srcOrd="0" destOrd="0" parTransId="{36646B9B-BB17-6045-B035-B9C824B2EFC1}" sibTransId="{9C4D0CDB-0802-DA4C-B25E-38AB85BBF0D7}"/>
    <dgm:cxn modelId="{DDC60B7D-02AD-F545-B345-90910D5F5E63}" type="presOf" srcId="{816C0EE5-B128-B047-A2BD-231A0E473C08}" destId="{15359DC2-D3C8-4A46-AF0C-FA47F80990CB}" srcOrd="0" destOrd="0" presId="urn:microsoft.com/office/officeart/2005/8/layout/cycle5"/>
    <dgm:cxn modelId="{69606C84-4E51-7F4E-BBE5-1CF0054F869B}" type="presOf" srcId="{76D319BB-94BD-284F-9466-C6561F90945D}" destId="{163ABD1B-FB1F-CF4D-99E9-895E5AD47795}" srcOrd="0" destOrd="0" presId="urn:microsoft.com/office/officeart/2005/8/layout/cycle5"/>
    <dgm:cxn modelId="{A1B68B9F-F457-564A-A11B-1B15F70B4583}" type="presOf" srcId="{8DCDCEFF-AC70-1849-A0AC-4E36261A6F34}" destId="{FB4E6153-806C-8840-A38C-BB7C36B04579}" srcOrd="0" destOrd="0" presId="urn:microsoft.com/office/officeart/2005/8/layout/cycle5"/>
    <dgm:cxn modelId="{04A984A1-9330-EA41-AFC5-8E37BDD4583B}" type="presOf" srcId="{FA72F9EB-53DE-444C-A196-9820EC970E2D}" destId="{97BF4331-3330-D146-BCD7-84FC0BEC61CE}" srcOrd="0" destOrd="0" presId="urn:microsoft.com/office/officeart/2005/8/layout/cycle5"/>
    <dgm:cxn modelId="{498A2CC1-AF11-C94B-818F-1C7A52F9BA05}" srcId="{816C0EE5-B128-B047-A2BD-231A0E473C08}" destId="{57EB490B-38FE-6047-8ECB-CDBCB8F956BA}" srcOrd="3" destOrd="0" parTransId="{6380845A-DFE1-C441-B15E-FDC1E166D362}" sibTransId="{76D319BB-94BD-284F-9466-C6561F90945D}"/>
    <dgm:cxn modelId="{8FD767C3-6ED4-A749-B2D4-261DA08BBC96}" srcId="{816C0EE5-B128-B047-A2BD-231A0E473C08}" destId="{CA80808A-BF78-D44D-A02B-EDB3439D9C86}" srcOrd="1" destOrd="0" parTransId="{05BCCEE5-ADBC-9D44-929D-521F490BCABB}" sibTransId="{8DCDCEFF-AC70-1849-A0AC-4E36261A6F34}"/>
    <dgm:cxn modelId="{ED1190E1-F868-0D4C-9F3E-12F4E3E1F61A}" type="presOf" srcId="{CA80808A-BF78-D44D-A02B-EDB3439D9C86}" destId="{D339470B-4282-644D-B0AC-C1F71159CB11}" srcOrd="0" destOrd="0" presId="urn:microsoft.com/office/officeart/2005/8/layout/cycle5"/>
    <dgm:cxn modelId="{CF637EE7-18E4-1449-8E9A-F7ECC5CBECF1}" type="presOf" srcId="{9C4D0CDB-0802-DA4C-B25E-38AB85BBF0D7}" destId="{A0693EF4-601B-F943-B795-8A8F88CDC035}" srcOrd="0" destOrd="0" presId="urn:microsoft.com/office/officeart/2005/8/layout/cycle5"/>
    <dgm:cxn modelId="{8ED3785C-45F2-2D4E-B3E1-B212703E3402}" type="presParOf" srcId="{15359DC2-D3C8-4A46-AF0C-FA47F80990CB}" destId="{0A6038E6-3849-9746-B934-D6DDD4FB7B01}" srcOrd="0" destOrd="0" presId="urn:microsoft.com/office/officeart/2005/8/layout/cycle5"/>
    <dgm:cxn modelId="{FC9D047B-B6D8-5040-8E24-BC4F01BE349D}" type="presParOf" srcId="{15359DC2-D3C8-4A46-AF0C-FA47F80990CB}" destId="{3CB09049-46EB-3D4B-9F06-1BBD01A51F9D}" srcOrd="1" destOrd="0" presId="urn:microsoft.com/office/officeart/2005/8/layout/cycle5"/>
    <dgm:cxn modelId="{0F5A5D05-759D-164B-9806-E4DD95F36305}" type="presParOf" srcId="{15359DC2-D3C8-4A46-AF0C-FA47F80990CB}" destId="{A0693EF4-601B-F943-B795-8A8F88CDC035}" srcOrd="2" destOrd="0" presId="urn:microsoft.com/office/officeart/2005/8/layout/cycle5"/>
    <dgm:cxn modelId="{16A291EB-9359-C045-B2F1-1C7848AFA308}" type="presParOf" srcId="{15359DC2-D3C8-4A46-AF0C-FA47F80990CB}" destId="{D339470B-4282-644D-B0AC-C1F71159CB11}" srcOrd="3" destOrd="0" presId="urn:microsoft.com/office/officeart/2005/8/layout/cycle5"/>
    <dgm:cxn modelId="{D29580E8-3716-6947-AC40-2989D99964D0}" type="presParOf" srcId="{15359DC2-D3C8-4A46-AF0C-FA47F80990CB}" destId="{4E6DC9C6-6DC8-0E4C-999B-6ECFCCCDD9EB}" srcOrd="4" destOrd="0" presId="urn:microsoft.com/office/officeart/2005/8/layout/cycle5"/>
    <dgm:cxn modelId="{5E4E3C29-4FCB-1E4C-B5F4-ED6A30030B12}" type="presParOf" srcId="{15359DC2-D3C8-4A46-AF0C-FA47F80990CB}" destId="{FB4E6153-806C-8840-A38C-BB7C36B04579}" srcOrd="5" destOrd="0" presId="urn:microsoft.com/office/officeart/2005/8/layout/cycle5"/>
    <dgm:cxn modelId="{7E9C4596-9DF5-5B4F-87F8-A2E5EBBFE27F}" type="presParOf" srcId="{15359DC2-D3C8-4A46-AF0C-FA47F80990CB}" destId="{97BF4331-3330-D146-BCD7-84FC0BEC61CE}" srcOrd="6" destOrd="0" presId="urn:microsoft.com/office/officeart/2005/8/layout/cycle5"/>
    <dgm:cxn modelId="{B172233D-B811-3949-8273-A6628DABB49C}" type="presParOf" srcId="{15359DC2-D3C8-4A46-AF0C-FA47F80990CB}" destId="{85A5E617-8A69-0248-8854-4DA8BBC174C7}" srcOrd="7" destOrd="0" presId="urn:microsoft.com/office/officeart/2005/8/layout/cycle5"/>
    <dgm:cxn modelId="{454DDE8E-2442-634D-80D0-B7A4D0975A3D}" type="presParOf" srcId="{15359DC2-D3C8-4A46-AF0C-FA47F80990CB}" destId="{B599CE3E-468B-4449-9C01-AF969D3BE8C1}" srcOrd="8" destOrd="0" presId="urn:microsoft.com/office/officeart/2005/8/layout/cycle5"/>
    <dgm:cxn modelId="{4BFD8A0C-7CFC-9044-AB3E-42C6E7A72140}" type="presParOf" srcId="{15359DC2-D3C8-4A46-AF0C-FA47F80990CB}" destId="{8BB02016-A905-844D-8A82-5C2E1A04A7CF}" srcOrd="9" destOrd="0" presId="urn:microsoft.com/office/officeart/2005/8/layout/cycle5"/>
    <dgm:cxn modelId="{2F2614D5-1275-FE46-8972-3BEE3E10CEF5}" type="presParOf" srcId="{15359DC2-D3C8-4A46-AF0C-FA47F80990CB}" destId="{F758040E-F40E-D84E-B85A-011ECE3F1CCA}" srcOrd="10" destOrd="0" presId="urn:microsoft.com/office/officeart/2005/8/layout/cycle5"/>
    <dgm:cxn modelId="{BD9C5699-41DA-714B-8448-1E9D25844A1F}" type="presParOf" srcId="{15359DC2-D3C8-4A46-AF0C-FA47F80990CB}" destId="{163ABD1B-FB1F-CF4D-99E9-895E5AD47795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434EBE-4136-074E-8DCB-32E7B0C2FACE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AA28256-CE68-5A4E-ACB6-E1DCB1B8F386}">
      <dgm:prSet phldrT="[Texto]" custT="1"/>
      <dgm:spPr/>
      <dgm:t>
        <a:bodyPr/>
        <a:lstStyle/>
        <a:p>
          <a:r>
            <a:rPr lang="pt-BR" sz="1400" b="1" u="sng" dirty="0">
              <a:solidFill>
                <a:srgbClr val="FFFF00"/>
              </a:solidFill>
            </a:rPr>
            <a:t>GAB/NAD </a:t>
          </a:r>
          <a:br>
            <a:rPr lang="pt-BR" sz="1400" b="1" dirty="0">
              <a:solidFill>
                <a:srgbClr val="FFFF00"/>
              </a:solidFill>
            </a:rPr>
          </a:br>
          <a:r>
            <a:rPr lang="pt-BR" sz="1400" b="1" dirty="0">
              <a:solidFill>
                <a:srgbClr val="FFFF00"/>
              </a:solidFill>
            </a:rPr>
            <a:t>Núcleo de Admissibilidade:</a:t>
          </a:r>
          <a:r>
            <a:rPr lang="pt-BR" sz="1200" b="1" dirty="0">
              <a:solidFill>
                <a:srgbClr val="FFFF00"/>
              </a:solidFill>
            </a:rPr>
            <a:t> </a:t>
          </a:r>
        </a:p>
        <a:p>
          <a:r>
            <a:rPr lang="pt-BR" sz="1200" b="1" dirty="0">
              <a:solidFill>
                <a:srgbClr val="FFFF00"/>
              </a:solidFill>
            </a:rPr>
            <a:t>Elementos mínimos:</a:t>
          </a:r>
        </a:p>
        <a:p>
          <a:r>
            <a:rPr lang="pt-BR" sz="1200" b="1" dirty="0">
              <a:solidFill>
                <a:srgbClr val="FFFF00"/>
              </a:solidFill>
            </a:rPr>
            <a:t>- AUTORIA;</a:t>
          </a:r>
        </a:p>
        <a:p>
          <a:r>
            <a:rPr lang="pt-BR" sz="1200" b="1" dirty="0">
              <a:solidFill>
                <a:srgbClr val="FFFF00"/>
              </a:solidFill>
            </a:rPr>
            <a:t>- MATERIALIDADE; </a:t>
          </a:r>
        </a:p>
        <a:p>
          <a:r>
            <a:rPr lang="pt-BR" sz="1200" b="1" dirty="0">
              <a:solidFill>
                <a:srgbClr val="FFFF00"/>
              </a:solidFill>
            </a:rPr>
            <a:t>- RELEVÂNCIA;</a:t>
          </a:r>
        </a:p>
      </dgm:t>
    </dgm:pt>
    <dgm:pt modelId="{092A1708-7389-BC40-A71F-C483FF6C9435}" type="parTrans" cxnId="{9455081E-50D9-9A48-9949-16E573BAB913}">
      <dgm:prSet/>
      <dgm:spPr/>
      <dgm:t>
        <a:bodyPr/>
        <a:lstStyle/>
        <a:p>
          <a:endParaRPr lang="pt-BR" sz="3200"/>
        </a:p>
      </dgm:t>
    </dgm:pt>
    <dgm:pt modelId="{AF3B026F-D4D0-3B41-8744-852D6A66F62C}" type="sibTrans" cxnId="{9455081E-50D9-9A48-9949-16E573BAB913}">
      <dgm:prSet/>
      <dgm:spPr/>
      <dgm:t>
        <a:bodyPr/>
        <a:lstStyle/>
        <a:p>
          <a:endParaRPr lang="pt-BR" sz="3200"/>
        </a:p>
      </dgm:t>
    </dgm:pt>
    <dgm:pt modelId="{A754D9A5-01C0-464D-A043-6CBBB28B7368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200" b="1" dirty="0"/>
            <a:t>Crime ou</a:t>
          </a:r>
          <a:br>
            <a:rPr lang="pt-BR" sz="1200" b="1" dirty="0"/>
          </a:br>
          <a:r>
            <a:rPr lang="pt-BR" sz="1200" b="1" dirty="0"/>
            <a:t>Improbidade?</a:t>
          </a:r>
        </a:p>
      </dgm:t>
    </dgm:pt>
    <dgm:pt modelId="{525655AE-39EC-DC4E-95C1-E9606FA5F503}" type="parTrans" cxnId="{35B681C2-D18F-FA42-BDC0-8848DB58FE3C}">
      <dgm:prSet custT="1"/>
      <dgm:spPr/>
      <dgm:t>
        <a:bodyPr/>
        <a:lstStyle/>
        <a:p>
          <a:endParaRPr lang="pt-BR" sz="1050"/>
        </a:p>
      </dgm:t>
    </dgm:pt>
    <dgm:pt modelId="{53652546-57CC-7C45-93EE-DE0AE023883F}" type="sibTrans" cxnId="{35B681C2-D18F-FA42-BDC0-8848DB58FE3C}">
      <dgm:prSet/>
      <dgm:spPr/>
      <dgm:t>
        <a:bodyPr/>
        <a:lstStyle/>
        <a:p>
          <a:endParaRPr lang="pt-BR" sz="3200"/>
        </a:p>
      </dgm:t>
    </dgm:pt>
    <dgm:pt modelId="{3149DB5F-7B43-AF4D-8B95-BE9147545B9E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200" b="1" dirty="0"/>
            <a:t>Convênio PCSC</a:t>
          </a:r>
        </a:p>
      </dgm:t>
    </dgm:pt>
    <dgm:pt modelId="{B2293E61-8507-914E-810E-C9F56BAA1B0A}" type="parTrans" cxnId="{73364427-191E-A547-AEEE-CA82159C0102}">
      <dgm:prSet custT="1"/>
      <dgm:spPr/>
      <dgm:t>
        <a:bodyPr/>
        <a:lstStyle/>
        <a:p>
          <a:endParaRPr lang="pt-BR" sz="900"/>
        </a:p>
      </dgm:t>
    </dgm:pt>
    <dgm:pt modelId="{70C610A4-BFBA-AD46-A636-F123F1F78B3D}" type="sibTrans" cxnId="{73364427-191E-A547-AEEE-CA82159C0102}">
      <dgm:prSet/>
      <dgm:spPr/>
      <dgm:t>
        <a:bodyPr/>
        <a:lstStyle/>
        <a:p>
          <a:endParaRPr lang="pt-BR" sz="3200"/>
        </a:p>
      </dgm:t>
    </dgm:pt>
    <dgm:pt modelId="{58BA59AE-2889-CF41-801C-309F0AD5DC85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200" b="1" dirty="0"/>
            <a:t>MPSC</a:t>
          </a:r>
        </a:p>
      </dgm:t>
    </dgm:pt>
    <dgm:pt modelId="{207D12CD-4077-EB42-A2D8-70C6F318A529}" type="parTrans" cxnId="{4D813BBC-1995-4A40-9BFD-20CAE427B6DA}">
      <dgm:prSet custT="1"/>
      <dgm:spPr/>
      <dgm:t>
        <a:bodyPr/>
        <a:lstStyle/>
        <a:p>
          <a:endParaRPr lang="pt-BR" sz="900"/>
        </a:p>
      </dgm:t>
    </dgm:pt>
    <dgm:pt modelId="{6CAC5844-78F5-4140-81E0-A724A7D46C80}" type="sibTrans" cxnId="{4D813BBC-1995-4A40-9BFD-20CAE427B6DA}">
      <dgm:prSet/>
      <dgm:spPr/>
      <dgm:t>
        <a:bodyPr/>
        <a:lstStyle/>
        <a:p>
          <a:endParaRPr lang="pt-BR" sz="3200"/>
        </a:p>
      </dgm:t>
    </dgm:pt>
    <dgm:pt modelId="{889893F2-E868-A946-9687-E8989ED46137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200" b="1" dirty="0"/>
            <a:t>Ato de Gestão? </a:t>
          </a:r>
          <a:br>
            <a:rPr lang="pt-BR" sz="1200" b="1" dirty="0"/>
          </a:br>
          <a:r>
            <a:rPr lang="pt-BR" sz="1200" b="1" dirty="0" err="1"/>
            <a:t>Orç</a:t>
          </a:r>
          <a:r>
            <a:rPr lang="pt-BR" sz="1200" b="1" dirty="0"/>
            <a:t>, Fin, </a:t>
          </a:r>
          <a:r>
            <a:rPr lang="pt-BR" sz="1200" b="1" dirty="0" err="1"/>
            <a:t>Patrim</a:t>
          </a:r>
          <a:r>
            <a:rPr lang="pt-BR" sz="1200" b="1" dirty="0"/>
            <a:t>, </a:t>
          </a:r>
          <a:br>
            <a:rPr lang="pt-BR" sz="1200" b="1" dirty="0"/>
          </a:br>
          <a:r>
            <a:rPr lang="pt-BR" sz="1200" b="1" dirty="0" err="1"/>
            <a:t>Licit</a:t>
          </a:r>
          <a:r>
            <a:rPr lang="pt-BR" sz="1200" b="1" dirty="0"/>
            <a:t>, Contratos</a:t>
          </a:r>
        </a:p>
      </dgm:t>
    </dgm:pt>
    <dgm:pt modelId="{220837CB-F7E4-EA4A-AB09-7D75DE90EB1E}" type="parTrans" cxnId="{43540FFB-56C1-CE43-942A-DCD6DEC4D868}">
      <dgm:prSet custT="1"/>
      <dgm:spPr/>
      <dgm:t>
        <a:bodyPr/>
        <a:lstStyle/>
        <a:p>
          <a:endParaRPr lang="pt-BR" sz="900"/>
        </a:p>
      </dgm:t>
    </dgm:pt>
    <dgm:pt modelId="{BC0602D0-0C5B-B347-8ADE-1CC16A0F6444}" type="sibTrans" cxnId="{43540FFB-56C1-CE43-942A-DCD6DEC4D868}">
      <dgm:prSet/>
      <dgm:spPr/>
      <dgm:t>
        <a:bodyPr/>
        <a:lstStyle/>
        <a:p>
          <a:endParaRPr lang="pt-BR" sz="3200"/>
        </a:p>
      </dgm:t>
    </dgm:pt>
    <dgm:pt modelId="{22AB6FB8-8471-E145-811A-881254E8A7B0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1200" b="1" dirty="0"/>
            <a:t>Sanção PJ</a:t>
          </a:r>
          <a:br>
            <a:rPr lang="pt-BR" sz="1200" b="1" dirty="0"/>
          </a:br>
          <a:r>
            <a:rPr lang="pt-BR" sz="1200" b="1" dirty="0" err="1"/>
            <a:t>Advert</a:t>
          </a:r>
          <a:r>
            <a:rPr lang="pt-BR" sz="1200" b="1" dirty="0"/>
            <a:t>, </a:t>
          </a:r>
          <a:r>
            <a:rPr lang="pt-BR" sz="1200" b="1" dirty="0" err="1"/>
            <a:t>Susp</a:t>
          </a:r>
          <a:r>
            <a:rPr lang="pt-BR" sz="1200" b="1" dirty="0"/>
            <a:t>, Multa</a:t>
          </a:r>
          <a:br>
            <a:rPr lang="pt-BR" sz="1200" b="1" dirty="0"/>
          </a:br>
          <a:r>
            <a:rPr lang="pt-BR" sz="1200" b="1" dirty="0"/>
            <a:t>Decl. </a:t>
          </a:r>
          <a:r>
            <a:rPr lang="pt-BR" sz="1200" b="1" dirty="0" err="1"/>
            <a:t>Inidoneid</a:t>
          </a:r>
          <a:r>
            <a:rPr lang="pt-BR" sz="1200" b="1" dirty="0"/>
            <a:t>.</a:t>
          </a:r>
        </a:p>
      </dgm:t>
    </dgm:pt>
    <dgm:pt modelId="{268F8992-9478-FA4B-9658-8115B713F8BC}" type="parTrans" cxnId="{BD626A31-CAF4-A94B-812A-CEFD9A5A2FC7}">
      <dgm:prSet custT="1"/>
      <dgm:spPr/>
      <dgm:t>
        <a:bodyPr/>
        <a:lstStyle/>
        <a:p>
          <a:endParaRPr lang="pt-BR" sz="900"/>
        </a:p>
      </dgm:t>
    </dgm:pt>
    <dgm:pt modelId="{07B493D4-72B1-C44D-BAF8-07E0DA78AE43}" type="sibTrans" cxnId="{BD626A31-CAF4-A94B-812A-CEFD9A5A2FC7}">
      <dgm:prSet/>
      <dgm:spPr/>
      <dgm:t>
        <a:bodyPr/>
        <a:lstStyle/>
        <a:p>
          <a:endParaRPr lang="pt-BR" sz="3200"/>
        </a:p>
      </dgm:t>
    </dgm:pt>
    <dgm:pt modelId="{055CE5B4-5297-0A4F-ACE3-62F05985EF93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1200" b="1" dirty="0"/>
            <a:t>Comportamento, Conduta Pessoal? </a:t>
          </a:r>
        </a:p>
      </dgm:t>
    </dgm:pt>
    <dgm:pt modelId="{87D3A64C-EB8E-B841-A79F-14E238F1D5C3}" type="parTrans" cxnId="{11744F3E-5450-8B4D-A56D-760B4FB77241}">
      <dgm:prSet custT="1"/>
      <dgm:spPr/>
      <dgm:t>
        <a:bodyPr/>
        <a:lstStyle/>
        <a:p>
          <a:endParaRPr lang="pt-BR" sz="900"/>
        </a:p>
      </dgm:t>
    </dgm:pt>
    <dgm:pt modelId="{0A24E99D-1663-984E-B054-58031152C5F4}" type="sibTrans" cxnId="{11744F3E-5450-8B4D-A56D-760B4FB77241}">
      <dgm:prSet/>
      <dgm:spPr/>
      <dgm:t>
        <a:bodyPr/>
        <a:lstStyle/>
        <a:p>
          <a:endParaRPr lang="pt-BR" sz="3200"/>
        </a:p>
      </dgm:t>
    </dgm:pt>
    <dgm:pt modelId="{06B45B87-AC50-6D4A-9AF0-DC930FFF4CAD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1200" b="1" dirty="0"/>
            <a:t>Inexecução de Contrato/Termo?</a:t>
          </a:r>
        </a:p>
      </dgm:t>
    </dgm:pt>
    <dgm:pt modelId="{4CABD85F-FDFE-DA46-BD6A-F347301B3D84}" type="parTrans" cxnId="{6BA7FACF-1377-F84B-815E-B2FBC430C384}">
      <dgm:prSet custT="1"/>
      <dgm:spPr/>
      <dgm:t>
        <a:bodyPr/>
        <a:lstStyle/>
        <a:p>
          <a:endParaRPr lang="pt-BR" sz="1050"/>
        </a:p>
      </dgm:t>
    </dgm:pt>
    <dgm:pt modelId="{65042255-087A-C647-9CE3-5871785CD4D3}" type="sibTrans" cxnId="{6BA7FACF-1377-F84B-815E-B2FBC430C384}">
      <dgm:prSet/>
      <dgm:spPr/>
      <dgm:t>
        <a:bodyPr/>
        <a:lstStyle/>
        <a:p>
          <a:endParaRPr lang="pt-BR" sz="3200"/>
        </a:p>
      </dgm:t>
    </dgm:pt>
    <dgm:pt modelId="{D65B3E12-1DE4-B845-98C4-91CC302DCFC0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200" b="1" dirty="0"/>
            <a:t>Desperdício, Falhas, Irregularidades?</a:t>
          </a:r>
          <a:br>
            <a:rPr lang="pt-BR" sz="1200" b="1" dirty="0"/>
          </a:br>
          <a:r>
            <a:rPr lang="pt-BR" sz="1200" b="1" dirty="0"/>
            <a:t>Auditoria</a:t>
          </a:r>
        </a:p>
      </dgm:t>
    </dgm:pt>
    <dgm:pt modelId="{33E7B207-0119-F146-B972-18E79FEF21F2}" type="parTrans" cxnId="{A6E6FF9B-6843-AF4D-9F18-07502BB45708}">
      <dgm:prSet custT="1"/>
      <dgm:spPr/>
      <dgm:t>
        <a:bodyPr/>
        <a:lstStyle/>
        <a:p>
          <a:endParaRPr lang="pt-BR" sz="900"/>
        </a:p>
      </dgm:t>
    </dgm:pt>
    <dgm:pt modelId="{76C58B21-200C-214C-B27E-E02BD4A68059}" type="sibTrans" cxnId="{A6E6FF9B-6843-AF4D-9F18-07502BB45708}">
      <dgm:prSet/>
      <dgm:spPr/>
      <dgm:t>
        <a:bodyPr/>
        <a:lstStyle/>
        <a:p>
          <a:endParaRPr lang="pt-BR" sz="3200"/>
        </a:p>
      </dgm:t>
    </dgm:pt>
    <dgm:pt modelId="{B2A0D161-AE2B-874E-8328-61F199E91CFA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200" b="1" dirty="0"/>
            <a:t>Prejuízo?</a:t>
          </a:r>
          <a:br>
            <a:rPr lang="pt-BR" sz="1200" b="1" dirty="0"/>
          </a:br>
          <a:r>
            <a:rPr lang="pt-BR" sz="1200" b="1" dirty="0" err="1"/>
            <a:t>Aud</a:t>
          </a:r>
          <a:r>
            <a:rPr lang="pt-BR" sz="1200" b="1" dirty="0"/>
            <a:t>: Tomada de Contas Especial</a:t>
          </a:r>
        </a:p>
      </dgm:t>
    </dgm:pt>
    <dgm:pt modelId="{273E48B9-2008-014D-97A6-798551901134}" type="parTrans" cxnId="{57BBF0D7-0A93-E449-9D35-9A3C64CF57F4}">
      <dgm:prSet custT="1"/>
      <dgm:spPr/>
      <dgm:t>
        <a:bodyPr/>
        <a:lstStyle/>
        <a:p>
          <a:endParaRPr lang="pt-BR" sz="900"/>
        </a:p>
      </dgm:t>
    </dgm:pt>
    <dgm:pt modelId="{4BBC2CE4-E8DF-EF42-94C9-99CC0214BC2D}" type="sibTrans" cxnId="{57BBF0D7-0A93-E449-9D35-9A3C64CF57F4}">
      <dgm:prSet/>
      <dgm:spPr/>
      <dgm:t>
        <a:bodyPr/>
        <a:lstStyle/>
        <a:p>
          <a:endParaRPr lang="pt-BR" sz="3200"/>
        </a:p>
      </dgm:t>
    </dgm:pt>
    <dgm:pt modelId="{21392749-B790-F44C-B2CA-B1201064CB1C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1200" b="1" dirty="0"/>
            <a:t>Sindicância Investigativa</a:t>
          </a:r>
        </a:p>
      </dgm:t>
    </dgm:pt>
    <dgm:pt modelId="{6D6E1491-C0E4-F74B-9185-ACAC756EF736}" type="parTrans" cxnId="{1C27B0EA-0607-964C-852C-BCB5E6B01B5A}">
      <dgm:prSet custT="1"/>
      <dgm:spPr/>
      <dgm:t>
        <a:bodyPr/>
        <a:lstStyle/>
        <a:p>
          <a:endParaRPr lang="pt-BR" sz="900"/>
        </a:p>
      </dgm:t>
    </dgm:pt>
    <dgm:pt modelId="{E8CBA85C-C2AB-D548-A4D7-5DB22FB7725C}" type="sibTrans" cxnId="{1C27B0EA-0607-964C-852C-BCB5E6B01B5A}">
      <dgm:prSet/>
      <dgm:spPr/>
      <dgm:t>
        <a:bodyPr/>
        <a:lstStyle/>
        <a:p>
          <a:endParaRPr lang="pt-BR" sz="3200"/>
        </a:p>
      </dgm:t>
    </dgm:pt>
    <dgm:pt modelId="{2C9D7C48-E6F5-DF4C-90B5-D9404B52F5DD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1200" b="1" dirty="0"/>
            <a:t>PAD</a:t>
          </a:r>
          <a:br>
            <a:rPr lang="pt-BR" sz="1200" b="1" dirty="0"/>
          </a:br>
          <a:r>
            <a:rPr lang="pt-BR" sz="1200" b="1" dirty="0"/>
            <a:t>(Acusatório)</a:t>
          </a:r>
        </a:p>
      </dgm:t>
    </dgm:pt>
    <dgm:pt modelId="{CA31144B-096F-B149-AF21-980E0CCECD7E}" type="parTrans" cxnId="{C8F0A050-2221-3743-A19E-E8C40C3A7F80}">
      <dgm:prSet custT="1"/>
      <dgm:spPr/>
      <dgm:t>
        <a:bodyPr/>
        <a:lstStyle/>
        <a:p>
          <a:endParaRPr lang="pt-BR" sz="900"/>
        </a:p>
      </dgm:t>
    </dgm:pt>
    <dgm:pt modelId="{D85026E4-DC50-EF44-A40A-AACD61895813}" type="sibTrans" cxnId="{C8F0A050-2221-3743-A19E-E8C40C3A7F80}">
      <dgm:prSet/>
      <dgm:spPr/>
      <dgm:t>
        <a:bodyPr/>
        <a:lstStyle/>
        <a:p>
          <a:endParaRPr lang="pt-BR" sz="3200"/>
        </a:p>
      </dgm:t>
    </dgm:pt>
    <dgm:pt modelId="{AE9E38C5-6631-7345-9DC8-A399F59DB689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1200" b="1" dirty="0"/>
            <a:t>TAC</a:t>
          </a:r>
          <a:br>
            <a:rPr lang="pt-BR" sz="1200" b="1" dirty="0"/>
          </a:br>
          <a:r>
            <a:rPr lang="pt-BR" sz="1200" b="1" dirty="0"/>
            <a:t>(Ajuste)</a:t>
          </a:r>
        </a:p>
      </dgm:t>
    </dgm:pt>
    <dgm:pt modelId="{A9741F73-8124-384F-9DFA-BB275BED4BCA}" type="parTrans" cxnId="{DD12D19D-7309-2C46-8474-2E3FED55799E}">
      <dgm:prSet custT="1"/>
      <dgm:spPr/>
      <dgm:t>
        <a:bodyPr/>
        <a:lstStyle/>
        <a:p>
          <a:endParaRPr lang="pt-BR" sz="900"/>
        </a:p>
      </dgm:t>
    </dgm:pt>
    <dgm:pt modelId="{7105CF96-C1AD-CB42-8C62-C3662A25B58E}" type="sibTrans" cxnId="{DD12D19D-7309-2C46-8474-2E3FED55799E}">
      <dgm:prSet/>
      <dgm:spPr/>
      <dgm:t>
        <a:bodyPr/>
        <a:lstStyle/>
        <a:p>
          <a:endParaRPr lang="pt-BR" sz="3200"/>
        </a:p>
      </dgm:t>
    </dgm:pt>
    <dgm:pt modelId="{12777C72-4D48-E547-808D-3CF82111777E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1200" b="1" dirty="0" err="1"/>
            <a:t>Ílicito</a:t>
          </a:r>
          <a:r>
            <a:rPr lang="pt-BR" sz="1200" b="1" dirty="0"/>
            <a:t> PJ da Lei Anticorrupção</a:t>
          </a:r>
        </a:p>
      </dgm:t>
    </dgm:pt>
    <dgm:pt modelId="{98C5A706-946A-B749-AD32-75FE48E3A609}" type="parTrans" cxnId="{57670310-AED1-9145-A015-2B2D46E1D470}">
      <dgm:prSet custT="1"/>
      <dgm:spPr/>
      <dgm:t>
        <a:bodyPr/>
        <a:lstStyle/>
        <a:p>
          <a:endParaRPr lang="pt-BR" sz="900"/>
        </a:p>
      </dgm:t>
    </dgm:pt>
    <dgm:pt modelId="{E175CFA5-275E-7948-A571-5860F1D16B7D}" type="sibTrans" cxnId="{57670310-AED1-9145-A015-2B2D46E1D470}">
      <dgm:prSet/>
      <dgm:spPr/>
      <dgm:t>
        <a:bodyPr/>
        <a:lstStyle/>
        <a:p>
          <a:endParaRPr lang="pt-BR" sz="3200"/>
        </a:p>
      </dgm:t>
    </dgm:pt>
    <dgm:pt modelId="{1CDA877B-897F-7D48-BB38-E433449DD3EF}">
      <dgm:prSet phldrT="[Texto]" custT="1"/>
      <dgm:spPr/>
      <dgm:t>
        <a:bodyPr/>
        <a:lstStyle/>
        <a:p>
          <a:r>
            <a:rPr lang="pt-BR" sz="1600" b="1" dirty="0">
              <a:solidFill>
                <a:srgbClr val="FFFF00"/>
              </a:solidFill>
            </a:rPr>
            <a:t>INVESTIGAÇÃO PRELIMINAR SUMÁRIA </a:t>
          </a:r>
        </a:p>
        <a:p>
          <a:r>
            <a:rPr lang="pt-BR" sz="1600" b="1" dirty="0">
              <a:solidFill>
                <a:srgbClr val="FFFF00"/>
              </a:solidFill>
            </a:rPr>
            <a:t>(IPS)</a:t>
          </a:r>
          <a:endParaRPr lang="pt-BR" sz="1200" b="1" dirty="0">
            <a:solidFill>
              <a:srgbClr val="FFFF00"/>
            </a:solidFill>
          </a:endParaRPr>
        </a:p>
      </dgm:t>
    </dgm:pt>
    <dgm:pt modelId="{75B127B4-685C-F74D-8E65-8C0CA6D4F83D}" type="parTrans" cxnId="{32326A41-61B6-F344-B1E7-6331C26045E7}">
      <dgm:prSet custT="1"/>
      <dgm:spPr/>
      <dgm:t>
        <a:bodyPr/>
        <a:lstStyle/>
        <a:p>
          <a:endParaRPr lang="pt-BR" sz="900"/>
        </a:p>
      </dgm:t>
    </dgm:pt>
    <dgm:pt modelId="{1CB5A208-07D4-1B44-9940-63B3FD8D813C}" type="sibTrans" cxnId="{32326A41-61B6-F344-B1E7-6331C26045E7}">
      <dgm:prSet/>
      <dgm:spPr/>
      <dgm:t>
        <a:bodyPr/>
        <a:lstStyle/>
        <a:p>
          <a:endParaRPr lang="pt-BR" sz="3200"/>
        </a:p>
      </dgm:t>
    </dgm:pt>
    <dgm:pt modelId="{73E7D921-131F-7E42-90C2-B4BF0887FA38}" type="pres">
      <dgm:prSet presAssocID="{0C434EBE-4136-074E-8DCB-32E7B0C2FAC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98D8E65-67AC-1449-8125-2D743552C6E0}" type="pres">
      <dgm:prSet presAssocID="{FAA28256-CE68-5A4E-ACB6-E1DCB1B8F386}" presName="root1" presStyleCnt="0"/>
      <dgm:spPr/>
    </dgm:pt>
    <dgm:pt modelId="{34FAF8F1-C4D5-B24D-8CBF-1C774E7FA31C}" type="pres">
      <dgm:prSet presAssocID="{FAA28256-CE68-5A4E-ACB6-E1DCB1B8F386}" presName="LevelOneTextNode" presStyleLbl="node0" presStyleIdx="0" presStyleCnt="1" custScaleX="136143" custScaleY="304715" custLinFactNeighborX="1434" custLinFactNeighborY="-5806">
        <dgm:presLayoutVars>
          <dgm:chPref val="3"/>
        </dgm:presLayoutVars>
      </dgm:prSet>
      <dgm:spPr/>
    </dgm:pt>
    <dgm:pt modelId="{8C3029CB-CD51-D642-95F4-392771BCB7F0}" type="pres">
      <dgm:prSet presAssocID="{FAA28256-CE68-5A4E-ACB6-E1DCB1B8F386}" presName="level2hierChild" presStyleCnt="0"/>
      <dgm:spPr/>
    </dgm:pt>
    <dgm:pt modelId="{A73AB0BE-27D0-A84B-A489-35AD8B20BCF4}" type="pres">
      <dgm:prSet presAssocID="{75B127B4-685C-F74D-8E65-8C0CA6D4F83D}" presName="conn2-1" presStyleLbl="parChTrans1D2" presStyleIdx="0" presStyleCnt="1"/>
      <dgm:spPr/>
    </dgm:pt>
    <dgm:pt modelId="{02D6BF24-E860-C743-9D16-7BB2F90F26C8}" type="pres">
      <dgm:prSet presAssocID="{75B127B4-685C-F74D-8E65-8C0CA6D4F83D}" presName="connTx" presStyleLbl="parChTrans1D2" presStyleIdx="0" presStyleCnt="1"/>
      <dgm:spPr/>
    </dgm:pt>
    <dgm:pt modelId="{77FA641E-6AAF-C142-8DA7-8DD6E09203E0}" type="pres">
      <dgm:prSet presAssocID="{1CDA877B-897F-7D48-BB38-E433449DD3EF}" presName="root2" presStyleCnt="0"/>
      <dgm:spPr/>
    </dgm:pt>
    <dgm:pt modelId="{869C312B-495A-3443-A2D7-3654C5A51552}" type="pres">
      <dgm:prSet presAssocID="{1CDA877B-897F-7D48-BB38-E433449DD3EF}" presName="LevelTwoTextNode" presStyleLbl="node2" presStyleIdx="0" presStyleCnt="1" custScaleX="128940" custScaleY="319279" custLinFactNeighborX="-14908" custLinFactNeighborY="-7282">
        <dgm:presLayoutVars>
          <dgm:chPref val="3"/>
        </dgm:presLayoutVars>
      </dgm:prSet>
      <dgm:spPr/>
    </dgm:pt>
    <dgm:pt modelId="{20B0463D-F76F-9448-A908-0A2AB8CD881D}" type="pres">
      <dgm:prSet presAssocID="{1CDA877B-897F-7D48-BB38-E433449DD3EF}" presName="level3hierChild" presStyleCnt="0"/>
      <dgm:spPr/>
    </dgm:pt>
    <dgm:pt modelId="{6D5D94FC-8CA8-A44D-9AB1-E6E8D6918F5D}" type="pres">
      <dgm:prSet presAssocID="{220837CB-F7E4-EA4A-AB09-7D75DE90EB1E}" presName="conn2-1" presStyleLbl="parChTrans1D3" presStyleIdx="0" presStyleCnt="4"/>
      <dgm:spPr/>
    </dgm:pt>
    <dgm:pt modelId="{FB2A2D46-EB7A-B648-8FAB-19221AE9B543}" type="pres">
      <dgm:prSet presAssocID="{220837CB-F7E4-EA4A-AB09-7D75DE90EB1E}" presName="connTx" presStyleLbl="parChTrans1D3" presStyleIdx="0" presStyleCnt="4"/>
      <dgm:spPr/>
    </dgm:pt>
    <dgm:pt modelId="{F7AB3071-0D94-B746-9D44-D445572597C8}" type="pres">
      <dgm:prSet presAssocID="{889893F2-E868-A946-9687-E8989ED46137}" presName="root2" presStyleCnt="0"/>
      <dgm:spPr/>
    </dgm:pt>
    <dgm:pt modelId="{0D393C7C-3E3A-E947-B7FC-FC2B36E1A581}" type="pres">
      <dgm:prSet presAssocID="{889893F2-E868-A946-9687-E8989ED46137}" presName="LevelTwoTextNode" presStyleLbl="node3" presStyleIdx="0" presStyleCnt="4" custScaleX="135035">
        <dgm:presLayoutVars>
          <dgm:chPref val="3"/>
        </dgm:presLayoutVars>
      </dgm:prSet>
      <dgm:spPr/>
    </dgm:pt>
    <dgm:pt modelId="{ADAFF508-016E-784A-89C4-E5F4C57E9AEA}" type="pres">
      <dgm:prSet presAssocID="{889893F2-E868-A946-9687-E8989ED46137}" presName="level3hierChild" presStyleCnt="0"/>
      <dgm:spPr/>
    </dgm:pt>
    <dgm:pt modelId="{FDF8C876-6608-4743-9D1C-6C65D58C3E4A}" type="pres">
      <dgm:prSet presAssocID="{33E7B207-0119-F146-B972-18E79FEF21F2}" presName="conn2-1" presStyleLbl="parChTrans1D4" presStyleIdx="0" presStyleCnt="9"/>
      <dgm:spPr/>
    </dgm:pt>
    <dgm:pt modelId="{2A6A21EC-A572-6044-B1D4-36D59690D830}" type="pres">
      <dgm:prSet presAssocID="{33E7B207-0119-F146-B972-18E79FEF21F2}" presName="connTx" presStyleLbl="parChTrans1D4" presStyleIdx="0" presStyleCnt="9"/>
      <dgm:spPr/>
    </dgm:pt>
    <dgm:pt modelId="{A5F7D5C6-FD27-7F40-B866-4BAEEF298D02}" type="pres">
      <dgm:prSet presAssocID="{D65B3E12-1DE4-B845-98C4-91CC302DCFC0}" presName="root2" presStyleCnt="0"/>
      <dgm:spPr/>
    </dgm:pt>
    <dgm:pt modelId="{9397FE0B-FFCD-E149-8C66-2E502DF994F1}" type="pres">
      <dgm:prSet presAssocID="{D65B3E12-1DE4-B845-98C4-91CC302DCFC0}" presName="LevelTwoTextNode" presStyleLbl="node4" presStyleIdx="0" presStyleCnt="9" custScaleX="158197">
        <dgm:presLayoutVars>
          <dgm:chPref val="3"/>
        </dgm:presLayoutVars>
      </dgm:prSet>
      <dgm:spPr/>
    </dgm:pt>
    <dgm:pt modelId="{DD167C22-66B5-674E-8E4A-DFA683015C14}" type="pres">
      <dgm:prSet presAssocID="{D65B3E12-1DE4-B845-98C4-91CC302DCFC0}" presName="level3hierChild" presStyleCnt="0"/>
      <dgm:spPr/>
    </dgm:pt>
    <dgm:pt modelId="{CA951693-2A8E-DB43-9F22-E66E811B85ED}" type="pres">
      <dgm:prSet presAssocID="{273E48B9-2008-014D-97A6-798551901134}" presName="conn2-1" presStyleLbl="parChTrans1D4" presStyleIdx="1" presStyleCnt="9"/>
      <dgm:spPr/>
    </dgm:pt>
    <dgm:pt modelId="{B72A79BF-F289-CF4A-86DA-2CF8C004D81B}" type="pres">
      <dgm:prSet presAssocID="{273E48B9-2008-014D-97A6-798551901134}" presName="connTx" presStyleLbl="parChTrans1D4" presStyleIdx="1" presStyleCnt="9"/>
      <dgm:spPr/>
    </dgm:pt>
    <dgm:pt modelId="{32FDA280-B93A-504C-9343-81C2A7A1BD75}" type="pres">
      <dgm:prSet presAssocID="{B2A0D161-AE2B-874E-8328-61F199E91CFA}" presName="root2" presStyleCnt="0"/>
      <dgm:spPr/>
    </dgm:pt>
    <dgm:pt modelId="{56D564DD-CD69-8548-92ED-F25996D265C4}" type="pres">
      <dgm:prSet presAssocID="{B2A0D161-AE2B-874E-8328-61F199E91CFA}" presName="LevelTwoTextNode" presStyleLbl="node4" presStyleIdx="1" presStyleCnt="9" custScaleX="158197">
        <dgm:presLayoutVars>
          <dgm:chPref val="3"/>
        </dgm:presLayoutVars>
      </dgm:prSet>
      <dgm:spPr/>
    </dgm:pt>
    <dgm:pt modelId="{82D21B0C-F918-0B4C-8BEF-2A35A645E6B0}" type="pres">
      <dgm:prSet presAssocID="{B2A0D161-AE2B-874E-8328-61F199E91CFA}" presName="level3hierChild" presStyleCnt="0"/>
      <dgm:spPr/>
    </dgm:pt>
    <dgm:pt modelId="{EE1EB9AB-32FF-3E4F-85BA-B985608E2878}" type="pres">
      <dgm:prSet presAssocID="{4CABD85F-FDFE-DA46-BD6A-F347301B3D84}" presName="conn2-1" presStyleLbl="parChTrans1D3" presStyleIdx="1" presStyleCnt="4"/>
      <dgm:spPr/>
    </dgm:pt>
    <dgm:pt modelId="{69BFE016-2C31-B74B-A956-225CA698D8BD}" type="pres">
      <dgm:prSet presAssocID="{4CABD85F-FDFE-DA46-BD6A-F347301B3D84}" presName="connTx" presStyleLbl="parChTrans1D3" presStyleIdx="1" presStyleCnt="4"/>
      <dgm:spPr/>
    </dgm:pt>
    <dgm:pt modelId="{7A629926-F0F4-5443-9902-62A5F868F250}" type="pres">
      <dgm:prSet presAssocID="{06B45B87-AC50-6D4A-9AF0-DC930FFF4CAD}" presName="root2" presStyleCnt="0"/>
      <dgm:spPr/>
    </dgm:pt>
    <dgm:pt modelId="{54E0D304-7259-A240-8C10-9642FC856DDF}" type="pres">
      <dgm:prSet presAssocID="{06B45B87-AC50-6D4A-9AF0-DC930FFF4CAD}" presName="LevelTwoTextNode" presStyleLbl="node3" presStyleIdx="1" presStyleCnt="4" custScaleX="135035">
        <dgm:presLayoutVars>
          <dgm:chPref val="3"/>
        </dgm:presLayoutVars>
      </dgm:prSet>
      <dgm:spPr/>
    </dgm:pt>
    <dgm:pt modelId="{C1879AEC-2130-9D46-9445-A4045AA3E5BA}" type="pres">
      <dgm:prSet presAssocID="{06B45B87-AC50-6D4A-9AF0-DC930FFF4CAD}" presName="level3hierChild" presStyleCnt="0"/>
      <dgm:spPr/>
    </dgm:pt>
    <dgm:pt modelId="{2460DA5D-9F24-4143-BD2A-6582D27D2B9E}" type="pres">
      <dgm:prSet presAssocID="{268F8992-9478-FA4B-9658-8115B713F8BC}" presName="conn2-1" presStyleLbl="parChTrans1D4" presStyleIdx="2" presStyleCnt="9"/>
      <dgm:spPr/>
    </dgm:pt>
    <dgm:pt modelId="{EDDC0D10-D9CA-5B44-8501-275A31B9725B}" type="pres">
      <dgm:prSet presAssocID="{268F8992-9478-FA4B-9658-8115B713F8BC}" presName="connTx" presStyleLbl="parChTrans1D4" presStyleIdx="2" presStyleCnt="9"/>
      <dgm:spPr/>
    </dgm:pt>
    <dgm:pt modelId="{597FEE99-19E7-8A42-93CB-C7AE0BB441D7}" type="pres">
      <dgm:prSet presAssocID="{22AB6FB8-8471-E145-811A-881254E8A7B0}" presName="root2" presStyleCnt="0"/>
      <dgm:spPr/>
    </dgm:pt>
    <dgm:pt modelId="{FDAFB040-0D64-2A43-9896-683340F9F17E}" type="pres">
      <dgm:prSet presAssocID="{22AB6FB8-8471-E145-811A-881254E8A7B0}" presName="LevelTwoTextNode" presStyleLbl="node4" presStyleIdx="2" presStyleCnt="9" custScaleX="158197">
        <dgm:presLayoutVars>
          <dgm:chPref val="3"/>
        </dgm:presLayoutVars>
      </dgm:prSet>
      <dgm:spPr/>
    </dgm:pt>
    <dgm:pt modelId="{426B7A9B-94BE-6042-9E73-831EEB5DFA2B}" type="pres">
      <dgm:prSet presAssocID="{22AB6FB8-8471-E145-811A-881254E8A7B0}" presName="level3hierChild" presStyleCnt="0"/>
      <dgm:spPr/>
    </dgm:pt>
    <dgm:pt modelId="{BBE8DAFD-259B-F343-A333-774E71F8ACC5}" type="pres">
      <dgm:prSet presAssocID="{98C5A706-946A-B749-AD32-75FE48E3A609}" presName="conn2-1" presStyleLbl="parChTrans1D4" presStyleIdx="3" presStyleCnt="9"/>
      <dgm:spPr/>
    </dgm:pt>
    <dgm:pt modelId="{2B66F5D2-9E48-EB4C-AA7B-B4C7B9D85C18}" type="pres">
      <dgm:prSet presAssocID="{98C5A706-946A-B749-AD32-75FE48E3A609}" presName="connTx" presStyleLbl="parChTrans1D4" presStyleIdx="3" presStyleCnt="9"/>
      <dgm:spPr/>
    </dgm:pt>
    <dgm:pt modelId="{7280AF34-4E13-C242-86DD-852B6A770936}" type="pres">
      <dgm:prSet presAssocID="{12777C72-4D48-E547-808D-3CF82111777E}" presName="root2" presStyleCnt="0"/>
      <dgm:spPr/>
    </dgm:pt>
    <dgm:pt modelId="{C790A5B7-5F68-B549-8847-9336C3AB63BD}" type="pres">
      <dgm:prSet presAssocID="{12777C72-4D48-E547-808D-3CF82111777E}" presName="LevelTwoTextNode" presStyleLbl="node4" presStyleIdx="3" presStyleCnt="9" custScaleX="158197">
        <dgm:presLayoutVars>
          <dgm:chPref val="3"/>
        </dgm:presLayoutVars>
      </dgm:prSet>
      <dgm:spPr/>
    </dgm:pt>
    <dgm:pt modelId="{1AA29E2B-3B00-F64A-8C70-98D73B5280B0}" type="pres">
      <dgm:prSet presAssocID="{12777C72-4D48-E547-808D-3CF82111777E}" presName="level3hierChild" presStyleCnt="0"/>
      <dgm:spPr/>
    </dgm:pt>
    <dgm:pt modelId="{22B1E0BA-B144-F244-AB34-F95DD576EF71}" type="pres">
      <dgm:prSet presAssocID="{87D3A64C-EB8E-B841-A79F-14E238F1D5C3}" presName="conn2-1" presStyleLbl="parChTrans1D3" presStyleIdx="2" presStyleCnt="4"/>
      <dgm:spPr/>
    </dgm:pt>
    <dgm:pt modelId="{7511BE3A-01D8-E148-A2BB-B8D090EDE63A}" type="pres">
      <dgm:prSet presAssocID="{87D3A64C-EB8E-B841-A79F-14E238F1D5C3}" presName="connTx" presStyleLbl="parChTrans1D3" presStyleIdx="2" presStyleCnt="4"/>
      <dgm:spPr/>
    </dgm:pt>
    <dgm:pt modelId="{EBD358BD-DD69-0A42-9D90-A39335196CE6}" type="pres">
      <dgm:prSet presAssocID="{055CE5B4-5297-0A4F-ACE3-62F05985EF93}" presName="root2" presStyleCnt="0"/>
      <dgm:spPr/>
    </dgm:pt>
    <dgm:pt modelId="{C588F884-CC24-5D47-88CB-DE08C537FA46}" type="pres">
      <dgm:prSet presAssocID="{055CE5B4-5297-0A4F-ACE3-62F05985EF93}" presName="LevelTwoTextNode" presStyleLbl="node3" presStyleIdx="2" presStyleCnt="4" custScaleX="135035">
        <dgm:presLayoutVars>
          <dgm:chPref val="3"/>
        </dgm:presLayoutVars>
      </dgm:prSet>
      <dgm:spPr/>
    </dgm:pt>
    <dgm:pt modelId="{EA94F3FB-B0DB-E84E-953F-D20775BE1E21}" type="pres">
      <dgm:prSet presAssocID="{055CE5B4-5297-0A4F-ACE3-62F05985EF93}" presName="level3hierChild" presStyleCnt="0"/>
      <dgm:spPr/>
    </dgm:pt>
    <dgm:pt modelId="{9F80FE99-B9B5-9F47-8F2A-1B827D75C9BF}" type="pres">
      <dgm:prSet presAssocID="{6D6E1491-C0E4-F74B-9185-ACAC756EF736}" presName="conn2-1" presStyleLbl="parChTrans1D4" presStyleIdx="4" presStyleCnt="9"/>
      <dgm:spPr/>
    </dgm:pt>
    <dgm:pt modelId="{B7D9C47C-0542-8540-8CD4-C81E17D227C5}" type="pres">
      <dgm:prSet presAssocID="{6D6E1491-C0E4-F74B-9185-ACAC756EF736}" presName="connTx" presStyleLbl="parChTrans1D4" presStyleIdx="4" presStyleCnt="9"/>
      <dgm:spPr/>
    </dgm:pt>
    <dgm:pt modelId="{960FC323-BA84-554A-B8B1-E30AAAFF1650}" type="pres">
      <dgm:prSet presAssocID="{21392749-B790-F44C-B2CA-B1201064CB1C}" presName="root2" presStyleCnt="0"/>
      <dgm:spPr/>
    </dgm:pt>
    <dgm:pt modelId="{C253CF93-BA4B-A14A-B71B-B144B4CE2215}" type="pres">
      <dgm:prSet presAssocID="{21392749-B790-F44C-B2CA-B1201064CB1C}" presName="LevelTwoTextNode" presStyleLbl="node4" presStyleIdx="4" presStyleCnt="9" custScaleX="158197">
        <dgm:presLayoutVars>
          <dgm:chPref val="3"/>
        </dgm:presLayoutVars>
      </dgm:prSet>
      <dgm:spPr/>
    </dgm:pt>
    <dgm:pt modelId="{54C6C5A2-186A-0145-949C-00C61D580788}" type="pres">
      <dgm:prSet presAssocID="{21392749-B790-F44C-B2CA-B1201064CB1C}" presName="level3hierChild" presStyleCnt="0"/>
      <dgm:spPr/>
    </dgm:pt>
    <dgm:pt modelId="{8405884B-B8DB-1841-B021-F1318C8D68B6}" type="pres">
      <dgm:prSet presAssocID="{A9741F73-8124-384F-9DFA-BB275BED4BCA}" presName="conn2-1" presStyleLbl="parChTrans1D4" presStyleIdx="5" presStyleCnt="9"/>
      <dgm:spPr/>
    </dgm:pt>
    <dgm:pt modelId="{B75964DF-ACD3-DA46-93A4-0AB7F6E7BCA7}" type="pres">
      <dgm:prSet presAssocID="{A9741F73-8124-384F-9DFA-BB275BED4BCA}" presName="connTx" presStyleLbl="parChTrans1D4" presStyleIdx="5" presStyleCnt="9"/>
      <dgm:spPr/>
    </dgm:pt>
    <dgm:pt modelId="{3681E417-3159-F743-BDEF-5B22B6B44672}" type="pres">
      <dgm:prSet presAssocID="{AE9E38C5-6631-7345-9DC8-A399F59DB689}" presName="root2" presStyleCnt="0"/>
      <dgm:spPr/>
    </dgm:pt>
    <dgm:pt modelId="{25F9257B-DFE6-F849-8F63-47452704CD8F}" type="pres">
      <dgm:prSet presAssocID="{AE9E38C5-6631-7345-9DC8-A399F59DB689}" presName="LevelTwoTextNode" presStyleLbl="node4" presStyleIdx="5" presStyleCnt="9" custScaleX="158197">
        <dgm:presLayoutVars>
          <dgm:chPref val="3"/>
        </dgm:presLayoutVars>
      </dgm:prSet>
      <dgm:spPr/>
    </dgm:pt>
    <dgm:pt modelId="{18364AF1-6B9C-C746-A3F1-0E763AE0D686}" type="pres">
      <dgm:prSet presAssocID="{AE9E38C5-6631-7345-9DC8-A399F59DB689}" presName="level3hierChild" presStyleCnt="0"/>
      <dgm:spPr/>
    </dgm:pt>
    <dgm:pt modelId="{A014E0F4-61F4-824A-AD7B-CA7EF1BD65C5}" type="pres">
      <dgm:prSet presAssocID="{CA31144B-096F-B149-AF21-980E0CCECD7E}" presName="conn2-1" presStyleLbl="parChTrans1D4" presStyleIdx="6" presStyleCnt="9"/>
      <dgm:spPr/>
    </dgm:pt>
    <dgm:pt modelId="{7AB7BC06-9FBA-7844-B851-EB85636BAEF1}" type="pres">
      <dgm:prSet presAssocID="{CA31144B-096F-B149-AF21-980E0CCECD7E}" presName="connTx" presStyleLbl="parChTrans1D4" presStyleIdx="6" presStyleCnt="9"/>
      <dgm:spPr/>
    </dgm:pt>
    <dgm:pt modelId="{0393957D-ADC3-0E42-B4C7-278349FB1352}" type="pres">
      <dgm:prSet presAssocID="{2C9D7C48-E6F5-DF4C-90B5-D9404B52F5DD}" presName="root2" presStyleCnt="0"/>
      <dgm:spPr/>
    </dgm:pt>
    <dgm:pt modelId="{65EF67AD-713F-7C40-A01B-5C215F14BB5D}" type="pres">
      <dgm:prSet presAssocID="{2C9D7C48-E6F5-DF4C-90B5-D9404B52F5DD}" presName="LevelTwoTextNode" presStyleLbl="node4" presStyleIdx="6" presStyleCnt="9" custScaleX="158197">
        <dgm:presLayoutVars>
          <dgm:chPref val="3"/>
        </dgm:presLayoutVars>
      </dgm:prSet>
      <dgm:spPr/>
    </dgm:pt>
    <dgm:pt modelId="{6CB028E3-5F11-BA40-88BA-CCD6CE6E903B}" type="pres">
      <dgm:prSet presAssocID="{2C9D7C48-E6F5-DF4C-90B5-D9404B52F5DD}" presName="level3hierChild" presStyleCnt="0"/>
      <dgm:spPr/>
    </dgm:pt>
    <dgm:pt modelId="{5837C689-9105-364F-ACE6-84DC29C64952}" type="pres">
      <dgm:prSet presAssocID="{525655AE-39EC-DC4E-95C1-E9606FA5F503}" presName="conn2-1" presStyleLbl="parChTrans1D3" presStyleIdx="3" presStyleCnt="4"/>
      <dgm:spPr/>
    </dgm:pt>
    <dgm:pt modelId="{E9F44B88-B19F-8E4D-BE56-A0E10A16C063}" type="pres">
      <dgm:prSet presAssocID="{525655AE-39EC-DC4E-95C1-E9606FA5F503}" presName="connTx" presStyleLbl="parChTrans1D3" presStyleIdx="3" presStyleCnt="4"/>
      <dgm:spPr/>
    </dgm:pt>
    <dgm:pt modelId="{40EE97FD-7720-8541-830D-59872EF8A89E}" type="pres">
      <dgm:prSet presAssocID="{A754D9A5-01C0-464D-A043-6CBBB28B7368}" presName="root2" presStyleCnt="0"/>
      <dgm:spPr/>
    </dgm:pt>
    <dgm:pt modelId="{B3F57C01-3972-CB4A-90C9-155501796A12}" type="pres">
      <dgm:prSet presAssocID="{A754D9A5-01C0-464D-A043-6CBBB28B7368}" presName="LevelTwoTextNode" presStyleLbl="node3" presStyleIdx="3" presStyleCnt="4" custScaleX="135035">
        <dgm:presLayoutVars>
          <dgm:chPref val="3"/>
        </dgm:presLayoutVars>
      </dgm:prSet>
      <dgm:spPr/>
    </dgm:pt>
    <dgm:pt modelId="{DE53A057-CDD7-EE4D-BE4B-62BE6D68EF77}" type="pres">
      <dgm:prSet presAssocID="{A754D9A5-01C0-464D-A043-6CBBB28B7368}" presName="level3hierChild" presStyleCnt="0"/>
      <dgm:spPr/>
    </dgm:pt>
    <dgm:pt modelId="{FD856C32-A775-5442-9708-0C9B92306738}" type="pres">
      <dgm:prSet presAssocID="{B2293E61-8507-914E-810E-C9F56BAA1B0A}" presName="conn2-1" presStyleLbl="parChTrans1D4" presStyleIdx="7" presStyleCnt="9"/>
      <dgm:spPr/>
    </dgm:pt>
    <dgm:pt modelId="{ED0A3713-FEE5-BC47-8A04-572EBC4F84D3}" type="pres">
      <dgm:prSet presAssocID="{B2293E61-8507-914E-810E-C9F56BAA1B0A}" presName="connTx" presStyleLbl="parChTrans1D4" presStyleIdx="7" presStyleCnt="9"/>
      <dgm:spPr/>
    </dgm:pt>
    <dgm:pt modelId="{E39F67AA-83E8-A640-9A42-A5436F8A9C76}" type="pres">
      <dgm:prSet presAssocID="{3149DB5F-7B43-AF4D-8B95-BE9147545B9E}" presName="root2" presStyleCnt="0"/>
      <dgm:spPr/>
    </dgm:pt>
    <dgm:pt modelId="{857C5578-E3A8-694D-A644-9200BAF8D27A}" type="pres">
      <dgm:prSet presAssocID="{3149DB5F-7B43-AF4D-8B95-BE9147545B9E}" presName="LevelTwoTextNode" presStyleLbl="node4" presStyleIdx="7" presStyleCnt="9" custScaleX="158197">
        <dgm:presLayoutVars>
          <dgm:chPref val="3"/>
        </dgm:presLayoutVars>
      </dgm:prSet>
      <dgm:spPr/>
    </dgm:pt>
    <dgm:pt modelId="{9E78F2EB-D99E-1B45-A4D2-1F2EB70E3647}" type="pres">
      <dgm:prSet presAssocID="{3149DB5F-7B43-AF4D-8B95-BE9147545B9E}" presName="level3hierChild" presStyleCnt="0"/>
      <dgm:spPr/>
    </dgm:pt>
    <dgm:pt modelId="{1298DB3B-916C-4948-AD22-BC9E11956B5F}" type="pres">
      <dgm:prSet presAssocID="{207D12CD-4077-EB42-A2D8-70C6F318A529}" presName="conn2-1" presStyleLbl="parChTrans1D4" presStyleIdx="8" presStyleCnt="9"/>
      <dgm:spPr/>
    </dgm:pt>
    <dgm:pt modelId="{7279F343-095C-A647-B8A5-1ED38B4D1FA4}" type="pres">
      <dgm:prSet presAssocID="{207D12CD-4077-EB42-A2D8-70C6F318A529}" presName="connTx" presStyleLbl="parChTrans1D4" presStyleIdx="8" presStyleCnt="9"/>
      <dgm:spPr/>
    </dgm:pt>
    <dgm:pt modelId="{3FC413F9-B499-9F48-BCC8-254040CC4246}" type="pres">
      <dgm:prSet presAssocID="{58BA59AE-2889-CF41-801C-309F0AD5DC85}" presName="root2" presStyleCnt="0"/>
      <dgm:spPr/>
    </dgm:pt>
    <dgm:pt modelId="{F987D00B-C257-624A-BAA4-02047DA938C2}" type="pres">
      <dgm:prSet presAssocID="{58BA59AE-2889-CF41-801C-309F0AD5DC85}" presName="LevelTwoTextNode" presStyleLbl="node4" presStyleIdx="8" presStyleCnt="9" custScaleX="158197">
        <dgm:presLayoutVars>
          <dgm:chPref val="3"/>
        </dgm:presLayoutVars>
      </dgm:prSet>
      <dgm:spPr/>
    </dgm:pt>
    <dgm:pt modelId="{7BD6C047-E4BF-D542-8948-73FAC40BDEF9}" type="pres">
      <dgm:prSet presAssocID="{58BA59AE-2889-CF41-801C-309F0AD5DC85}" presName="level3hierChild" presStyleCnt="0"/>
      <dgm:spPr/>
    </dgm:pt>
  </dgm:ptLst>
  <dgm:cxnLst>
    <dgm:cxn modelId="{57670310-AED1-9145-A015-2B2D46E1D470}" srcId="{06B45B87-AC50-6D4A-9AF0-DC930FFF4CAD}" destId="{12777C72-4D48-E547-808D-3CF82111777E}" srcOrd="1" destOrd="0" parTransId="{98C5A706-946A-B749-AD32-75FE48E3A609}" sibTransId="{E175CFA5-275E-7948-A571-5860F1D16B7D}"/>
    <dgm:cxn modelId="{9455081E-50D9-9A48-9949-16E573BAB913}" srcId="{0C434EBE-4136-074E-8DCB-32E7B0C2FACE}" destId="{FAA28256-CE68-5A4E-ACB6-E1DCB1B8F386}" srcOrd="0" destOrd="0" parTransId="{092A1708-7389-BC40-A71F-C483FF6C9435}" sibTransId="{AF3B026F-D4D0-3B41-8744-852D6A66F62C}"/>
    <dgm:cxn modelId="{353D6425-2B08-B64F-8A0E-719A4F7CBE09}" type="presOf" srcId="{B2A0D161-AE2B-874E-8328-61F199E91CFA}" destId="{56D564DD-CD69-8548-92ED-F25996D265C4}" srcOrd="0" destOrd="0" presId="urn:microsoft.com/office/officeart/2005/8/layout/hierarchy2"/>
    <dgm:cxn modelId="{73364427-191E-A547-AEEE-CA82159C0102}" srcId="{A754D9A5-01C0-464D-A043-6CBBB28B7368}" destId="{3149DB5F-7B43-AF4D-8B95-BE9147545B9E}" srcOrd="0" destOrd="0" parTransId="{B2293E61-8507-914E-810E-C9F56BAA1B0A}" sibTransId="{70C610A4-BFBA-AD46-A636-F123F1F78B3D}"/>
    <dgm:cxn modelId="{7EE45C29-CCD6-3C4F-9387-BAFC61E45D2B}" type="presOf" srcId="{B2293E61-8507-914E-810E-C9F56BAA1B0A}" destId="{ED0A3713-FEE5-BC47-8A04-572EBC4F84D3}" srcOrd="1" destOrd="0" presId="urn:microsoft.com/office/officeart/2005/8/layout/hierarchy2"/>
    <dgm:cxn modelId="{D576242B-A0B8-1C45-B343-2EC45DEFB3C9}" type="presOf" srcId="{268F8992-9478-FA4B-9658-8115B713F8BC}" destId="{2460DA5D-9F24-4143-BD2A-6582D27D2B9E}" srcOrd="0" destOrd="0" presId="urn:microsoft.com/office/officeart/2005/8/layout/hierarchy2"/>
    <dgm:cxn modelId="{DF6EAD2B-7F6C-1C4A-9826-AE2883F2CF1B}" type="presOf" srcId="{06B45B87-AC50-6D4A-9AF0-DC930FFF4CAD}" destId="{54E0D304-7259-A240-8C10-9642FC856DDF}" srcOrd="0" destOrd="0" presId="urn:microsoft.com/office/officeart/2005/8/layout/hierarchy2"/>
    <dgm:cxn modelId="{BD626A31-CAF4-A94B-812A-CEFD9A5A2FC7}" srcId="{06B45B87-AC50-6D4A-9AF0-DC930FFF4CAD}" destId="{22AB6FB8-8471-E145-811A-881254E8A7B0}" srcOrd="0" destOrd="0" parTransId="{268F8992-9478-FA4B-9658-8115B713F8BC}" sibTransId="{07B493D4-72B1-C44D-BAF8-07E0DA78AE43}"/>
    <dgm:cxn modelId="{6DE49E33-205B-B44D-836B-CA89AE489C46}" type="presOf" srcId="{3149DB5F-7B43-AF4D-8B95-BE9147545B9E}" destId="{857C5578-E3A8-694D-A644-9200BAF8D27A}" srcOrd="0" destOrd="0" presId="urn:microsoft.com/office/officeart/2005/8/layout/hierarchy2"/>
    <dgm:cxn modelId="{B3B11334-1DA8-3A4D-874E-69EA03BEA9FD}" type="presOf" srcId="{273E48B9-2008-014D-97A6-798551901134}" destId="{CA951693-2A8E-DB43-9F22-E66E811B85ED}" srcOrd="0" destOrd="0" presId="urn:microsoft.com/office/officeart/2005/8/layout/hierarchy2"/>
    <dgm:cxn modelId="{FFA0FD3D-DEC3-0347-9486-9ECFEC941743}" type="presOf" srcId="{4CABD85F-FDFE-DA46-BD6A-F347301B3D84}" destId="{69BFE016-2C31-B74B-A956-225CA698D8BD}" srcOrd="1" destOrd="0" presId="urn:microsoft.com/office/officeart/2005/8/layout/hierarchy2"/>
    <dgm:cxn modelId="{11744F3E-5450-8B4D-A56D-760B4FB77241}" srcId="{1CDA877B-897F-7D48-BB38-E433449DD3EF}" destId="{055CE5B4-5297-0A4F-ACE3-62F05985EF93}" srcOrd="2" destOrd="0" parTransId="{87D3A64C-EB8E-B841-A79F-14E238F1D5C3}" sibTransId="{0A24E99D-1663-984E-B054-58031152C5F4}"/>
    <dgm:cxn modelId="{32326A41-61B6-F344-B1E7-6331C26045E7}" srcId="{FAA28256-CE68-5A4E-ACB6-E1DCB1B8F386}" destId="{1CDA877B-897F-7D48-BB38-E433449DD3EF}" srcOrd="0" destOrd="0" parTransId="{75B127B4-685C-F74D-8E65-8C0CA6D4F83D}" sibTransId="{1CB5A208-07D4-1B44-9940-63B3FD8D813C}"/>
    <dgm:cxn modelId="{C8F0A050-2221-3743-A19E-E8C40C3A7F80}" srcId="{055CE5B4-5297-0A4F-ACE3-62F05985EF93}" destId="{2C9D7C48-E6F5-DF4C-90B5-D9404B52F5DD}" srcOrd="2" destOrd="0" parTransId="{CA31144B-096F-B149-AF21-980E0CCECD7E}" sibTransId="{D85026E4-DC50-EF44-A40A-AACD61895813}"/>
    <dgm:cxn modelId="{B4B71E55-60A9-3E42-AE0E-1942CB092051}" type="presOf" srcId="{207D12CD-4077-EB42-A2D8-70C6F318A529}" destId="{1298DB3B-916C-4948-AD22-BC9E11956B5F}" srcOrd="0" destOrd="0" presId="urn:microsoft.com/office/officeart/2005/8/layout/hierarchy2"/>
    <dgm:cxn modelId="{F269365A-8F70-2C43-A601-82671D658591}" type="presOf" srcId="{22AB6FB8-8471-E145-811A-881254E8A7B0}" destId="{FDAFB040-0D64-2A43-9896-683340F9F17E}" srcOrd="0" destOrd="0" presId="urn:microsoft.com/office/officeart/2005/8/layout/hierarchy2"/>
    <dgm:cxn modelId="{4ED4655A-A22A-EF43-A420-A9AAA97EFA79}" type="presOf" srcId="{87D3A64C-EB8E-B841-A79F-14E238F1D5C3}" destId="{22B1E0BA-B144-F244-AB34-F95DD576EF71}" srcOrd="0" destOrd="0" presId="urn:microsoft.com/office/officeart/2005/8/layout/hierarchy2"/>
    <dgm:cxn modelId="{40779568-FFEE-6745-92A3-C9189220E9C3}" type="presOf" srcId="{21392749-B790-F44C-B2CA-B1201064CB1C}" destId="{C253CF93-BA4B-A14A-B71B-B144B4CE2215}" srcOrd="0" destOrd="0" presId="urn:microsoft.com/office/officeart/2005/8/layout/hierarchy2"/>
    <dgm:cxn modelId="{C5084F6B-DC9C-A440-9533-45139DCC93D3}" type="presOf" srcId="{A754D9A5-01C0-464D-A043-6CBBB28B7368}" destId="{B3F57C01-3972-CB4A-90C9-155501796A12}" srcOrd="0" destOrd="0" presId="urn:microsoft.com/office/officeart/2005/8/layout/hierarchy2"/>
    <dgm:cxn modelId="{4368466F-019D-D34D-B8E7-C6E25FE8DBCA}" type="presOf" srcId="{2C9D7C48-E6F5-DF4C-90B5-D9404B52F5DD}" destId="{65EF67AD-713F-7C40-A01B-5C215F14BB5D}" srcOrd="0" destOrd="0" presId="urn:microsoft.com/office/officeart/2005/8/layout/hierarchy2"/>
    <dgm:cxn modelId="{53003F74-8393-2940-9BFE-B305105D95E5}" type="presOf" srcId="{87D3A64C-EB8E-B841-A79F-14E238F1D5C3}" destId="{7511BE3A-01D8-E148-A2BB-B8D090EDE63A}" srcOrd="1" destOrd="0" presId="urn:microsoft.com/office/officeart/2005/8/layout/hierarchy2"/>
    <dgm:cxn modelId="{3B728F77-C0E6-334C-BFF9-59FA11CAA2B5}" type="presOf" srcId="{B2293E61-8507-914E-810E-C9F56BAA1B0A}" destId="{FD856C32-A775-5442-9708-0C9B92306738}" srcOrd="0" destOrd="0" presId="urn:microsoft.com/office/officeart/2005/8/layout/hierarchy2"/>
    <dgm:cxn modelId="{E8CC2C79-3FDE-7E45-92BD-569A75486F67}" type="presOf" srcId="{12777C72-4D48-E547-808D-3CF82111777E}" destId="{C790A5B7-5F68-B549-8847-9336C3AB63BD}" srcOrd="0" destOrd="0" presId="urn:microsoft.com/office/officeart/2005/8/layout/hierarchy2"/>
    <dgm:cxn modelId="{7099457F-EA01-F949-9715-10AA8847ACFF}" type="presOf" srcId="{75B127B4-685C-F74D-8E65-8C0CA6D4F83D}" destId="{A73AB0BE-27D0-A84B-A489-35AD8B20BCF4}" srcOrd="0" destOrd="0" presId="urn:microsoft.com/office/officeart/2005/8/layout/hierarchy2"/>
    <dgm:cxn modelId="{E6895985-CDC3-604C-B44E-0EE52BC8237D}" type="presOf" srcId="{1CDA877B-897F-7D48-BB38-E433449DD3EF}" destId="{869C312B-495A-3443-A2D7-3654C5A51552}" srcOrd="0" destOrd="0" presId="urn:microsoft.com/office/officeart/2005/8/layout/hierarchy2"/>
    <dgm:cxn modelId="{BB5D6187-71D3-7340-A1A9-F3E8B634EAFF}" type="presOf" srcId="{AE9E38C5-6631-7345-9DC8-A399F59DB689}" destId="{25F9257B-DFE6-F849-8F63-47452704CD8F}" srcOrd="0" destOrd="0" presId="urn:microsoft.com/office/officeart/2005/8/layout/hierarchy2"/>
    <dgm:cxn modelId="{21381E93-A6FD-9D49-BA5B-E6872669E657}" type="presOf" srcId="{CA31144B-096F-B149-AF21-980E0CCECD7E}" destId="{A014E0F4-61F4-824A-AD7B-CA7EF1BD65C5}" srcOrd="0" destOrd="0" presId="urn:microsoft.com/office/officeart/2005/8/layout/hierarchy2"/>
    <dgm:cxn modelId="{CA791199-A665-564B-B5CC-E7AE09BAD300}" type="presOf" srcId="{6D6E1491-C0E4-F74B-9185-ACAC756EF736}" destId="{B7D9C47C-0542-8540-8CD4-C81E17D227C5}" srcOrd="1" destOrd="0" presId="urn:microsoft.com/office/officeart/2005/8/layout/hierarchy2"/>
    <dgm:cxn modelId="{A6E6FF9B-6843-AF4D-9F18-07502BB45708}" srcId="{889893F2-E868-A946-9687-E8989ED46137}" destId="{D65B3E12-1DE4-B845-98C4-91CC302DCFC0}" srcOrd="0" destOrd="0" parTransId="{33E7B207-0119-F146-B972-18E79FEF21F2}" sibTransId="{76C58B21-200C-214C-B27E-E02BD4A68059}"/>
    <dgm:cxn modelId="{DD12D19D-7309-2C46-8474-2E3FED55799E}" srcId="{055CE5B4-5297-0A4F-ACE3-62F05985EF93}" destId="{AE9E38C5-6631-7345-9DC8-A399F59DB689}" srcOrd="1" destOrd="0" parTransId="{A9741F73-8124-384F-9DFA-BB275BED4BCA}" sibTransId="{7105CF96-C1AD-CB42-8C62-C3662A25B58E}"/>
    <dgm:cxn modelId="{53D8E39D-8685-1646-BC44-643B4552D776}" type="presOf" srcId="{4CABD85F-FDFE-DA46-BD6A-F347301B3D84}" destId="{EE1EB9AB-32FF-3E4F-85BA-B985608E2878}" srcOrd="0" destOrd="0" presId="urn:microsoft.com/office/officeart/2005/8/layout/hierarchy2"/>
    <dgm:cxn modelId="{DCD69AA4-DEB8-6543-851B-2D0006B15DA6}" type="presOf" srcId="{98C5A706-946A-B749-AD32-75FE48E3A609}" destId="{2B66F5D2-9E48-EB4C-AA7B-B4C7B9D85C18}" srcOrd="1" destOrd="0" presId="urn:microsoft.com/office/officeart/2005/8/layout/hierarchy2"/>
    <dgm:cxn modelId="{9ADD7DAE-6706-D44F-964C-A5E16D377673}" type="presOf" srcId="{A9741F73-8124-384F-9DFA-BB275BED4BCA}" destId="{B75964DF-ACD3-DA46-93A4-0AB7F6E7BCA7}" srcOrd="1" destOrd="0" presId="urn:microsoft.com/office/officeart/2005/8/layout/hierarchy2"/>
    <dgm:cxn modelId="{E7C8B9AF-E455-5141-85F3-0FF16F68146A}" type="presOf" srcId="{525655AE-39EC-DC4E-95C1-E9606FA5F503}" destId="{E9F44B88-B19F-8E4D-BE56-A0E10A16C063}" srcOrd="1" destOrd="0" presId="urn:microsoft.com/office/officeart/2005/8/layout/hierarchy2"/>
    <dgm:cxn modelId="{4DA49FB9-A043-7744-AC26-8995B165BF8B}" type="presOf" srcId="{273E48B9-2008-014D-97A6-798551901134}" destId="{B72A79BF-F289-CF4A-86DA-2CF8C004D81B}" srcOrd="1" destOrd="0" presId="urn:microsoft.com/office/officeart/2005/8/layout/hierarchy2"/>
    <dgm:cxn modelId="{82EF1DBA-B26C-9B4A-B9C4-9ECB1FE44C2D}" type="presOf" srcId="{33E7B207-0119-F146-B972-18E79FEF21F2}" destId="{FDF8C876-6608-4743-9D1C-6C65D58C3E4A}" srcOrd="0" destOrd="0" presId="urn:microsoft.com/office/officeart/2005/8/layout/hierarchy2"/>
    <dgm:cxn modelId="{4D813BBC-1995-4A40-9BFD-20CAE427B6DA}" srcId="{A754D9A5-01C0-464D-A043-6CBBB28B7368}" destId="{58BA59AE-2889-CF41-801C-309F0AD5DC85}" srcOrd="1" destOrd="0" parTransId="{207D12CD-4077-EB42-A2D8-70C6F318A529}" sibTransId="{6CAC5844-78F5-4140-81E0-A724A7D46C80}"/>
    <dgm:cxn modelId="{D6124CBC-8B85-3440-A21C-01B4AB80A0EC}" type="presOf" srcId="{6D6E1491-C0E4-F74B-9185-ACAC756EF736}" destId="{9F80FE99-B9B5-9F47-8F2A-1B827D75C9BF}" srcOrd="0" destOrd="0" presId="urn:microsoft.com/office/officeart/2005/8/layout/hierarchy2"/>
    <dgm:cxn modelId="{044B45BE-2BAD-3F48-B795-4760E92AF7E0}" type="presOf" srcId="{207D12CD-4077-EB42-A2D8-70C6F318A529}" destId="{7279F343-095C-A647-B8A5-1ED38B4D1FA4}" srcOrd="1" destOrd="0" presId="urn:microsoft.com/office/officeart/2005/8/layout/hierarchy2"/>
    <dgm:cxn modelId="{35B681C2-D18F-FA42-BDC0-8848DB58FE3C}" srcId="{1CDA877B-897F-7D48-BB38-E433449DD3EF}" destId="{A754D9A5-01C0-464D-A043-6CBBB28B7368}" srcOrd="3" destOrd="0" parTransId="{525655AE-39EC-DC4E-95C1-E9606FA5F503}" sibTransId="{53652546-57CC-7C45-93EE-DE0AE023883F}"/>
    <dgm:cxn modelId="{50019EC2-172B-3848-B8CF-055EA0CB84B0}" type="presOf" srcId="{75B127B4-685C-F74D-8E65-8C0CA6D4F83D}" destId="{02D6BF24-E860-C743-9D16-7BB2F90F26C8}" srcOrd="1" destOrd="0" presId="urn:microsoft.com/office/officeart/2005/8/layout/hierarchy2"/>
    <dgm:cxn modelId="{D67645C3-7B99-9B49-863B-656AF76631EF}" type="presOf" srcId="{268F8992-9478-FA4B-9658-8115B713F8BC}" destId="{EDDC0D10-D9CA-5B44-8501-275A31B9725B}" srcOrd="1" destOrd="0" presId="urn:microsoft.com/office/officeart/2005/8/layout/hierarchy2"/>
    <dgm:cxn modelId="{4EEC64C9-57E5-5F49-BFE8-994E353F4B7C}" type="presOf" srcId="{98C5A706-946A-B749-AD32-75FE48E3A609}" destId="{BBE8DAFD-259B-F343-A333-774E71F8ACC5}" srcOrd="0" destOrd="0" presId="urn:microsoft.com/office/officeart/2005/8/layout/hierarchy2"/>
    <dgm:cxn modelId="{6BA7FACF-1377-F84B-815E-B2FBC430C384}" srcId="{1CDA877B-897F-7D48-BB38-E433449DD3EF}" destId="{06B45B87-AC50-6D4A-9AF0-DC930FFF4CAD}" srcOrd="1" destOrd="0" parTransId="{4CABD85F-FDFE-DA46-BD6A-F347301B3D84}" sibTransId="{65042255-087A-C647-9CE3-5871785CD4D3}"/>
    <dgm:cxn modelId="{F86701D6-C50C-B749-AC67-A1D245ED4851}" type="presOf" srcId="{220837CB-F7E4-EA4A-AB09-7D75DE90EB1E}" destId="{6D5D94FC-8CA8-A44D-9AB1-E6E8D6918F5D}" srcOrd="0" destOrd="0" presId="urn:microsoft.com/office/officeart/2005/8/layout/hierarchy2"/>
    <dgm:cxn modelId="{57BBF0D7-0A93-E449-9D35-9A3C64CF57F4}" srcId="{889893F2-E868-A946-9687-E8989ED46137}" destId="{B2A0D161-AE2B-874E-8328-61F199E91CFA}" srcOrd="1" destOrd="0" parTransId="{273E48B9-2008-014D-97A6-798551901134}" sibTransId="{4BBC2CE4-E8DF-EF42-94C9-99CC0214BC2D}"/>
    <dgm:cxn modelId="{A74DABDB-FF1A-EF47-90B7-A89A62E945EF}" type="presOf" srcId="{33E7B207-0119-F146-B972-18E79FEF21F2}" destId="{2A6A21EC-A572-6044-B1D4-36D59690D830}" srcOrd="1" destOrd="0" presId="urn:microsoft.com/office/officeart/2005/8/layout/hierarchy2"/>
    <dgm:cxn modelId="{0C16FADB-7247-1741-AF8B-8DD6313FF20C}" type="presOf" srcId="{FAA28256-CE68-5A4E-ACB6-E1DCB1B8F386}" destId="{34FAF8F1-C4D5-B24D-8CBF-1C774E7FA31C}" srcOrd="0" destOrd="0" presId="urn:microsoft.com/office/officeart/2005/8/layout/hierarchy2"/>
    <dgm:cxn modelId="{4957D6E3-C610-9243-B2F0-533D9BD4B1CA}" type="presOf" srcId="{0C434EBE-4136-074E-8DCB-32E7B0C2FACE}" destId="{73E7D921-131F-7E42-90C2-B4BF0887FA38}" srcOrd="0" destOrd="0" presId="urn:microsoft.com/office/officeart/2005/8/layout/hierarchy2"/>
    <dgm:cxn modelId="{63817FE7-4D76-EE46-96E8-861E972C1915}" type="presOf" srcId="{58BA59AE-2889-CF41-801C-309F0AD5DC85}" destId="{F987D00B-C257-624A-BAA4-02047DA938C2}" srcOrd="0" destOrd="0" presId="urn:microsoft.com/office/officeart/2005/8/layout/hierarchy2"/>
    <dgm:cxn modelId="{4B559AE8-6EA6-664B-9420-8B4F76F2E815}" type="presOf" srcId="{D65B3E12-1DE4-B845-98C4-91CC302DCFC0}" destId="{9397FE0B-FFCD-E149-8C66-2E502DF994F1}" srcOrd="0" destOrd="0" presId="urn:microsoft.com/office/officeart/2005/8/layout/hierarchy2"/>
    <dgm:cxn modelId="{D9D0A9E8-6402-9D43-836F-10600CFA2D12}" type="presOf" srcId="{220837CB-F7E4-EA4A-AB09-7D75DE90EB1E}" destId="{FB2A2D46-EB7A-B648-8FAB-19221AE9B543}" srcOrd="1" destOrd="0" presId="urn:microsoft.com/office/officeart/2005/8/layout/hierarchy2"/>
    <dgm:cxn modelId="{1C27B0EA-0607-964C-852C-BCB5E6B01B5A}" srcId="{055CE5B4-5297-0A4F-ACE3-62F05985EF93}" destId="{21392749-B790-F44C-B2CA-B1201064CB1C}" srcOrd="0" destOrd="0" parTransId="{6D6E1491-C0E4-F74B-9185-ACAC756EF736}" sibTransId="{E8CBA85C-C2AB-D548-A4D7-5DB22FB7725C}"/>
    <dgm:cxn modelId="{6B60C9F1-1535-1743-AE53-D314812F260F}" type="presOf" srcId="{525655AE-39EC-DC4E-95C1-E9606FA5F503}" destId="{5837C689-9105-364F-ACE6-84DC29C64952}" srcOrd="0" destOrd="0" presId="urn:microsoft.com/office/officeart/2005/8/layout/hierarchy2"/>
    <dgm:cxn modelId="{83A531F2-3FDE-304F-A26B-0D21FA48CB56}" type="presOf" srcId="{A9741F73-8124-384F-9DFA-BB275BED4BCA}" destId="{8405884B-B8DB-1841-B021-F1318C8D68B6}" srcOrd="0" destOrd="0" presId="urn:microsoft.com/office/officeart/2005/8/layout/hierarchy2"/>
    <dgm:cxn modelId="{70AE2DF8-ED4F-154C-861C-DB4D18FF85E1}" type="presOf" srcId="{889893F2-E868-A946-9687-E8989ED46137}" destId="{0D393C7C-3E3A-E947-B7FC-FC2B36E1A581}" srcOrd="0" destOrd="0" presId="urn:microsoft.com/office/officeart/2005/8/layout/hierarchy2"/>
    <dgm:cxn modelId="{B4923FFA-E200-0444-8F8E-CA541E22BC02}" type="presOf" srcId="{055CE5B4-5297-0A4F-ACE3-62F05985EF93}" destId="{C588F884-CC24-5D47-88CB-DE08C537FA46}" srcOrd="0" destOrd="0" presId="urn:microsoft.com/office/officeart/2005/8/layout/hierarchy2"/>
    <dgm:cxn modelId="{43540FFB-56C1-CE43-942A-DCD6DEC4D868}" srcId="{1CDA877B-897F-7D48-BB38-E433449DD3EF}" destId="{889893F2-E868-A946-9687-E8989ED46137}" srcOrd="0" destOrd="0" parTransId="{220837CB-F7E4-EA4A-AB09-7D75DE90EB1E}" sibTransId="{BC0602D0-0C5B-B347-8ADE-1CC16A0F6444}"/>
    <dgm:cxn modelId="{4003DBFE-9B53-E842-9FCB-283456293E4A}" type="presOf" srcId="{CA31144B-096F-B149-AF21-980E0CCECD7E}" destId="{7AB7BC06-9FBA-7844-B851-EB85636BAEF1}" srcOrd="1" destOrd="0" presId="urn:microsoft.com/office/officeart/2005/8/layout/hierarchy2"/>
    <dgm:cxn modelId="{1104CE5B-641C-FB46-9CDA-919F6917F718}" type="presParOf" srcId="{73E7D921-131F-7E42-90C2-B4BF0887FA38}" destId="{998D8E65-67AC-1449-8125-2D743552C6E0}" srcOrd="0" destOrd="0" presId="urn:microsoft.com/office/officeart/2005/8/layout/hierarchy2"/>
    <dgm:cxn modelId="{53073871-FADE-E64E-8888-AF40A3DE4AE6}" type="presParOf" srcId="{998D8E65-67AC-1449-8125-2D743552C6E0}" destId="{34FAF8F1-C4D5-B24D-8CBF-1C774E7FA31C}" srcOrd="0" destOrd="0" presId="urn:microsoft.com/office/officeart/2005/8/layout/hierarchy2"/>
    <dgm:cxn modelId="{58161F1B-BE30-4043-BEC7-E82126768B6E}" type="presParOf" srcId="{998D8E65-67AC-1449-8125-2D743552C6E0}" destId="{8C3029CB-CD51-D642-95F4-392771BCB7F0}" srcOrd="1" destOrd="0" presId="urn:microsoft.com/office/officeart/2005/8/layout/hierarchy2"/>
    <dgm:cxn modelId="{56BD9359-BA63-4845-97A0-CD87C3208CBD}" type="presParOf" srcId="{8C3029CB-CD51-D642-95F4-392771BCB7F0}" destId="{A73AB0BE-27D0-A84B-A489-35AD8B20BCF4}" srcOrd="0" destOrd="0" presId="urn:microsoft.com/office/officeart/2005/8/layout/hierarchy2"/>
    <dgm:cxn modelId="{24D6F7B7-20EC-E147-ADE0-53DD0B26C2B9}" type="presParOf" srcId="{A73AB0BE-27D0-A84B-A489-35AD8B20BCF4}" destId="{02D6BF24-E860-C743-9D16-7BB2F90F26C8}" srcOrd="0" destOrd="0" presId="urn:microsoft.com/office/officeart/2005/8/layout/hierarchy2"/>
    <dgm:cxn modelId="{7EAA8C24-1C2C-1243-ABFB-347DD0E12419}" type="presParOf" srcId="{8C3029CB-CD51-D642-95F4-392771BCB7F0}" destId="{77FA641E-6AAF-C142-8DA7-8DD6E09203E0}" srcOrd="1" destOrd="0" presId="urn:microsoft.com/office/officeart/2005/8/layout/hierarchy2"/>
    <dgm:cxn modelId="{DCDABDE9-976F-3941-8A41-5F527ABDFC29}" type="presParOf" srcId="{77FA641E-6AAF-C142-8DA7-8DD6E09203E0}" destId="{869C312B-495A-3443-A2D7-3654C5A51552}" srcOrd="0" destOrd="0" presId="urn:microsoft.com/office/officeart/2005/8/layout/hierarchy2"/>
    <dgm:cxn modelId="{E841AC2E-4727-124C-B15F-726AF765938C}" type="presParOf" srcId="{77FA641E-6AAF-C142-8DA7-8DD6E09203E0}" destId="{20B0463D-F76F-9448-A908-0A2AB8CD881D}" srcOrd="1" destOrd="0" presId="urn:microsoft.com/office/officeart/2005/8/layout/hierarchy2"/>
    <dgm:cxn modelId="{108E6FCD-72AC-F641-A9B7-CEA8A808C4C3}" type="presParOf" srcId="{20B0463D-F76F-9448-A908-0A2AB8CD881D}" destId="{6D5D94FC-8CA8-A44D-9AB1-E6E8D6918F5D}" srcOrd="0" destOrd="0" presId="urn:microsoft.com/office/officeart/2005/8/layout/hierarchy2"/>
    <dgm:cxn modelId="{D8F3F024-2388-BA42-A4A0-8FEDABD1BF38}" type="presParOf" srcId="{6D5D94FC-8CA8-A44D-9AB1-E6E8D6918F5D}" destId="{FB2A2D46-EB7A-B648-8FAB-19221AE9B543}" srcOrd="0" destOrd="0" presId="urn:microsoft.com/office/officeart/2005/8/layout/hierarchy2"/>
    <dgm:cxn modelId="{E3222F53-82B9-A54E-A812-1FAA94104B91}" type="presParOf" srcId="{20B0463D-F76F-9448-A908-0A2AB8CD881D}" destId="{F7AB3071-0D94-B746-9D44-D445572597C8}" srcOrd="1" destOrd="0" presId="urn:microsoft.com/office/officeart/2005/8/layout/hierarchy2"/>
    <dgm:cxn modelId="{BCE04B41-CE23-0B49-91B7-80F512D851F4}" type="presParOf" srcId="{F7AB3071-0D94-B746-9D44-D445572597C8}" destId="{0D393C7C-3E3A-E947-B7FC-FC2B36E1A581}" srcOrd="0" destOrd="0" presId="urn:microsoft.com/office/officeart/2005/8/layout/hierarchy2"/>
    <dgm:cxn modelId="{78D1AE28-D2F6-494F-8CF0-16384A4822D4}" type="presParOf" srcId="{F7AB3071-0D94-B746-9D44-D445572597C8}" destId="{ADAFF508-016E-784A-89C4-E5F4C57E9AEA}" srcOrd="1" destOrd="0" presId="urn:microsoft.com/office/officeart/2005/8/layout/hierarchy2"/>
    <dgm:cxn modelId="{A0D93E65-321A-7049-A10D-C739EBA9A9D2}" type="presParOf" srcId="{ADAFF508-016E-784A-89C4-E5F4C57E9AEA}" destId="{FDF8C876-6608-4743-9D1C-6C65D58C3E4A}" srcOrd="0" destOrd="0" presId="urn:microsoft.com/office/officeart/2005/8/layout/hierarchy2"/>
    <dgm:cxn modelId="{9ECC4E49-9905-1B48-A26E-C991BB92CB11}" type="presParOf" srcId="{FDF8C876-6608-4743-9D1C-6C65D58C3E4A}" destId="{2A6A21EC-A572-6044-B1D4-36D59690D830}" srcOrd="0" destOrd="0" presId="urn:microsoft.com/office/officeart/2005/8/layout/hierarchy2"/>
    <dgm:cxn modelId="{7064C517-45C8-EE45-B38C-BA5D1E5107E7}" type="presParOf" srcId="{ADAFF508-016E-784A-89C4-E5F4C57E9AEA}" destId="{A5F7D5C6-FD27-7F40-B866-4BAEEF298D02}" srcOrd="1" destOrd="0" presId="urn:microsoft.com/office/officeart/2005/8/layout/hierarchy2"/>
    <dgm:cxn modelId="{E3A017BB-A287-294C-83FF-2B6FDF7E46D1}" type="presParOf" srcId="{A5F7D5C6-FD27-7F40-B866-4BAEEF298D02}" destId="{9397FE0B-FFCD-E149-8C66-2E502DF994F1}" srcOrd="0" destOrd="0" presId="urn:microsoft.com/office/officeart/2005/8/layout/hierarchy2"/>
    <dgm:cxn modelId="{B371A397-11BC-7146-9AB2-2E24F6F423B1}" type="presParOf" srcId="{A5F7D5C6-FD27-7F40-B866-4BAEEF298D02}" destId="{DD167C22-66B5-674E-8E4A-DFA683015C14}" srcOrd="1" destOrd="0" presId="urn:microsoft.com/office/officeart/2005/8/layout/hierarchy2"/>
    <dgm:cxn modelId="{5D3F986A-C711-2447-A281-B260192D725D}" type="presParOf" srcId="{ADAFF508-016E-784A-89C4-E5F4C57E9AEA}" destId="{CA951693-2A8E-DB43-9F22-E66E811B85ED}" srcOrd="2" destOrd="0" presId="urn:microsoft.com/office/officeart/2005/8/layout/hierarchy2"/>
    <dgm:cxn modelId="{41B62C81-F52E-9B49-AC92-BD0344CBBED7}" type="presParOf" srcId="{CA951693-2A8E-DB43-9F22-E66E811B85ED}" destId="{B72A79BF-F289-CF4A-86DA-2CF8C004D81B}" srcOrd="0" destOrd="0" presId="urn:microsoft.com/office/officeart/2005/8/layout/hierarchy2"/>
    <dgm:cxn modelId="{0DF37D96-CA9C-9F48-BEAA-232E7CD6DEF1}" type="presParOf" srcId="{ADAFF508-016E-784A-89C4-E5F4C57E9AEA}" destId="{32FDA280-B93A-504C-9343-81C2A7A1BD75}" srcOrd="3" destOrd="0" presId="urn:microsoft.com/office/officeart/2005/8/layout/hierarchy2"/>
    <dgm:cxn modelId="{CA7E67C5-B3C4-894B-AEA5-127E977B0A08}" type="presParOf" srcId="{32FDA280-B93A-504C-9343-81C2A7A1BD75}" destId="{56D564DD-CD69-8548-92ED-F25996D265C4}" srcOrd="0" destOrd="0" presId="urn:microsoft.com/office/officeart/2005/8/layout/hierarchy2"/>
    <dgm:cxn modelId="{C2CED967-889B-C546-A62C-81857F1F08E1}" type="presParOf" srcId="{32FDA280-B93A-504C-9343-81C2A7A1BD75}" destId="{82D21B0C-F918-0B4C-8BEF-2A35A645E6B0}" srcOrd="1" destOrd="0" presId="urn:microsoft.com/office/officeart/2005/8/layout/hierarchy2"/>
    <dgm:cxn modelId="{BFA25E9B-2B6D-8C45-8805-1E79ABC72CDB}" type="presParOf" srcId="{20B0463D-F76F-9448-A908-0A2AB8CD881D}" destId="{EE1EB9AB-32FF-3E4F-85BA-B985608E2878}" srcOrd="2" destOrd="0" presId="urn:microsoft.com/office/officeart/2005/8/layout/hierarchy2"/>
    <dgm:cxn modelId="{79B8EA5A-368B-8F4F-905B-FFA5E1FA29A2}" type="presParOf" srcId="{EE1EB9AB-32FF-3E4F-85BA-B985608E2878}" destId="{69BFE016-2C31-B74B-A956-225CA698D8BD}" srcOrd="0" destOrd="0" presId="urn:microsoft.com/office/officeart/2005/8/layout/hierarchy2"/>
    <dgm:cxn modelId="{EF967894-27BB-1648-9295-167170C5E39C}" type="presParOf" srcId="{20B0463D-F76F-9448-A908-0A2AB8CD881D}" destId="{7A629926-F0F4-5443-9902-62A5F868F250}" srcOrd="3" destOrd="0" presId="urn:microsoft.com/office/officeart/2005/8/layout/hierarchy2"/>
    <dgm:cxn modelId="{B8359EE5-F3DA-DE47-8966-104564689598}" type="presParOf" srcId="{7A629926-F0F4-5443-9902-62A5F868F250}" destId="{54E0D304-7259-A240-8C10-9642FC856DDF}" srcOrd="0" destOrd="0" presId="urn:microsoft.com/office/officeart/2005/8/layout/hierarchy2"/>
    <dgm:cxn modelId="{2087839B-6911-3D42-9CCB-4E63B35B4356}" type="presParOf" srcId="{7A629926-F0F4-5443-9902-62A5F868F250}" destId="{C1879AEC-2130-9D46-9445-A4045AA3E5BA}" srcOrd="1" destOrd="0" presId="urn:microsoft.com/office/officeart/2005/8/layout/hierarchy2"/>
    <dgm:cxn modelId="{42E9E1CE-34CD-B24D-9A5C-6E972F59E78F}" type="presParOf" srcId="{C1879AEC-2130-9D46-9445-A4045AA3E5BA}" destId="{2460DA5D-9F24-4143-BD2A-6582D27D2B9E}" srcOrd="0" destOrd="0" presId="urn:microsoft.com/office/officeart/2005/8/layout/hierarchy2"/>
    <dgm:cxn modelId="{4553A8FD-2D04-A242-B892-5E285A90408F}" type="presParOf" srcId="{2460DA5D-9F24-4143-BD2A-6582D27D2B9E}" destId="{EDDC0D10-D9CA-5B44-8501-275A31B9725B}" srcOrd="0" destOrd="0" presId="urn:microsoft.com/office/officeart/2005/8/layout/hierarchy2"/>
    <dgm:cxn modelId="{0C5AA9B1-4C68-6542-840A-41EE6ACC321D}" type="presParOf" srcId="{C1879AEC-2130-9D46-9445-A4045AA3E5BA}" destId="{597FEE99-19E7-8A42-93CB-C7AE0BB441D7}" srcOrd="1" destOrd="0" presId="urn:microsoft.com/office/officeart/2005/8/layout/hierarchy2"/>
    <dgm:cxn modelId="{CF32357A-7067-B047-8C6C-41D489F2E6E5}" type="presParOf" srcId="{597FEE99-19E7-8A42-93CB-C7AE0BB441D7}" destId="{FDAFB040-0D64-2A43-9896-683340F9F17E}" srcOrd="0" destOrd="0" presId="urn:microsoft.com/office/officeart/2005/8/layout/hierarchy2"/>
    <dgm:cxn modelId="{49980A15-EB50-9549-824D-5CB9ADEC463A}" type="presParOf" srcId="{597FEE99-19E7-8A42-93CB-C7AE0BB441D7}" destId="{426B7A9B-94BE-6042-9E73-831EEB5DFA2B}" srcOrd="1" destOrd="0" presId="urn:microsoft.com/office/officeart/2005/8/layout/hierarchy2"/>
    <dgm:cxn modelId="{0F80F0B3-2F86-FB46-A714-71BD162615EF}" type="presParOf" srcId="{C1879AEC-2130-9D46-9445-A4045AA3E5BA}" destId="{BBE8DAFD-259B-F343-A333-774E71F8ACC5}" srcOrd="2" destOrd="0" presId="urn:microsoft.com/office/officeart/2005/8/layout/hierarchy2"/>
    <dgm:cxn modelId="{9A63500D-0534-6646-8B8A-B49FD8619FA7}" type="presParOf" srcId="{BBE8DAFD-259B-F343-A333-774E71F8ACC5}" destId="{2B66F5D2-9E48-EB4C-AA7B-B4C7B9D85C18}" srcOrd="0" destOrd="0" presId="urn:microsoft.com/office/officeart/2005/8/layout/hierarchy2"/>
    <dgm:cxn modelId="{A9926074-665D-1448-B94D-09D969BC46DF}" type="presParOf" srcId="{C1879AEC-2130-9D46-9445-A4045AA3E5BA}" destId="{7280AF34-4E13-C242-86DD-852B6A770936}" srcOrd="3" destOrd="0" presId="urn:microsoft.com/office/officeart/2005/8/layout/hierarchy2"/>
    <dgm:cxn modelId="{025766DD-A82F-1041-9782-F74704817F17}" type="presParOf" srcId="{7280AF34-4E13-C242-86DD-852B6A770936}" destId="{C790A5B7-5F68-B549-8847-9336C3AB63BD}" srcOrd="0" destOrd="0" presId="urn:microsoft.com/office/officeart/2005/8/layout/hierarchy2"/>
    <dgm:cxn modelId="{06B32D50-385D-5346-8724-36B4C63E2238}" type="presParOf" srcId="{7280AF34-4E13-C242-86DD-852B6A770936}" destId="{1AA29E2B-3B00-F64A-8C70-98D73B5280B0}" srcOrd="1" destOrd="0" presId="urn:microsoft.com/office/officeart/2005/8/layout/hierarchy2"/>
    <dgm:cxn modelId="{A120050D-9040-B24F-8B97-8B698D17134A}" type="presParOf" srcId="{20B0463D-F76F-9448-A908-0A2AB8CD881D}" destId="{22B1E0BA-B144-F244-AB34-F95DD576EF71}" srcOrd="4" destOrd="0" presId="urn:microsoft.com/office/officeart/2005/8/layout/hierarchy2"/>
    <dgm:cxn modelId="{9A797965-5293-FF46-A06A-16458136D003}" type="presParOf" srcId="{22B1E0BA-B144-F244-AB34-F95DD576EF71}" destId="{7511BE3A-01D8-E148-A2BB-B8D090EDE63A}" srcOrd="0" destOrd="0" presId="urn:microsoft.com/office/officeart/2005/8/layout/hierarchy2"/>
    <dgm:cxn modelId="{32A793A2-34CB-4940-925E-E8617F411672}" type="presParOf" srcId="{20B0463D-F76F-9448-A908-0A2AB8CD881D}" destId="{EBD358BD-DD69-0A42-9D90-A39335196CE6}" srcOrd="5" destOrd="0" presId="urn:microsoft.com/office/officeart/2005/8/layout/hierarchy2"/>
    <dgm:cxn modelId="{8C2B1C0D-2E44-2B46-8A65-8EA9E2E80447}" type="presParOf" srcId="{EBD358BD-DD69-0A42-9D90-A39335196CE6}" destId="{C588F884-CC24-5D47-88CB-DE08C537FA46}" srcOrd="0" destOrd="0" presId="urn:microsoft.com/office/officeart/2005/8/layout/hierarchy2"/>
    <dgm:cxn modelId="{2C7D13A6-C855-1F44-97FC-AB7CF9044168}" type="presParOf" srcId="{EBD358BD-DD69-0A42-9D90-A39335196CE6}" destId="{EA94F3FB-B0DB-E84E-953F-D20775BE1E21}" srcOrd="1" destOrd="0" presId="urn:microsoft.com/office/officeart/2005/8/layout/hierarchy2"/>
    <dgm:cxn modelId="{CDA7B65B-0F4A-EC4C-AB38-DADA42030B08}" type="presParOf" srcId="{EA94F3FB-B0DB-E84E-953F-D20775BE1E21}" destId="{9F80FE99-B9B5-9F47-8F2A-1B827D75C9BF}" srcOrd="0" destOrd="0" presId="urn:microsoft.com/office/officeart/2005/8/layout/hierarchy2"/>
    <dgm:cxn modelId="{7D3E2986-7857-DC42-BA8F-D7B09D9E8EA6}" type="presParOf" srcId="{9F80FE99-B9B5-9F47-8F2A-1B827D75C9BF}" destId="{B7D9C47C-0542-8540-8CD4-C81E17D227C5}" srcOrd="0" destOrd="0" presId="urn:microsoft.com/office/officeart/2005/8/layout/hierarchy2"/>
    <dgm:cxn modelId="{D59A39A0-A6B4-074C-AC96-F4CF03555E8D}" type="presParOf" srcId="{EA94F3FB-B0DB-E84E-953F-D20775BE1E21}" destId="{960FC323-BA84-554A-B8B1-E30AAAFF1650}" srcOrd="1" destOrd="0" presId="urn:microsoft.com/office/officeart/2005/8/layout/hierarchy2"/>
    <dgm:cxn modelId="{D3D4B439-BB95-6245-BE78-BFBF1E62660D}" type="presParOf" srcId="{960FC323-BA84-554A-B8B1-E30AAAFF1650}" destId="{C253CF93-BA4B-A14A-B71B-B144B4CE2215}" srcOrd="0" destOrd="0" presId="urn:microsoft.com/office/officeart/2005/8/layout/hierarchy2"/>
    <dgm:cxn modelId="{1742F724-0849-E04B-8AC3-7A3F200ED4D4}" type="presParOf" srcId="{960FC323-BA84-554A-B8B1-E30AAAFF1650}" destId="{54C6C5A2-186A-0145-949C-00C61D580788}" srcOrd="1" destOrd="0" presId="urn:microsoft.com/office/officeart/2005/8/layout/hierarchy2"/>
    <dgm:cxn modelId="{6B69A9E8-E75F-9549-ABE3-C799C51A2B0C}" type="presParOf" srcId="{EA94F3FB-B0DB-E84E-953F-D20775BE1E21}" destId="{8405884B-B8DB-1841-B021-F1318C8D68B6}" srcOrd="2" destOrd="0" presId="urn:microsoft.com/office/officeart/2005/8/layout/hierarchy2"/>
    <dgm:cxn modelId="{1D8148EA-619D-4A46-B872-B8251420B099}" type="presParOf" srcId="{8405884B-B8DB-1841-B021-F1318C8D68B6}" destId="{B75964DF-ACD3-DA46-93A4-0AB7F6E7BCA7}" srcOrd="0" destOrd="0" presId="urn:microsoft.com/office/officeart/2005/8/layout/hierarchy2"/>
    <dgm:cxn modelId="{19263CD0-023A-614B-8221-950DCBB4EDD2}" type="presParOf" srcId="{EA94F3FB-B0DB-E84E-953F-D20775BE1E21}" destId="{3681E417-3159-F743-BDEF-5B22B6B44672}" srcOrd="3" destOrd="0" presId="urn:microsoft.com/office/officeart/2005/8/layout/hierarchy2"/>
    <dgm:cxn modelId="{5C366B67-5DA4-234D-AD81-780E6E56A0A9}" type="presParOf" srcId="{3681E417-3159-F743-BDEF-5B22B6B44672}" destId="{25F9257B-DFE6-F849-8F63-47452704CD8F}" srcOrd="0" destOrd="0" presId="urn:microsoft.com/office/officeart/2005/8/layout/hierarchy2"/>
    <dgm:cxn modelId="{453D85EC-CCC6-0746-8AEB-AE2D3A2E2FE2}" type="presParOf" srcId="{3681E417-3159-F743-BDEF-5B22B6B44672}" destId="{18364AF1-6B9C-C746-A3F1-0E763AE0D686}" srcOrd="1" destOrd="0" presId="urn:microsoft.com/office/officeart/2005/8/layout/hierarchy2"/>
    <dgm:cxn modelId="{39E8DC46-61CB-7941-805F-511510441F1A}" type="presParOf" srcId="{EA94F3FB-B0DB-E84E-953F-D20775BE1E21}" destId="{A014E0F4-61F4-824A-AD7B-CA7EF1BD65C5}" srcOrd="4" destOrd="0" presId="urn:microsoft.com/office/officeart/2005/8/layout/hierarchy2"/>
    <dgm:cxn modelId="{74923093-FF43-1F4C-8B2B-69867F03D08A}" type="presParOf" srcId="{A014E0F4-61F4-824A-AD7B-CA7EF1BD65C5}" destId="{7AB7BC06-9FBA-7844-B851-EB85636BAEF1}" srcOrd="0" destOrd="0" presId="urn:microsoft.com/office/officeart/2005/8/layout/hierarchy2"/>
    <dgm:cxn modelId="{50678A32-46A4-0B4C-9097-0E3DD9F68987}" type="presParOf" srcId="{EA94F3FB-B0DB-E84E-953F-D20775BE1E21}" destId="{0393957D-ADC3-0E42-B4C7-278349FB1352}" srcOrd="5" destOrd="0" presId="urn:microsoft.com/office/officeart/2005/8/layout/hierarchy2"/>
    <dgm:cxn modelId="{D56BC4F6-7BC5-AD4B-8FE9-BB8F507F551F}" type="presParOf" srcId="{0393957D-ADC3-0E42-B4C7-278349FB1352}" destId="{65EF67AD-713F-7C40-A01B-5C215F14BB5D}" srcOrd="0" destOrd="0" presId="urn:microsoft.com/office/officeart/2005/8/layout/hierarchy2"/>
    <dgm:cxn modelId="{3EE95907-2F69-C241-B651-2A6486AD8101}" type="presParOf" srcId="{0393957D-ADC3-0E42-B4C7-278349FB1352}" destId="{6CB028E3-5F11-BA40-88BA-CCD6CE6E903B}" srcOrd="1" destOrd="0" presId="urn:microsoft.com/office/officeart/2005/8/layout/hierarchy2"/>
    <dgm:cxn modelId="{7FE2708F-49C8-F545-BA35-327A19904EAC}" type="presParOf" srcId="{20B0463D-F76F-9448-A908-0A2AB8CD881D}" destId="{5837C689-9105-364F-ACE6-84DC29C64952}" srcOrd="6" destOrd="0" presId="urn:microsoft.com/office/officeart/2005/8/layout/hierarchy2"/>
    <dgm:cxn modelId="{6CAE4647-337D-0C42-8CE6-DD6F8F8860A0}" type="presParOf" srcId="{5837C689-9105-364F-ACE6-84DC29C64952}" destId="{E9F44B88-B19F-8E4D-BE56-A0E10A16C063}" srcOrd="0" destOrd="0" presId="urn:microsoft.com/office/officeart/2005/8/layout/hierarchy2"/>
    <dgm:cxn modelId="{1158B4C7-997A-DC41-AAD7-2F5F4BBC3893}" type="presParOf" srcId="{20B0463D-F76F-9448-A908-0A2AB8CD881D}" destId="{40EE97FD-7720-8541-830D-59872EF8A89E}" srcOrd="7" destOrd="0" presId="urn:microsoft.com/office/officeart/2005/8/layout/hierarchy2"/>
    <dgm:cxn modelId="{03E524F7-9823-6643-B1E7-E1348497E472}" type="presParOf" srcId="{40EE97FD-7720-8541-830D-59872EF8A89E}" destId="{B3F57C01-3972-CB4A-90C9-155501796A12}" srcOrd="0" destOrd="0" presId="urn:microsoft.com/office/officeart/2005/8/layout/hierarchy2"/>
    <dgm:cxn modelId="{CBAB65F0-E0AE-6F47-BE85-96BFB37044EA}" type="presParOf" srcId="{40EE97FD-7720-8541-830D-59872EF8A89E}" destId="{DE53A057-CDD7-EE4D-BE4B-62BE6D68EF77}" srcOrd="1" destOrd="0" presId="urn:microsoft.com/office/officeart/2005/8/layout/hierarchy2"/>
    <dgm:cxn modelId="{DCDE1FD5-4C58-C849-8D45-FB4997C21543}" type="presParOf" srcId="{DE53A057-CDD7-EE4D-BE4B-62BE6D68EF77}" destId="{FD856C32-A775-5442-9708-0C9B92306738}" srcOrd="0" destOrd="0" presId="urn:microsoft.com/office/officeart/2005/8/layout/hierarchy2"/>
    <dgm:cxn modelId="{E51D9252-FD82-5A40-B331-838CF124428C}" type="presParOf" srcId="{FD856C32-A775-5442-9708-0C9B92306738}" destId="{ED0A3713-FEE5-BC47-8A04-572EBC4F84D3}" srcOrd="0" destOrd="0" presId="urn:microsoft.com/office/officeart/2005/8/layout/hierarchy2"/>
    <dgm:cxn modelId="{44D56F05-5BD4-754E-93F5-9778023BE2C5}" type="presParOf" srcId="{DE53A057-CDD7-EE4D-BE4B-62BE6D68EF77}" destId="{E39F67AA-83E8-A640-9A42-A5436F8A9C76}" srcOrd="1" destOrd="0" presId="urn:microsoft.com/office/officeart/2005/8/layout/hierarchy2"/>
    <dgm:cxn modelId="{76CF360B-8F7A-D442-8C9E-E759D81DF8F5}" type="presParOf" srcId="{E39F67AA-83E8-A640-9A42-A5436F8A9C76}" destId="{857C5578-E3A8-694D-A644-9200BAF8D27A}" srcOrd="0" destOrd="0" presId="urn:microsoft.com/office/officeart/2005/8/layout/hierarchy2"/>
    <dgm:cxn modelId="{B6BF2EAB-8AE8-DB48-B6DB-898DF835E7D8}" type="presParOf" srcId="{E39F67AA-83E8-A640-9A42-A5436F8A9C76}" destId="{9E78F2EB-D99E-1B45-A4D2-1F2EB70E3647}" srcOrd="1" destOrd="0" presId="urn:microsoft.com/office/officeart/2005/8/layout/hierarchy2"/>
    <dgm:cxn modelId="{52DE9D0E-7A05-8440-8A12-02034AADFAE2}" type="presParOf" srcId="{DE53A057-CDD7-EE4D-BE4B-62BE6D68EF77}" destId="{1298DB3B-916C-4948-AD22-BC9E11956B5F}" srcOrd="2" destOrd="0" presId="urn:microsoft.com/office/officeart/2005/8/layout/hierarchy2"/>
    <dgm:cxn modelId="{38816B20-2371-8641-8E65-5F561C84A529}" type="presParOf" srcId="{1298DB3B-916C-4948-AD22-BC9E11956B5F}" destId="{7279F343-095C-A647-B8A5-1ED38B4D1FA4}" srcOrd="0" destOrd="0" presId="urn:microsoft.com/office/officeart/2005/8/layout/hierarchy2"/>
    <dgm:cxn modelId="{905A7683-8BB8-BD45-8FEA-AE85E8BAB5B7}" type="presParOf" srcId="{DE53A057-CDD7-EE4D-BE4B-62BE6D68EF77}" destId="{3FC413F9-B499-9F48-BCC8-254040CC4246}" srcOrd="3" destOrd="0" presId="urn:microsoft.com/office/officeart/2005/8/layout/hierarchy2"/>
    <dgm:cxn modelId="{AC3410CB-A138-564E-B67E-4D0A5886DA37}" type="presParOf" srcId="{3FC413F9-B499-9F48-BCC8-254040CC4246}" destId="{F987D00B-C257-624A-BAA4-02047DA938C2}" srcOrd="0" destOrd="0" presId="urn:microsoft.com/office/officeart/2005/8/layout/hierarchy2"/>
    <dgm:cxn modelId="{C1DAF8AD-4236-3B45-8E14-074B6938849C}" type="presParOf" srcId="{3FC413F9-B499-9F48-BCC8-254040CC4246}" destId="{7BD6C047-E4BF-D542-8948-73FAC40BDEF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A2F710-6617-FB44-B75D-C83ADA9C0F92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3B7B422-DBA8-DC41-B9F6-9F9D7DD047BD}">
      <dgm:prSet phldrT="[Texto]"/>
      <dgm:spPr>
        <a:solidFill>
          <a:srgbClr val="C00000"/>
        </a:solidFill>
      </dgm:spPr>
      <dgm:t>
        <a:bodyPr/>
        <a:lstStyle/>
        <a:p>
          <a:r>
            <a:rPr lang="pt-BR" dirty="0"/>
            <a:t>Controladoria-Geral do </a:t>
          </a:r>
          <a:br>
            <a:rPr lang="pt-BR" dirty="0"/>
          </a:br>
          <a:r>
            <a:rPr lang="pt-BR" dirty="0"/>
            <a:t>Município de Florianópolis</a:t>
          </a:r>
        </a:p>
      </dgm:t>
    </dgm:pt>
    <dgm:pt modelId="{0150FCFA-A77F-5049-A8C8-F7E4F5D0928D}" type="parTrans" cxnId="{32CFD0F4-32B6-E84C-BEEC-102C178AF594}">
      <dgm:prSet/>
      <dgm:spPr/>
      <dgm:t>
        <a:bodyPr/>
        <a:lstStyle/>
        <a:p>
          <a:endParaRPr lang="pt-BR"/>
        </a:p>
      </dgm:t>
    </dgm:pt>
    <dgm:pt modelId="{9B16196F-412D-DC40-9987-3F89F8A0547E}" type="sibTrans" cxnId="{32CFD0F4-32B6-E84C-BEEC-102C178AF594}">
      <dgm:prSet/>
      <dgm:spPr/>
      <dgm:t>
        <a:bodyPr/>
        <a:lstStyle/>
        <a:p>
          <a:endParaRPr lang="pt-BR"/>
        </a:p>
      </dgm:t>
    </dgm:pt>
    <dgm:pt modelId="{828A1DDF-5912-FB4B-97D5-ECB6C0ABF5B4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1400" dirty="0"/>
            <a:t>Subsecretaria de Transparência, Ouvidoria e Integridade Pública</a:t>
          </a:r>
        </a:p>
      </dgm:t>
    </dgm:pt>
    <dgm:pt modelId="{C9F0C950-D74C-B947-8395-BCCEED7CCCBF}" type="parTrans" cxnId="{EC4B59DF-2D84-3B47-B1F4-DCBEB3556693}">
      <dgm:prSet/>
      <dgm:spPr/>
      <dgm:t>
        <a:bodyPr/>
        <a:lstStyle/>
        <a:p>
          <a:endParaRPr lang="pt-BR"/>
        </a:p>
      </dgm:t>
    </dgm:pt>
    <dgm:pt modelId="{0F83F7C7-AF4B-9540-A72F-39A595AFEE8F}" type="sibTrans" cxnId="{EC4B59DF-2D84-3B47-B1F4-DCBEB3556693}">
      <dgm:prSet/>
      <dgm:spPr/>
      <dgm:t>
        <a:bodyPr/>
        <a:lstStyle/>
        <a:p>
          <a:endParaRPr lang="pt-BR"/>
        </a:p>
      </dgm:t>
    </dgm:pt>
    <dgm:pt modelId="{9D2C0F1B-2410-DF4D-A582-D8E3CEB1F522}">
      <dgm:prSet phldrT="[Texto]" custT="1"/>
      <dgm:spPr/>
      <dgm:t>
        <a:bodyPr/>
        <a:lstStyle/>
        <a:p>
          <a:r>
            <a:rPr lang="pt-BR" sz="1400" dirty="0">
              <a:solidFill>
                <a:srgbClr val="FFFF00"/>
              </a:solidFill>
            </a:rPr>
            <a:t>Subsecretaria de Auditoria e Controle Interno</a:t>
          </a:r>
        </a:p>
      </dgm:t>
    </dgm:pt>
    <dgm:pt modelId="{1601E894-A6EE-AF45-BD70-21710E1A7D9A}" type="parTrans" cxnId="{1FAD88A0-45F4-354B-A233-0FE41BC1E2A9}">
      <dgm:prSet/>
      <dgm:spPr/>
      <dgm:t>
        <a:bodyPr/>
        <a:lstStyle/>
        <a:p>
          <a:endParaRPr lang="pt-BR"/>
        </a:p>
      </dgm:t>
    </dgm:pt>
    <dgm:pt modelId="{5ACE7C0E-2C71-7F44-ABE5-C0039A78A5CC}" type="sibTrans" cxnId="{1FAD88A0-45F4-354B-A233-0FE41BC1E2A9}">
      <dgm:prSet/>
      <dgm:spPr/>
      <dgm:t>
        <a:bodyPr/>
        <a:lstStyle/>
        <a:p>
          <a:endParaRPr lang="pt-BR"/>
        </a:p>
      </dgm:t>
    </dgm:pt>
    <dgm:pt modelId="{00DE333C-B32F-ED44-889C-157A9FF4DB68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400" dirty="0">
              <a:solidFill>
                <a:srgbClr val="FFFF00"/>
              </a:solidFill>
            </a:rPr>
            <a:t>Subsecretaria de Corregedoria-Geral</a:t>
          </a:r>
        </a:p>
      </dgm:t>
    </dgm:pt>
    <dgm:pt modelId="{F64B2CC2-90D8-6944-94DC-0D8B8C4DE056}" type="parTrans" cxnId="{195F6451-1D28-3142-9370-2EE2C2F54FF6}">
      <dgm:prSet/>
      <dgm:spPr/>
      <dgm:t>
        <a:bodyPr/>
        <a:lstStyle/>
        <a:p>
          <a:endParaRPr lang="pt-BR"/>
        </a:p>
      </dgm:t>
    </dgm:pt>
    <dgm:pt modelId="{CBB99B60-D18B-E041-B0BD-DA5208F805A0}" type="sibTrans" cxnId="{195F6451-1D28-3142-9370-2EE2C2F54FF6}">
      <dgm:prSet/>
      <dgm:spPr/>
      <dgm:t>
        <a:bodyPr/>
        <a:lstStyle/>
        <a:p>
          <a:endParaRPr lang="pt-BR"/>
        </a:p>
      </dgm:t>
    </dgm:pt>
    <dgm:pt modelId="{D4804C67-9D98-3E48-A096-E36A10C543B5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1400" dirty="0"/>
            <a:t>Transparência e </a:t>
          </a:r>
          <a:br>
            <a:rPr lang="pt-BR" sz="1400" dirty="0"/>
          </a:br>
          <a:r>
            <a:rPr lang="pt-BR" sz="1400" dirty="0"/>
            <a:t>Acesso à Informação</a:t>
          </a:r>
        </a:p>
      </dgm:t>
    </dgm:pt>
    <dgm:pt modelId="{F03E1F08-609A-5B4F-A225-5B36F52784E2}" type="parTrans" cxnId="{436F8F1C-385D-2142-B367-F975EE124759}">
      <dgm:prSet/>
      <dgm:spPr/>
      <dgm:t>
        <a:bodyPr/>
        <a:lstStyle/>
        <a:p>
          <a:endParaRPr lang="pt-BR"/>
        </a:p>
      </dgm:t>
    </dgm:pt>
    <dgm:pt modelId="{390C8D82-11D6-EA4A-BC0C-D6D200EEDF29}" type="sibTrans" cxnId="{436F8F1C-385D-2142-B367-F975EE124759}">
      <dgm:prSet/>
      <dgm:spPr/>
      <dgm:t>
        <a:bodyPr/>
        <a:lstStyle/>
        <a:p>
          <a:endParaRPr lang="pt-BR"/>
        </a:p>
      </dgm:t>
    </dgm:pt>
    <dgm:pt modelId="{A0A454C7-1CC2-DF41-9342-30B9F3847F86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1400" dirty="0"/>
            <a:t>Ouvidoria-Geral e </a:t>
          </a:r>
          <a:br>
            <a:rPr lang="pt-BR" sz="1400" dirty="0"/>
          </a:br>
          <a:r>
            <a:rPr lang="pt-BR" sz="1400" dirty="0"/>
            <a:t>Tratamento de Denúncias</a:t>
          </a:r>
        </a:p>
      </dgm:t>
    </dgm:pt>
    <dgm:pt modelId="{1AF8A843-F8D5-D34D-A1C1-26DB2187DD15}" type="parTrans" cxnId="{627CF62B-E45A-0044-B700-2ADB20AE70CA}">
      <dgm:prSet/>
      <dgm:spPr/>
      <dgm:t>
        <a:bodyPr/>
        <a:lstStyle/>
        <a:p>
          <a:endParaRPr lang="pt-BR"/>
        </a:p>
      </dgm:t>
    </dgm:pt>
    <dgm:pt modelId="{3BA31CCC-732D-7141-A3C9-7ED5861BEF1D}" type="sibTrans" cxnId="{627CF62B-E45A-0044-B700-2ADB20AE70CA}">
      <dgm:prSet/>
      <dgm:spPr/>
      <dgm:t>
        <a:bodyPr/>
        <a:lstStyle/>
        <a:p>
          <a:endParaRPr lang="pt-BR"/>
        </a:p>
      </dgm:t>
    </dgm:pt>
    <dgm:pt modelId="{0DD8A78F-F643-4C44-B38E-AA8825BF39A4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1400" dirty="0"/>
            <a:t>Lei Geral de Proteção de Dados</a:t>
          </a:r>
        </a:p>
      </dgm:t>
    </dgm:pt>
    <dgm:pt modelId="{2D0E62A2-EDA4-8943-A00B-E3CBB54ECAF8}" type="parTrans" cxnId="{0388789A-4465-0741-BD20-7E2787014ED8}">
      <dgm:prSet/>
      <dgm:spPr/>
      <dgm:t>
        <a:bodyPr/>
        <a:lstStyle/>
        <a:p>
          <a:endParaRPr lang="pt-BR"/>
        </a:p>
      </dgm:t>
    </dgm:pt>
    <dgm:pt modelId="{2C10FC0E-91E3-0B41-99D2-8D4FF2924C69}" type="sibTrans" cxnId="{0388789A-4465-0741-BD20-7E2787014ED8}">
      <dgm:prSet/>
      <dgm:spPr/>
      <dgm:t>
        <a:bodyPr/>
        <a:lstStyle/>
        <a:p>
          <a:endParaRPr lang="pt-BR"/>
        </a:p>
      </dgm:t>
    </dgm:pt>
    <dgm:pt modelId="{CDC0EB66-2AAE-7240-B2E6-676E2862F751}">
      <dgm:prSet phldrT="[Texto]" custT="1"/>
      <dgm:spPr/>
      <dgm:t>
        <a:bodyPr/>
        <a:lstStyle/>
        <a:p>
          <a:r>
            <a:rPr lang="pt-BR" sz="1400" dirty="0"/>
            <a:t>Auditorias de Acompanhamento</a:t>
          </a:r>
        </a:p>
      </dgm:t>
    </dgm:pt>
    <dgm:pt modelId="{695446A3-F07B-4E43-82C0-2E9A4268365D}" type="parTrans" cxnId="{4E0EFD75-1FEF-8946-B7CF-A8F94337512F}">
      <dgm:prSet/>
      <dgm:spPr/>
      <dgm:t>
        <a:bodyPr/>
        <a:lstStyle/>
        <a:p>
          <a:endParaRPr lang="pt-BR"/>
        </a:p>
      </dgm:t>
    </dgm:pt>
    <dgm:pt modelId="{22A515C3-1155-4642-B2AF-56E8748D634F}" type="sibTrans" cxnId="{4E0EFD75-1FEF-8946-B7CF-A8F94337512F}">
      <dgm:prSet/>
      <dgm:spPr/>
      <dgm:t>
        <a:bodyPr/>
        <a:lstStyle/>
        <a:p>
          <a:endParaRPr lang="pt-BR"/>
        </a:p>
      </dgm:t>
    </dgm:pt>
    <dgm:pt modelId="{C2748842-18B5-8E43-81D5-C98A96D8A2EC}">
      <dgm:prSet phldrT="[Texto]" custT="1"/>
      <dgm:spPr/>
      <dgm:t>
        <a:bodyPr/>
        <a:lstStyle/>
        <a:p>
          <a:r>
            <a:rPr lang="pt-BR" sz="1400" dirty="0"/>
            <a:t>Auditorias de Avaliação de </a:t>
          </a:r>
          <a:br>
            <a:rPr lang="pt-BR" sz="1400" dirty="0"/>
          </a:br>
          <a:r>
            <a:rPr lang="pt-BR" sz="1400" dirty="0"/>
            <a:t>Conformidade e Resultados</a:t>
          </a:r>
        </a:p>
      </dgm:t>
    </dgm:pt>
    <dgm:pt modelId="{E523679E-75C1-304F-A04D-CC9A5DADBE99}" type="parTrans" cxnId="{29D641FA-4979-F148-B2E3-9C55123F50F1}">
      <dgm:prSet/>
      <dgm:spPr/>
      <dgm:t>
        <a:bodyPr/>
        <a:lstStyle/>
        <a:p>
          <a:endParaRPr lang="pt-BR"/>
        </a:p>
      </dgm:t>
    </dgm:pt>
    <dgm:pt modelId="{D3FB303F-E7F3-064A-BA85-0E28813D9CF7}" type="sibTrans" cxnId="{29D641FA-4979-F148-B2E3-9C55123F50F1}">
      <dgm:prSet/>
      <dgm:spPr/>
      <dgm:t>
        <a:bodyPr/>
        <a:lstStyle/>
        <a:p>
          <a:endParaRPr lang="pt-BR"/>
        </a:p>
      </dgm:t>
    </dgm:pt>
    <dgm:pt modelId="{A3748D25-B86F-E847-A6D2-7806CC98504B}">
      <dgm:prSet phldrT="[Texto]" custT="1"/>
      <dgm:spPr/>
      <dgm:t>
        <a:bodyPr/>
        <a:lstStyle/>
        <a:p>
          <a:r>
            <a:rPr lang="pt-BR" sz="1400" dirty="0"/>
            <a:t>Auditorias de Tomadas de Contas Especiais </a:t>
          </a:r>
          <a:br>
            <a:rPr lang="pt-BR" sz="1400" dirty="0"/>
          </a:br>
          <a:r>
            <a:rPr lang="pt-BR" sz="1400" dirty="0"/>
            <a:t>e Auditorias Extraordinárias</a:t>
          </a:r>
        </a:p>
      </dgm:t>
    </dgm:pt>
    <dgm:pt modelId="{8B2DBC4D-5533-304B-AC02-2F2EEFCF204A}" type="parTrans" cxnId="{9638FC94-F33A-BA45-A90C-F37142230A32}">
      <dgm:prSet/>
      <dgm:spPr/>
      <dgm:t>
        <a:bodyPr/>
        <a:lstStyle/>
        <a:p>
          <a:endParaRPr lang="pt-BR"/>
        </a:p>
      </dgm:t>
    </dgm:pt>
    <dgm:pt modelId="{A3CF2EC5-5993-7040-AC0C-E789F3CF9A58}" type="sibTrans" cxnId="{9638FC94-F33A-BA45-A90C-F37142230A32}">
      <dgm:prSet/>
      <dgm:spPr/>
      <dgm:t>
        <a:bodyPr/>
        <a:lstStyle/>
        <a:p>
          <a:endParaRPr lang="pt-BR"/>
        </a:p>
      </dgm:t>
    </dgm:pt>
    <dgm:pt modelId="{717709A3-A2A9-E345-A527-EA42F7B3EF16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>
              <a:solidFill>
                <a:srgbClr val="FFFF00"/>
              </a:solidFill>
            </a:rPr>
            <a:t>Núcleo Anticorrupção</a:t>
          </a:r>
          <a:br>
            <a:rPr lang="pt-BR" sz="1400" dirty="0">
              <a:solidFill>
                <a:srgbClr val="FFFF00"/>
              </a:solidFill>
            </a:rPr>
          </a:br>
          <a:r>
            <a:rPr lang="pt-BR" sz="1400" dirty="0">
              <a:solidFill>
                <a:srgbClr val="FFFF00"/>
              </a:solidFill>
            </a:rPr>
            <a:t>(NAC)</a:t>
          </a:r>
        </a:p>
      </dgm:t>
    </dgm:pt>
    <dgm:pt modelId="{D819992B-1F92-C847-8456-5C4E0412D950}" type="parTrans" cxnId="{715B1435-2B3B-374A-BECC-46390371422C}">
      <dgm:prSet/>
      <dgm:spPr/>
      <dgm:t>
        <a:bodyPr/>
        <a:lstStyle/>
        <a:p>
          <a:endParaRPr lang="pt-BR"/>
        </a:p>
      </dgm:t>
    </dgm:pt>
    <dgm:pt modelId="{57C7403F-768D-2E48-837D-F6A7328E78D7}" type="sibTrans" cxnId="{715B1435-2B3B-374A-BECC-46390371422C}">
      <dgm:prSet/>
      <dgm:spPr/>
      <dgm:t>
        <a:bodyPr/>
        <a:lstStyle/>
        <a:p>
          <a:endParaRPr lang="pt-BR"/>
        </a:p>
      </dgm:t>
    </dgm:pt>
    <dgm:pt modelId="{4531B7D9-D04C-F04E-9932-D797A73FA133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/>
            <a:t>Convênio com a PCSC</a:t>
          </a:r>
        </a:p>
      </dgm:t>
    </dgm:pt>
    <dgm:pt modelId="{83F2A286-25EA-E843-BA5E-1DA5C4373F27}" type="parTrans" cxnId="{4AF533A2-F9B1-C24C-B854-89494536A067}">
      <dgm:prSet/>
      <dgm:spPr/>
      <dgm:t>
        <a:bodyPr/>
        <a:lstStyle/>
        <a:p>
          <a:endParaRPr lang="pt-BR"/>
        </a:p>
      </dgm:t>
    </dgm:pt>
    <dgm:pt modelId="{70760706-25B8-B044-AFC9-23899A3401A6}" type="sibTrans" cxnId="{4AF533A2-F9B1-C24C-B854-89494536A067}">
      <dgm:prSet/>
      <dgm:spPr/>
      <dgm:t>
        <a:bodyPr/>
        <a:lstStyle/>
        <a:p>
          <a:endParaRPr lang="pt-BR"/>
        </a:p>
      </dgm:t>
    </dgm:pt>
    <dgm:pt modelId="{101FE1AB-2EB5-1A4D-9C37-C7C64107E66B}">
      <dgm:prSet phldrT="[Texto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pt-BR" sz="1400" dirty="0"/>
            <a:t>Juízo de Admissibilidade (GAB/NAD)</a:t>
          </a:r>
        </a:p>
      </dgm:t>
    </dgm:pt>
    <dgm:pt modelId="{11056430-5E30-8840-A091-95F099142257}" type="parTrans" cxnId="{AF0477F8-B5B9-F345-BE29-A1F405DF9805}">
      <dgm:prSet/>
      <dgm:spPr/>
      <dgm:t>
        <a:bodyPr/>
        <a:lstStyle/>
        <a:p>
          <a:endParaRPr lang="pt-BR"/>
        </a:p>
      </dgm:t>
    </dgm:pt>
    <dgm:pt modelId="{ACF559BA-E2EC-CB44-9B73-657D5DBFBB65}" type="sibTrans" cxnId="{AF0477F8-B5B9-F345-BE29-A1F405DF9805}">
      <dgm:prSet/>
      <dgm:spPr/>
      <dgm:t>
        <a:bodyPr/>
        <a:lstStyle/>
        <a:p>
          <a:endParaRPr lang="pt-BR"/>
        </a:p>
      </dgm:t>
    </dgm:pt>
    <dgm:pt modelId="{863BDA6F-EA8D-4F48-AE63-B9B9144BAA6E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400" dirty="0"/>
            <a:t>IPS, </a:t>
          </a:r>
          <a:r>
            <a:rPr lang="pt-BR" sz="1400" strike="sngStrike" dirty="0"/>
            <a:t>Sindicância</a:t>
          </a:r>
          <a:r>
            <a:rPr lang="pt-BR" sz="1400" dirty="0"/>
            <a:t>, Processo Disciplinar e </a:t>
          </a:r>
          <a:br>
            <a:rPr lang="pt-BR" sz="1400" dirty="0"/>
          </a:br>
          <a:r>
            <a:rPr lang="pt-BR" sz="1400" dirty="0"/>
            <a:t>Termo de Ajustamento de Conduta</a:t>
          </a:r>
        </a:p>
      </dgm:t>
    </dgm:pt>
    <dgm:pt modelId="{E6894538-A344-684D-90CA-E25B034F182C}" type="parTrans" cxnId="{375F10F2-3D93-A842-8FD0-873E9F45E54F}">
      <dgm:prSet/>
      <dgm:spPr/>
      <dgm:t>
        <a:bodyPr/>
        <a:lstStyle/>
        <a:p>
          <a:endParaRPr lang="pt-BR"/>
        </a:p>
      </dgm:t>
    </dgm:pt>
    <dgm:pt modelId="{597B0B79-BE27-9949-A2AB-62C2CB263E42}" type="sibTrans" cxnId="{375F10F2-3D93-A842-8FD0-873E9F45E54F}">
      <dgm:prSet/>
      <dgm:spPr/>
      <dgm:t>
        <a:bodyPr/>
        <a:lstStyle/>
        <a:p>
          <a:endParaRPr lang="pt-BR"/>
        </a:p>
      </dgm:t>
    </dgm:pt>
    <dgm:pt modelId="{C88CE000-9E7D-D143-B4F7-AD36BE27A96B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400" dirty="0"/>
            <a:t>Processos de Sanção Contratual </a:t>
          </a:r>
          <a:br>
            <a:rPr lang="pt-BR" sz="1400" dirty="0"/>
          </a:br>
          <a:r>
            <a:rPr lang="pt-BR" sz="1400" dirty="0"/>
            <a:t>de PJ e Lei Anticorrupção</a:t>
          </a:r>
        </a:p>
      </dgm:t>
    </dgm:pt>
    <dgm:pt modelId="{FE85AC90-4A32-A74A-9FCB-A2B2BCFFB16E}" type="parTrans" cxnId="{0595277F-6639-F44F-96EF-B14A143642DC}">
      <dgm:prSet/>
      <dgm:spPr/>
      <dgm:t>
        <a:bodyPr/>
        <a:lstStyle/>
        <a:p>
          <a:endParaRPr lang="pt-BR"/>
        </a:p>
      </dgm:t>
    </dgm:pt>
    <dgm:pt modelId="{8154D791-BA30-9446-BDE3-F3046290B8F8}" type="sibTrans" cxnId="{0595277F-6639-F44F-96EF-B14A143642DC}">
      <dgm:prSet/>
      <dgm:spPr/>
      <dgm:t>
        <a:bodyPr/>
        <a:lstStyle/>
        <a:p>
          <a:endParaRPr lang="pt-BR"/>
        </a:p>
      </dgm:t>
    </dgm:pt>
    <dgm:pt modelId="{7AE55987-3182-954C-9082-F94E6F1D5BCD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1400" dirty="0"/>
            <a:t>Investigação Preliminar Sumária (IPS) (GAB/NAD)</a:t>
          </a:r>
        </a:p>
      </dgm:t>
    </dgm:pt>
    <dgm:pt modelId="{889773FF-03E8-B846-8E33-F011842DA601}" type="parTrans" cxnId="{C3404B78-D782-8B48-9974-3DF8844503B3}">
      <dgm:prSet/>
      <dgm:spPr/>
      <dgm:t>
        <a:bodyPr/>
        <a:lstStyle/>
        <a:p>
          <a:endParaRPr lang="pt-BR"/>
        </a:p>
      </dgm:t>
    </dgm:pt>
    <dgm:pt modelId="{7C57E334-E464-5B47-858F-E4F8BF6114CA}" type="sibTrans" cxnId="{C3404B78-D782-8B48-9974-3DF8844503B3}">
      <dgm:prSet/>
      <dgm:spPr/>
      <dgm:t>
        <a:bodyPr/>
        <a:lstStyle/>
        <a:p>
          <a:endParaRPr lang="pt-BR"/>
        </a:p>
      </dgm:t>
    </dgm:pt>
    <dgm:pt modelId="{69E98192-8F7B-A840-89B7-3D73DBBCB753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/>
            <a:t>Grupo de Trabalho Operacional (GTO/NAC)</a:t>
          </a:r>
        </a:p>
      </dgm:t>
    </dgm:pt>
    <dgm:pt modelId="{8A73ED99-8503-4546-9752-3D0261F0B090}" type="parTrans" cxnId="{6F5B56E4-407B-8941-ABF9-84EFCF53D61E}">
      <dgm:prSet/>
      <dgm:spPr/>
      <dgm:t>
        <a:bodyPr/>
        <a:lstStyle/>
        <a:p>
          <a:endParaRPr lang="pt-BR"/>
        </a:p>
      </dgm:t>
    </dgm:pt>
    <dgm:pt modelId="{8C6691BD-49DE-594D-BA72-8BCCF3E3C4DF}" type="sibTrans" cxnId="{6F5B56E4-407B-8941-ABF9-84EFCF53D61E}">
      <dgm:prSet/>
      <dgm:spPr/>
      <dgm:t>
        <a:bodyPr/>
        <a:lstStyle/>
        <a:p>
          <a:endParaRPr lang="pt-BR"/>
        </a:p>
      </dgm:t>
    </dgm:pt>
    <dgm:pt modelId="{122B3C04-54E7-414C-AA00-783A3613A953}" type="pres">
      <dgm:prSet presAssocID="{48A2F710-6617-FB44-B75D-C83ADA9C0F9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2C399B9-6BE6-FB4F-9993-99E39FFCD945}" type="pres">
      <dgm:prSet presAssocID="{13B7B422-DBA8-DC41-B9F6-9F9D7DD047BD}" presName="root1" presStyleCnt="0"/>
      <dgm:spPr/>
    </dgm:pt>
    <dgm:pt modelId="{849078B3-8B84-0E46-9196-579AC6F58E2B}" type="pres">
      <dgm:prSet presAssocID="{13B7B422-DBA8-DC41-B9F6-9F9D7DD047BD}" presName="LevelOneTextNode" presStyleLbl="node0" presStyleIdx="0" presStyleCnt="1" custScaleX="182676" custScaleY="277806" custLinFactNeighborY="-5712">
        <dgm:presLayoutVars>
          <dgm:chPref val="3"/>
        </dgm:presLayoutVars>
      </dgm:prSet>
      <dgm:spPr/>
    </dgm:pt>
    <dgm:pt modelId="{17B38165-172E-B245-B4D1-AD42143250B0}" type="pres">
      <dgm:prSet presAssocID="{13B7B422-DBA8-DC41-B9F6-9F9D7DD047BD}" presName="level2hierChild" presStyleCnt="0"/>
      <dgm:spPr/>
    </dgm:pt>
    <dgm:pt modelId="{259AF49A-5FD5-B449-A796-E43840C54CA7}" type="pres">
      <dgm:prSet presAssocID="{C9F0C950-D74C-B947-8395-BCCEED7CCCBF}" presName="conn2-1" presStyleLbl="parChTrans1D2" presStyleIdx="0" presStyleCnt="4"/>
      <dgm:spPr/>
    </dgm:pt>
    <dgm:pt modelId="{6F361747-DB88-D844-B309-BBDDF002E2C7}" type="pres">
      <dgm:prSet presAssocID="{C9F0C950-D74C-B947-8395-BCCEED7CCCBF}" presName="connTx" presStyleLbl="parChTrans1D2" presStyleIdx="0" presStyleCnt="4"/>
      <dgm:spPr/>
    </dgm:pt>
    <dgm:pt modelId="{C41DE651-D00E-8346-A552-0BE542554100}" type="pres">
      <dgm:prSet presAssocID="{828A1DDF-5912-FB4B-97D5-ECB6C0ABF5B4}" presName="root2" presStyleCnt="0"/>
      <dgm:spPr/>
    </dgm:pt>
    <dgm:pt modelId="{9E83DF7C-B943-1C4C-B2B7-96E04CAFF6FA}" type="pres">
      <dgm:prSet presAssocID="{828A1DDF-5912-FB4B-97D5-ECB6C0ABF5B4}" presName="LevelTwoTextNode" presStyleLbl="node2" presStyleIdx="0" presStyleCnt="4" custScaleY="257288">
        <dgm:presLayoutVars>
          <dgm:chPref val="3"/>
        </dgm:presLayoutVars>
      </dgm:prSet>
      <dgm:spPr/>
    </dgm:pt>
    <dgm:pt modelId="{D6C8802B-729C-104D-9CD9-94C1685BEB9E}" type="pres">
      <dgm:prSet presAssocID="{828A1DDF-5912-FB4B-97D5-ECB6C0ABF5B4}" presName="level3hierChild" presStyleCnt="0"/>
      <dgm:spPr/>
    </dgm:pt>
    <dgm:pt modelId="{C37FCD63-478E-6246-BF70-F7A172BD9C5A}" type="pres">
      <dgm:prSet presAssocID="{1AF8A843-F8D5-D34D-A1C1-26DB2187DD15}" presName="conn2-1" presStyleLbl="parChTrans1D3" presStyleIdx="0" presStyleCnt="12"/>
      <dgm:spPr/>
    </dgm:pt>
    <dgm:pt modelId="{DD45D3E3-B398-B644-899B-B331474AB0D5}" type="pres">
      <dgm:prSet presAssocID="{1AF8A843-F8D5-D34D-A1C1-26DB2187DD15}" presName="connTx" presStyleLbl="parChTrans1D3" presStyleIdx="0" presStyleCnt="12"/>
      <dgm:spPr/>
    </dgm:pt>
    <dgm:pt modelId="{05D8AE0B-99D2-F340-B0A4-7722D1895EEE}" type="pres">
      <dgm:prSet presAssocID="{A0A454C7-1CC2-DF41-9342-30B9F3847F86}" presName="root2" presStyleCnt="0"/>
      <dgm:spPr/>
    </dgm:pt>
    <dgm:pt modelId="{4D1F4C4C-F8DF-CE44-BD72-413E3F3739B6}" type="pres">
      <dgm:prSet presAssocID="{A0A454C7-1CC2-DF41-9342-30B9F3847F86}" presName="LevelTwoTextNode" presStyleLbl="node3" presStyleIdx="0" presStyleCnt="12" custScaleX="289811">
        <dgm:presLayoutVars>
          <dgm:chPref val="3"/>
        </dgm:presLayoutVars>
      </dgm:prSet>
      <dgm:spPr/>
    </dgm:pt>
    <dgm:pt modelId="{9F782C1A-5486-EC4C-92C1-F8D4EB625B56}" type="pres">
      <dgm:prSet presAssocID="{A0A454C7-1CC2-DF41-9342-30B9F3847F86}" presName="level3hierChild" presStyleCnt="0"/>
      <dgm:spPr/>
    </dgm:pt>
    <dgm:pt modelId="{F4DEF6AA-D7C7-A24A-B066-74411CE89519}" type="pres">
      <dgm:prSet presAssocID="{F03E1F08-609A-5B4F-A225-5B36F52784E2}" presName="conn2-1" presStyleLbl="parChTrans1D3" presStyleIdx="1" presStyleCnt="12"/>
      <dgm:spPr/>
    </dgm:pt>
    <dgm:pt modelId="{46BA14B5-DE47-C94C-9DA6-4C4E6A212E70}" type="pres">
      <dgm:prSet presAssocID="{F03E1F08-609A-5B4F-A225-5B36F52784E2}" presName="connTx" presStyleLbl="parChTrans1D3" presStyleIdx="1" presStyleCnt="12"/>
      <dgm:spPr/>
    </dgm:pt>
    <dgm:pt modelId="{9F28C078-89AC-7A41-A903-DF6270463E40}" type="pres">
      <dgm:prSet presAssocID="{D4804C67-9D98-3E48-A096-E36A10C543B5}" presName="root2" presStyleCnt="0"/>
      <dgm:spPr/>
    </dgm:pt>
    <dgm:pt modelId="{FDB1AF6D-C9A5-604C-A458-8AAC64822938}" type="pres">
      <dgm:prSet presAssocID="{D4804C67-9D98-3E48-A096-E36A10C543B5}" presName="LevelTwoTextNode" presStyleLbl="node3" presStyleIdx="1" presStyleCnt="12" custScaleX="289811">
        <dgm:presLayoutVars>
          <dgm:chPref val="3"/>
        </dgm:presLayoutVars>
      </dgm:prSet>
      <dgm:spPr/>
    </dgm:pt>
    <dgm:pt modelId="{F0207B97-A476-064E-BAA3-9C8DEAEE49D8}" type="pres">
      <dgm:prSet presAssocID="{D4804C67-9D98-3E48-A096-E36A10C543B5}" presName="level3hierChild" presStyleCnt="0"/>
      <dgm:spPr/>
    </dgm:pt>
    <dgm:pt modelId="{0AEC4C03-0169-1A4A-AE93-356AFED9D1D5}" type="pres">
      <dgm:prSet presAssocID="{2D0E62A2-EDA4-8943-A00B-E3CBB54ECAF8}" presName="conn2-1" presStyleLbl="parChTrans1D3" presStyleIdx="2" presStyleCnt="12"/>
      <dgm:spPr/>
    </dgm:pt>
    <dgm:pt modelId="{9AC4C074-7B4E-0749-8348-BB1A3902B5C9}" type="pres">
      <dgm:prSet presAssocID="{2D0E62A2-EDA4-8943-A00B-E3CBB54ECAF8}" presName="connTx" presStyleLbl="parChTrans1D3" presStyleIdx="2" presStyleCnt="12"/>
      <dgm:spPr/>
    </dgm:pt>
    <dgm:pt modelId="{A28214F5-9748-A146-9933-0927DD71F2FA}" type="pres">
      <dgm:prSet presAssocID="{0DD8A78F-F643-4C44-B38E-AA8825BF39A4}" presName="root2" presStyleCnt="0"/>
      <dgm:spPr/>
    </dgm:pt>
    <dgm:pt modelId="{7B3E0AFC-6373-DF41-9032-2C4DCA58DCBC}" type="pres">
      <dgm:prSet presAssocID="{0DD8A78F-F643-4C44-B38E-AA8825BF39A4}" presName="LevelTwoTextNode" presStyleLbl="node3" presStyleIdx="2" presStyleCnt="12" custScaleX="289811">
        <dgm:presLayoutVars>
          <dgm:chPref val="3"/>
        </dgm:presLayoutVars>
      </dgm:prSet>
      <dgm:spPr/>
    </dgm:pt>
    <dgm:pt modelId="{C2964ECA-8BB1-054B-BB79-F28AD2247283}" type="pres">
      <dgm:prSet presAssocID="{0DD8A78F-F643-4C44-B38E-AA8825BF39A4}" presName="level3hierChild" presStyleCnt="0"/>
      <dgm:spPr/>
    </dgm:pt>
    <dgm:pt modelId="{3D0AA6A9-3772-264A-B744-F9309A865E1C}" type="pres">
      <dgm:prSet presAssocID="{F64B2CC2-90D8-6944-94DC-0D8B8C4DE056}" presName="conn2-1" presStyleLbl="parChTrans1D2" presStyleIdx="1" presStyleCnt="4"/>
      <dgm:spPr/>
    </dgm:pt>
    <dgm:pt modelId="{FB98AE42-5FE8-3E42-8F52-65D4BA1974FF}" type="pres">
      <dgm:prSet presAssocID="{F64B2CC2-90D8-6944-94DC-0D8B8C4DE056}" presName="connTx" presStyleLbl="parChTrans1D2" presStyleIdx="1" presStyleCnt="4"/>
      <dgm:spPr/>
    </dgm:pt>
    <dgm:pt modelId="{D4BCA51E-5FD7-614D-9020-5736E47E48ED}" type="pres">
      <dgm:prSet presAssocID="{00DE333C-B32F-ED44-889C-157A9FF4DB68}" presName="root2" presStyleCnt="0"/>
      <dgm:spPr/>
    </dgm:pt>
    <dgm:pt modelId="{31A3B365-9C2D-9348-A91D-E168BAD777E0}" type="pres">
      <dgm:prSet presAssocID="{00DE333C-B32F-ED44-889C-157A9FF4DB68}" presName="LevelTwoTextNode" presStyleLbl="node2" presStyleIdx="1" presStyleCnt="4" custScaleY="257288">
        <dgm:presLayoutVars>
          <dgm:chPref val="3"/>
        </dgm:presLayoutVars>
      </dgm:prSet>
      <dgm:spPr/>
    </dgm:pt>
    <dgm:pt modelId="{7729010C-CB7B-DE49-90A0-88A6A586C485}" type="pres">
      <dgm:prSet presAssocID="{00DE333C-B32F-ED44-889C-157A9FF4DB68}" presName="level3hierChild" presStyleCnt="0"/>
      <dgm:spPr/>
    </dgm:pt>
    <dgm:pt modelId="{C9A8FA00-503A-D043-9004-89AA91124500}" type="pres">
      <dgm:prSet presAssocID="{11056430-5E30-8840-A091-95F099142257}" presName="conn2-1" presStyleLbl="parChTrans1D3" presStyleIdx="3" presStyleCnt="12"/>
      <dgm:spPr/>
    </dgm:pt>
    <dgm:pt modelId="{4E172722-0C47-E944-AC4A-82A6A9E9F92D}" type="pres">
      <dgm:prSet presAssocID="{11056430-5E30-8840-A091-95F099142257}" presName="connTx" presStyleLbl="parChTrans1D3" presStyleIdx="3" presStyleCnt="12"/>
      <dgm:spPr/>
    </dgm:pt>
    <dgm:pt modelId="{1D02BD44-2008-CF40-AD13-448F9CCBC676}" type="pres">
      <dgm:prSet presAssocID="{101FE1AB-2EB5-1A4D-9C37-C7C64107E66B}" presName="root2" presStyleCnt="0"/>
      <dgm:spPr/>
    </dgm:pt>
    <dgm:pt modelId="{56ABB270-48C4-8D4D-9DD8-3ADE9D304E5B}" type="pres">
      <dgm:prSet presAssocID="{101FE1AB-2EB5-1A4D-9C37-C7C64107E66B}" presName="LevelTwoTextNode" presStyleLbl="node3" presStyleIdx="3" presStyleCnt="12" custScaleX="289811">
        <dgm:presLayoutVars>
          <dgm:chPref val="3"/>
        </dgm:presLayoutVars>
      </dgm:prSet>
      <dgm:spPr/>
    </dgm:pt>
    <dgm:pt modelId="{0C0575B6-B70D-B443-A558-4F393EC6516A}" type="pres">
      <dgm:prSet presAssocID="{101FE1AB-2EB5-1A4D-9C37-C7C64107E66B}" presName="level3hierChild" presStyleCnt="0"/>
      <dgm:spPr/>
    </dgm:pt>
    <dgm:pt modelId="{444E1B84-9C02-2847-835B-35DFE672FB0F}" type="pres">
      <dgm:prSet presAssocID="{889773FF-03E8-B846-8E33-F011842DA601}" presName="conn2-1" presStyleLbl="parChTrans1D3" presStyleIdx="4" presStyleCnt="12"/>
      <dgm:spPr/>
    </dgm:pt>
    <dgm:pt modelId="{5F1BE8F7-A659-7746-B73D-64C0C54271CD}" type="pres">
      <dgm:prSet presAssocID="{889773FF-03E8-B846-8E33-F011842DA601}" presName="connTx" presStyleLbl="parChTrans1D3" presStyleIdx="4" presStyleCnt="12"/>
      <dgm:spPr/>
    </dgm:pt>
    <dgm:pt modelId="{C1642F4C-0414-6F4C-B56E-A5E9FAF95EB6}" type="pres">
      <dgm:prSet presAssocID="{7AE55987-3182-954C-9082-F94E6F1D5BCD}" presName="root2" presStyleCnt="0"/>
      <dgm:spPr/>
    </dgm:pt>
    <dgm:pt modelId="{E39BE806-3FA4-D444-A732-84591C132B4B}" type="pres">
      <dgm:prSet presAssocID="{7AE55987-3182-954C-9082-F94E6F1D5BCD}" presName="LevelTwoTextNode" presStyleLbl="node3" presStyleIdx="4" presStyleCnt="12" custScaleX="289811">
        <dgm:presLayoutVars>
          <dgm:chPref val="3"/>
        </dgm:presLayoutVars>
      </dgm:prSet>
      <dgm:spPr/>
    </dgm:pt>
    <dgm:pt modelId="{A0B74834-2A53-D142-851C-B64D813B7B24}" type="pres">
      <dgm:prSet presAssocID="{7AE55987-3182-954C-9082-F94E6F1D5BCD}" presName="level3hierChild" presStyleCnt="0"/>
      <dgm:spPr/>
    </dgm:pt>
    <dgm:pt modelId="{35AB909E-3BA5-5148-8E29-28A3FA6B70F1}" type="pres">
      <dgm:prSet presAssocID="{E6894538-A344-684D-90CA-E25B034F182C}" presName="conn2-1" presStyleLbl="parChTrans1D3" presStyleIdx="5" presStyleCnt="12"/>
      <dgm:spPr/>
    </dgm:pt>
    <dgm:pt modelId="{7DAEAC4B-E1FC-014A-9560-26E46DCB3475}" type="pres">
      <dgm:prSet presAssocID="{E6894538-A344-684D-90CA-E25B034F182C}" presName="connTx" presStyleLbl="parChTrans1D3" presStyleIdx="5" presStyleCnt="12"/>
      <dgm:spPr/>
    </dgm:pt>
    <dgm:pt modelId="{3EF42565-73BF-A142-A2B5-14BF7244F31E}" type="pres">
      <dgm:prSet presAssocID="{863BDA6F-EA8D-4F48-AE63-B9B9144BAA6E}" presName="root2" presStyleCnt="0"/>
      <dgm:spPr/>
    </dgm:pt>
    <dgm:pt modelId="{DB1AB0FB-7057-994D-9B13-D825B63F4884}" type="pres">
      <dgm:prSet presAssocID="{863BDA6F-EA8D-4F48-AE63-B9B9144BAA6E}" presName="LevelTwoTextNode" presStyleLbl="node3" presStyleIdx="5" presStyleCnt="12" custScaleX="289811">
        <dgm:presLayoutVars>
          <dgm:chPref val="3"/>
        </dgm:presLayoutVars>
      </dgm:prSet>
      <dgm:spPr/>
    </dgm:pt>
    <dgm:pt modelId="{B5B6C2CE-14C0-084F-8B46-E5A6C15A5D1B}" type="pres">
      <dgm:prSet presAssocID="{863BDA6F-EA8D-4F48-AE63-B9B9144BAA6E}" presName="level3hierChild" presStyleCnt="0"/>
      <dgm:spPr/>
    </dgm:pt>
    <dgm:pt modelId="{57350EBC-7617-BC42-86A0-3655623C4540}" type="pres">
      <dgm:prSet presAssocID="{FE85AC90-4A32-A74A-9FCB-A2B2BCFFB16E}" presName="conn2-1" presStyleLbl="parChTrans1D3" presStyleIdx="6" presStyleCnt="12"/>
      <dgm:spPr/>
    </dgm:pt>
    <dgm:pt modelId="{A0E325C7-BAE9-AA4A-8681-A20A03820D32}" type="pres">
      <dgm:prSet presAssocID="{FE85AC90-4A32-A74A-9FCB-A2B2BCFFB16E}" presName="connTx" presStyleLbl="parChTrans1D3" presStyleIdx="6" presStyleCnt="12"/>
      <dgm:spPr/>
    </dgm:pt>
    <dgm:pt modelId="{C742AE8F-16C0-AE4F-8A03-1CD514B0E020}" type="pres">
      <dgm:prSet presAssocID="{C88CE000-9E7D-D143-B4F7-AD36BE27A96B}" presName="root2" presStyleCnt="0"/>
      <dgm:spPr/>
    </dgm:pt>
    <dgm:pt modelId="{43C14630-71CB-644B-930B-C720289FD6DA}" type="pres">
      <dgm:prSet presAssocID="{C88CE000-9E7D-D143-B4F7-AD36BE27A96B}" presName="LevelTwoTextNode" presStyleLbl="node3" presStyleIdx="6" presStyleCnt="12" custScaleX="289811">
        <dgm:presLayoutVars>
          <dgm:chPref val="3"/>
        </dgm:presLayoutVars>
      </dgm:prSet>
      <dgm:spPr/>
    </dgm:pt>
    <dgm:pt modelId="{2B066D6A-7F8E-E24A-AB03-585AF2F9B8AB}" type="pres">
      <dgm:prSet presAssocID="{C88CE000-9E7D-D143-B4F7-AD36BE27A96B}" presName="level3hierChild" presStyleCnt="0"/>
      <dgm:spPr/>
    </dgm:pt>
    <dgm:pt modelId="{1E06442C-406F-1045-A181-A3D45EFECF41}" type="pres">
      <dgm:prSet presAssocID="{1601E894-A6EE-AF45-BD70-21710E1A7D9A}" presName="conn2-1" presStyleLbl="parChTrans1D2" presStyleIdx="2" presStyleCnt="4"/>
      <dgm:spPr/>
    </dgm:pt>
    <dgm:pt modelId="{35EE9EAF-9788-374B-B159-7E6F14F6C1BE}" type="pres">
      <dgm:prSet presAssocID="{1601E894-A6EE-AF45-BD70-21710E1A7D9A}" presName="connTx" presStyleLbl="parChTrans1D2" presStyleIdx="2" presStyleCnt="4"/>
      <dgm:spPr/>
    </dgm:pt>
    <dgm:pt modelId="{26643641-8B36-BD44-9580-337AA70C2F1D}" type="pres">
      <dgm:prSet presAssocID="{9D2C0F1B-2410-DF4D-A582-D8E3CEB1F522}" presName="root2" presStyleCnt="0"/>
      <dgm:spPr/>
    </dgm:pt>
    <dgm:pt modelId="{DA68D386-675E-0B4A-99E1-E8073F8215DD}" type="pres">
      <dgm:prSet presAssocID="{9D2C0F1B-2410-DF4D-A582-D8E3CEB1F522}" presName="LevelTwoTextNode" presStyleLbl="node2" presStyleIdx="2" presStyleCnt="4" custScaleY="257288">
        <dgm:presLayoutVars>
          <dgm:chPref val="3"/>
        </dgm:presLayoutVars>
      </dgm:prSet>
      <dgm:spPr/>
    </dgm:pt>
    <dgm:pt modelId="{3BBAA2A7-4BCD-D641-8158-7040E1AA4841}" type="pres">
      <dgm:prSet presAssocID="{9D2C0F1B-2410-DF4D-A582-D8E3CEB1F522}" presName="level3hierChild" presStyleCnt="0"/>
      <dgm:spPr/>
    </dgm:pt>
    <dgm:pt modelId="{706B785F-3CB5-824B-BC46-0810E9780230}" type="pres">
      <dgm:prSet presAssocID="{695446A3-F07B-4E43-82C0-2E9A4268365D}" presName="conn2-1" presStyleLbl="parChTrans1D3" presStyleIdx="7" presStyleCnt="12"/>
      <dgm:spPr/>
    </dgm:pt>
    <dgm:pt modelId="{A35DA7D3-4A31-FA46-BADD-488742A4A1C3}" type="pres">
      <dgm:prSet presAssocID="{695446A3-F07B-4E43-82C0-2E9A4268365D}" presName="connTx" presStyleLbl="parChTrans1D3" presStyleIdx="7" presStyleCnt="12"/>
      <dgm:spPr/>
    </dgm:pt>
    <dgm:pt modelId="{C4BE06AA-30B0-A943-A645-9CB8A43D9684}" type="pres">
      <dgm:prSet presAssocID="{CDC0EB66-2AAE-7240-B2E6-676E2862F751}" presName="root2" presStyleCnt="0"/>
      <dgm:spPr/>
    </dgm:pt>
    <dgm:pt modelId="{38B2E998-491D-6D41-B41D-CC4B583763B8}" type="pres">
      <dgm:prSet presAssocID="{CDC0EB66-2AAE-7240-B2E6-676E2862F751}" presName="LevelTwoTextNode" presStyleLbl="node3" presStyleIdx="7" presStyleCnt="12" custScaleX="289811">
        <dgm:presLayoutVars>
          <dgm:chPref val="3"/>
        </dgm:presLayoutVars>
      </dgm:prSet>
      <dgm:spPr/>
    </dgm:pt>
    <dgm:pt modelId="{D9273D84-BD87-EA48-BEFE-3A83AD6ED9FC}" type="pres">
      <dgm:prSet presAssocID="{CDC0EB66-2AAE-7240-B2E6-676E2862F751}" presName="level3hierChild" presStyleCnt="0"/>
      <dgm:spPr/>
    </dgm:pt>
    <dgm:pt modelId="{334B0602-EE0B-1342-AFEC-2EDFDB086DA7}" type="pres">
      <dgm:prSet presAssocID="{E523679E-75C1-304F-A04D-CC9A5DADBE99}" presName="conn2-1" presStyleLbl="parChTrans1D3" presStyleIdx="8" presStyleCnt="12"/>
      <dgm:spPr/>
    </dgm:pt>
    <dgm:pt modelId="{E25CB99C-1230-8149-BE97-E780515DD69E}" type="pres">
      <dgm:prSet presAssocID="{E523679E-75C1-304F-A04D-CC9A5DADBE99}" presName="connTx" presStyleLbl="parChTrans1D3" presStyleIdx="8" presStyleCnt="12"/>
      <dgm:spPr/>
    </dgm:pt>
    <dgm:pt modelId="{E2E6065A-2F21-984C-BD57-74962E4E41F6}" type="pres">
      <dgm:prSet presAssocID="{C2748842-18B5-8E43-81D5-C98A96D8A2EC}" presName="root2" presStyleCnt="0"/>
      <dgm:spPr/>
    </dgm:pt>
    <dgm:pt modelId="{A75F57F1-9D88-9148-9EA8-B7BE786CD939}" type="pres">
      <dgm:prSet presAssocID="{C2748842-18B5-8E43-81D5-C98A96D8A2EC}" presName="LevelTwoTextNode" presStyleLbl="node3" presStyleIdx="8" presStyleCnt="12" custScaleX="289811">
        <dgm:presLayoutVars>
          <dgm:chPref val="3"/>
        </dgm:presLayoutVars>
      </dgm:prSet>
      <dgm:spPr/>
    </dgm:pt>
    <dgm:pt modelId="{AFD0EC58-0206-E648-AB8D-40CE22AA8D83}" type="pres">
      <dgm:prSet presAssocID="{C2748842-18B5-8E43-81D5-C98A96D8A2EC}" presName="level3hierChild" presStyleCnt="0"/>
      <dgm:spPr/>
    </dgm:pt>
    <dgm:pt modelId="{FC659AC0-8152-D742-AE8C-A0BA3FBD4C08}" type="pres">
      <dgm:prSet presAssocID="{8B2DBC4D-5533-304B-AC02-2F2EEFCF204A}" presName="conn2-1" presStyleLbl="parChTrans1D3" presStyleIdx="9" presStyleCnt="12"/>
      <dgm:spPr/>
    </dgm:pt>
    <dgm:pt modelId="{22FEC796-6CB8-7047-976C-88256290046A}" type="pres">
      <dgm:prSet presAssocID="{8B2DBC4D-5533-304B-AC02-2F2EEFCF204A}" presName="connTx" presStyleLbl="parChTrans1D3" presStyleIdx="9" presStyleCnt="12"/>
      <dgm:spPr/>
    </dgm:pt>
    <dgm:pt modelId="{AFAC2E06-7C71-C548-88FB-B6E5C0A4A0B2}" type="pres">
      <dgm:prSet presAssocID="{A3748D25-B86F-E847-A6D2-7806CC98504B}" presName="root2" presStyleCnt="0"/>
      <dgm:spPr/>
    </dgm:pt>
    <dgm:pt modelId="{9BF8422E-ABCA-B948-B9A2-F155D0493E96}" type="pres">
      <dgm:prSet presAssocID="{A3748D25-B86F-E847-A6D2-7806CC98504B}" presName="LevelTwoTextNode" presStyleLbl="node3" presStyleIdx="9" presStyleCnt="12" custScaleX="289811">
        <dgm:presLayoutVars>
          <dgm:chPref val="3"/>
        </dgm:presLayoutVars>
      </dgm:prSet>
      <dgm:spPr/>
    </dgm:pt>
    <dgm:pt modelId="{5A3AFBA4-04AF-A641-AE77-6C8636602C3B}" type="pres">
      <dgm:prSet presAssocID="{A3748D25-B86F-E847-A6D2-7806CC98504B}" presName="level3hierChild" presStyleCnt="0"/>
      <dgm:spPr/>
    </dgm:pt>
    <dgm:pt modelId="{AAE799AA-9613-9B4A-814A-E2D4DBB063E0}" type="pres">
      <dgm:prSet presAssocID="{D819992B-1F92-C847-8456-5C4E0412D950}" presName="conn2-1" presStyleLbl="parChTrans1D2" presStyleIdx="3" presStyleCnt="4"/>
      <dgm:spPr/>
    </dgm:pt>
    <dgm:pt modelId="{95256D55-24E1-3546-9151-BB333E24E5F5}" type="pres">
      <dgm:prSet presAssocID="{D819992B-1F92-C847-8456-5C4E0412D950}" presName="connTx" presStyleLbl="parChTrans1D2" presStyleIdx="3" presStyleCnt="4"/>
      <dgm:spPr/>
    </dgm:pt>
    <dgm:pt modelId="{C7AC7074-4EE3-FA48-AEB6-717BA507DCED}" type="pres">
      <dgm:prSet presAssocID="{717709A3-A2A9-E345-A527-EA42F7B3EF16}" presName="root2" presStyleCnt="0"/>
      <dgm:spPr/>
    </dgm:pt>
    <dgm:pt modelId="{DDC690A8-0B00-514D-AED3-0A1E0724AAAA}" type="pres">
      <dgm:prSet presAssocID="{717709A3-A2A9-E345-A527-EA42F7B3EF16}" presName="LevelTwoTextNode" presStyleLbl="node2" presStyleIdx="3" presStyleCnt="4" custScaleY="257288" custLinFactNeighborY="-12525">
        <dgm:presLayoutVars>
          <dgm:chPref val="3"/>
        </dgm:presLayoutVars>
      </dgm:prSet>
      <dgm:spPr/>
    </dgm:pt>
    <dgm:pt modelId="{CEDCD57F-CB3E-6547-8CDE-F91963FD4B54}" type="pres">
      <dgm:prSet presAssocID="{717709A3-A2A9-E345-A527-EA42F7B3EF16}" presName="level3hierChild" presStyleCnt="0"/>
      <dgm:spPr/>
    </dgm:pt>
    <dgm:pt modelId="{C0C04878-EAD4-CC4D-BF6E-D25E122E3E2F}" type="pres">
      <dgm:prSet presAssocID="{83F2A286-25EA-E843-BA5E-1DA5C4373F27}" presName="conn2-1" presStyleLbl="parChTrans1D3" presStyleIdx="10" presStyleCnt="12"/>
      <dgm:spPr/>
    </dgm:pt>
    <dgm:pt modelId="{221A0E73-2C58-AC46-80D2-F05084648C0B}" type="pres">
      <dgm:prSet presAssocID="{83F2A286-25EA-E843-BA5E-1DA5C4373F27}" presName="connTx" presStyleLbl="parChTrans1D3" presStyleIdx="10" presStyleCnt="12"/>
      <dgm:spPr/>
    </dgm:pt>
    <dgm:pt modelId="{0415A9DA-952F-9D4E-B0B2-61EE0163BDFF}" type="pres">
      <dgm:prSet presAssocID="{4531B7D9-D04C-F04E-9932-D797A73FA133}" presName="root2" presStyleCnt="0"/>
      <dgm:spPr/>
    </dgm:pt>
    <dgm:pt modelId="{A990357E-0AE7-544F-9459-5B002D6D19B9}" type="pres">
      <dgm:prSet presAssocID="{4531B7D9-D04C-F04E-9932-D797A73FA133}" presName="LevelTwoTextNode" presStyleLbl="node3" presStyleIdx="10" presStyleCnt="12" custScaleX="289811">
        <dgm:presLayoutVars>
          <dgm:chPref val="3"/>
        </dgm:presLayoutVars>
      </dgm:prSet>
      <dgm:spPr/>
    </dgm:pt>
    <dgm:pt modelId="{D127822C-96C3-984D-B1FB-3A36C822C817}" type="pres">
      <dgm:prSet presAssocID="{4531B7D9-D04C-F04E-9932-D797A73FA133}" presName="level3hierChild" presStyleCnt="0"/>
      <dgm:spPr/>
    </dgm:pt>
    <dgm:pt modelId="{CE6F65CC-2528-9D4C-8480-0F77C71D0C4C}" type="pres">
      <dgm:prSet presAssocID="{8A73ED99-8503-4546-9752-3D0261F0B090}" presName="conn2-1" presStyleLbl="parChTrans1D3" presStyleIdx="11" presStyleCnt="12"/>
      <dgm:spPr/>
    </dgm:pt>
    <dgm:pt modelId="{94C4A30F-EDEE-584C-8E87-8FE422D1B7F4}" type="pres">
      <dgm:prSet presAssocID="{8A73ED99-8503-4546-9752-3D0261F0B090}" presName="connTx" presStyleLbl="parChTrans1D3" presStyleIdx="11" presStyleCnt="12"/>
      <dgm:spPr/>
    </dgm:pt>
    <dgm:pt modelId="{2AE177D8-FED9-824F-A033-F24F8A2CC05E}" type="pres">
      <dgm:prSet presAssocID="{69E98192-8F7B-A840-89B7-3D73DBBCB753}" presName="root2" presStyleCnt="0"/>
      <dgm:spPr/>
    </dgm:pt>
    <dgm:pt modelId="{8D1F8BAF-8168-6E46-A390-D5431D915519}" type="pres">
      <dgm:prSet presAssocID="{69E98192-8F7B-A840-89B7-3D73DBBCB753}" presName="LevelTwoTextNode" presStyleLbl="node3" presStyleIdx="11" presStyleCnt="12" custScaleX="289591">
        <dgm:presLayoutVars>
          <dgm:chPref val="3"/>
        </dgm:presLayoutVars>
      </dgm:prSet>
      <dgm:spPr/>
    </dgm:pt>
    <dgm:pt modelId="{9871DA88-0FD2-0440-9386-D63C30CC3661}" type="pres">
      <dgm:prSet presAssocID="{69E98192-8F7B-A840-89B7-3D73DBBCB753}" presName="level3hierChild" presStyleCnt="0"/>
      <dgm:spPr/>
    </dgm:pt>
  </dgm:ptLst>
  <dgm:cxnLst>
    <dgm:cxn modelId="{EE77F303-C214-5E43-9B6D-7F1D7025986A}" type="presOf" srcId="{C9F0C950-D74C-B947-8395-BCCEED7CCCBF}" destId="{259AF49A-5FD5-B449-A796-E43840C54CA7}" srcOrd="0" destOrd="0" presId="urn:microsoft.com/office/officeart/2008/layout/HorizontalMultiLevelHierarchy"/>
    <dgm:cxn modelId="{6B03DF06-678B-8345-8720-081BC09FDBB3}" type="presOf" srcId="{101FE1AB-2EB5-1A4D-9C37-C7C64107E66B}" destId="{56ABB270-48C4-8D4D-9DD8-3ADE9D304E5B}" srcOrd="0" destOrd="0" presId="urn:microsoft.com/office/officeart/2008/layout/HorizontalMultiLevelHierarchy"/>
    <dgm:cxn modelId="{5942EA11-5498-934A-BB35-E9EF50A0AAE9}" type="presOf" srcId="{695446A3-F07B-4E43-82C0-2E9A4268365D}" destId="{A35DA7D3-4A31-FA46-BADD-488742A4A1C3}" srcOrd="1" destOrd="0" presId="urn:microsoft.com/office/officeart/2008/layout/HorizontalMultiLevelHierarchy"/>
    <dgm:cxn modelId="{0BE53C13-DB63-F84C-A019-2EDE84C67BB7}" type="presOf" srcId="{FE85AC90-4A32-A74A-9FCB-A2B2BCFFB16E}" destId="{A0E325C7-BAE9-AA4A-8681-A20A03820D32}" srcOrd="1" destOrd="0" presId="urn:microsoft.com/office/officeart/2008/layout/HorizontalMultiLevelHierarchy"/>
    <dgm:cxn modelId="{77F0A515-99F5-3F43-804D-3032F20E8C68}" type="presOf" srcId="{48A2F710-6617-FB44-B75D-C83ADA9C0F92}" destId="{122B3C04-54E7-414C-AA00-783A3613A953}" srcOrd="0" destOrd="0" presId="urn:microsoft.com/office/officeart/2008/layout/HorizontalMultiLevelHierarchy"/>
    <dgm:cxn modelId="{72C66F17-B833-064F-9E82-C844CF8F6089}" type="presOf" srcId="{69E98192-8F7B-A840-89B7-3D73DBBCB753}" destId="{8D1F8BAF-8168-6E46-A390-D5431D915519}" srcOrd="0" destOrd="0" presId="urn:microsoft.com/office/officeart/2008/layout/HorizontalMultiLevelHierarchy"/>
    <dgm:cxn modelId="{436F8F1C-385D-2142-B367-F975EE124759}" srcId="{828A1DDF-5912-FB4B-97D5-ECB6C0ABF5B4}" destId="{D4804C67-9D98-3E48-A096-E36A10C543B5}" srcOrd="1" destOrd="0" parTransId="{F03E1F08-609A-5B4F-A225-5B36F52784E2}" sibTransId="{390C8D82-11D6-EA4A-BC0C-D6D200EEDF29}"/>
    <dgm:cxn modelId="{9170CD1D-49EB-C645-BD7F-C47E435BC6B5}" type="presOf" srcId="{C88CE000-9E7D-D143-B4F7-AD36BE27A96B}" destId="{43C14630-71CB-644B-930B-C720289FD6DA}" srcOrd="0" destOrd="0" presId="urn:microsoft.com/office/officeart/2008/layout/HorizontalMultiLevelHierarchy"/>
    <dgm:cxn modelId="{7126A622-D27D-424C-B886-C529B67A5DE7}" type="presOf" srcId="{E523679E-75C1-304F-A04D-CC9A5DADBE99}" destId="{334B0602-EE0B-1342-AFEC-2EDFDB086DA7}" srcOrd="0" destOrd="0" presId="urn:microsoft.com/office/officeart/2008/layout/HorizontalMultiLevelHierarchy"/>
    <dgm:cxn modelId="{51157F24-7805-A343-9C8A-489F4D808257}" type="presOf" srcId="{1AF8A843-F8D5-D34D-A1C1-26DB2187DD15}" destId="{C37FCD63-478E-6246-BF70-F7A172BD9C5A}" srcOrd="0" destOrd="0" presId="urn:microsoft.com/office/officeart/2008/layout/HorizontalMultiLevelHierarchy"/>
    <dgm:cxn modelId="{3E77F324-5F39-3544-A741-0E4BFD5D030D}" type="presOf" srcId="{4531B7D9-D04C-F04E-9932-D797A73FA133}" destId="{A990357E-0AE7-544F-9459-5B002D6D19B9}" srcOrd="0" destOrd="0" presId="urn:microsoft.com/office/officeart/2008/layout/HorizontalMultiLevelHierarchy"/>
    <dgm:cxn modelId="{DCEF5629-864A-1548-B7E7-AE279726A169}" type="presOf" srcId="{F03E1F08-609A-5B4F-A225-5B36F52784E2}" destId="{46BA14B5-DE47-C94C-9DA6-4C4E6A212E70}" srcOrd="1" destOrd="0" presId="urn:microsoft.com/office/officeart/2008/layout/HorizontalMultiLevelHierarchy"/>
    <dgm:cxn modelId="{6DEDD42A-DD15-FF47-8404-720C491AC30C}" type="presOf" srcId="{1601E894-A6EE-AF45-BD70-21710E1A7D9A}" destId="{35EE9EAF-9788-374B-B159-7E6F14F6C1BE}" srcOrd="1" destOrd="0" presId="urn:microsoft.com/office/officeart/2008/layout/HorizontalMultiLevelHierarchy"/>
    <dgm:cxn modelId="{627CF62B-E45A-0044-B700-2ADB20AE70CA}" srcId="{828A1DDF-5912-FB4B-97D5-ECB6C0ABF5B4}" destId="{A0A454C7-1CC2-DF41-9342-30B9F3847F86}" srcOrd="0" destOrd="0" parTransId="{1AF8A843-F8D5-D34D-A1C1-26DB2187DD15}" sibTransId="{3BA31CCC-732D-7141-A3C9-7ED5861BEF1D}"/>
    <dgm:cxn modelId="{2778B332-316D-1649-9AD5-C5A4FCB5E409}" type="presOf" srcId="{00DE333C-B32F-ED44-889C-157A9FF4DB68}" destId="{31A3B365-9C2D-9348-A91D-E168BAD777E0}" srcOrd="0" destOrd="0" presId="urn:microsoft.com/office/officeart/2008/layout/HorizontalMultiLevelHierarchy"/>
    <dgm:cxn modelId="{925CCD32-B5B2-C24F-ADB0-6966295689E3}" type="presOf" srcId="{83F2A286-25EA-E843-BA5E-1DA5C4373F27}" destId="{221A0E73-2C58-AC46-80D2-F05084648C0B}" srcOrd="1" destOrd="0" presId="urn:microsoft.com/office/officeart/2008/layout/HorizontalMultiLevelHierarchy"/>
    <dgm:cxn modelId="{715B1435-2B3B-374A-BECC-46390371422C}" srcId="{13B7B422-DBA8-DC41-B9F6-9F9D7DD047BD}" destId="{717709A3-A2A9-E345-A527-EA42F7B3EF16}" srcOrd="3" destOrd="0" parTransId="{D819992B-1F92-C847-8456-5C4E0412D950}" sibTransId="{57C7403F-768D-2E48-837D-F6A7328E78D7}"/>
    <dgm:cxn modelId="{78DCD147-4238-2448-8EA5-FDF008881A2A}" type="presOf" srcId="{E6894538-A344-684D-90CA-E25B034F182C}" destId="{35AB909E-3BA5-5148-8E29-28A3FA6B70F1}" srcOrd="0" destOrd="0" presId="urn:microsoft.com/office/officeart/2008/layout/HorizontalMultiLevelHierarchy"/>
    <dgm:cxn modelId="{9FA71349-D268-154F-A1FD-3DEE0933954A}" type="presOf" srcId="{8B2DBC4D-5533-304B-AC02-2F2EEFCF204A}" destId="{22FEC796-6CB8-7047-976C-88256290046A}" srcOrd="1" destOrd="0" presId="urn:microsoft.com/office/officeart/2008/layout/HorizontalMultiLevelHierarchy"/>
    <dgm:cxn modelId="{DA76C54A-54B7-EC4C-8878-B75155ABA87D}" type="presOf" srcId="{889773FF-03E8-B846-8E33-F011842DA601}" destId="{444E1B84-9C02-2847-835B-35DFE672FB0F}" srcOrd="0" destOrd="0" presId="urn:microsoft.com/office/officeart/2008/layout/HorizontalMultiLevelHierarchy"/>
    <dgm:cxn modelId="{FFEE884B-5CA7-2349-A485-0216C37C24EC}" type="presOf" srcId="{FE85AC90-4A32-A74A-9FCB-A2B2BCFFB16E}" destId="{57350EBC-7617-BC42-86A0-3655623C4540}" srcOrd="0" destOrd="0" presId="urn:microsoft.com/office/officeart/2008/layout/HorizontalMultiLevelHierarchy"/>
    <dgm:cxn modelId="{195F6451-1D28-3142-9370-2EE2C2F54FF6}" srcId="{13B7B422-DBA8-DC41-B9F6-9F9D7DD047BD}" destId="{00DE333C-B32F-ED44-889C-157A9FF4DB68}" srcOrd="1" destOrd="0" parTransId="{F64B2CC2-90D8-6944-94DC-0D8B8C4DE056}" sibTransId="{CBB99B60-D18B-E041-B0BD-DA5208F805A0}"/>
    <dgm:cxn modelId="{A9057D53-3E8F-0D47-A8A8-079A05402035}" type="presOf" srcId="{CDC0EB66-2AAE-7240-B2E6-676E2862F751}" destId="{38B2E998-491D-6D41-B41D-CC4B583763B8}" srcOrd="0" destOrd="0" presId="urn:microsoft.com/office/officeart/2008/layout/HorizontalMultiLevelHierarchy"/>
    <dgm:cxn modelId="{5E797E57-9BFF-3541-959B-7BBD98B5FA24}" type="presOf" srcId="{A0A454C7-1CC2-DF41-9342-30B9F3847F86}" destId="{4D1F4C4C-F8DF-CE44-BD72-413E3F3739B6}" srcOrd="0" destOrd="0" presId="urn:microsoft.com/office/officeart/2008/layout/HorizontalMultiLevelHierarchy"/>
    <dgm:cxn modelId="{684C2859-839B-174B-878E-FFBB2F059AA6}" type="presOf" srcId="{1601E894-A6EE-AF45-BD70-21710E1A7D9A}" destId="{1E06442C-406F-1045-A181-A3D45EFECF41}" srcOrd="0" destOrd="0" presId="urn:microsoft.com/office/officeart/2008/layout/HorizontalMultiLevelHierarchy"/>
    <dgm:cxn modelId="{9B21C25D-ACDE-3C41-B14C-8B409BE1E0FA}" type="presOf" srcId="{717709A3-A2A9-E345-A527-EA42F7B3EF16}" destId="{DDC690A8-0B00-514D-AED3-0A1E0724AAAA}" srcOrd="0" destOrd="0" presId="urn:microsoft.com/office/officeart/2008/layout/HorizontalMultiLevelHierarchy"/>
    <dgm:cxn modelId="{5E9A6064-EF1C-2C41-8DD6-82A83DFEF38E}" type="presOf" srcId="{D819992B-1F92-C847-8456-5C4E0412D950}" destId="{AAE799AA-9613-9B4A-814A-E2D4DBB063E0}" srcOrd="0" destOrd="0" presId="urn:microsoft.com/office/officeart/2008/layout/HorizontalMultiLevelHierarchy"/>
    <dgm:cxn modelId="{F4996565-F20A-FC40-BFD1-CA757EB515AA}" type="presOf" srcId="{8B2DBC4D-5533-304B-AC02-2F2EEFCF204A}" destId="{FC659AC0-8152-D742-AE8C-A0BA3FBD4C08}" srcOrd="0" destOrd="0" presId="urn:microsoft.com/office/officeart/2008/layout/HorizontalMultiLevelHierarchy"/>
    <dgm:cxn modelId="{00647969-F4D4-4242-81B9-90D987A7548A}" type="presOf" srcId="{863BDA6F-EA8D-4F48-AE63-B9B9144BAA6E}" destId="{DB1AB0FB-7057-994D-9B13-D825B63F4884}" srcOrd="0" destOrd="0" presId="urn:microsoft.com/office/officeart/2008/layout/HorizontalMultiLevelHierarchy"/>
    <dgm:cxn modelId="{2E44816B-A88A-0B47-B671-63D9C92F86EC}" type="presOf" srcId="{F64B2CC2-90D8-6944-94DC-0D8B8C4DE056}" destId="{3D0AA6A9-3772-264A-B744-F9309A865E1C}" srcOrd="0" destOrd="0" presId="urn:microsoft.com/office/officeart/2008/layout/HorizontalMultiLevelHierarchy"/>
    <dgm:cxn modelId="{7202ED6F-BB5C-C44C-8C95-D19B4F69E028}" type="presOf" srcId="{F64B2CC2-90D8-6944-94DC-0D8B8C4DE056}" destId="{FB98AE42-5FE8-3E42-8F52-65D4BA1974FF}" srcOrd="1" destOrd="0" presId="urn:microsoft.com/office/officeart/2008/layout/HorizontalMultiLevelHierarchy"/>
    <dgm:cxn modelId="{9A3B2775-9D36-F748-90D4-512463B8A1C1}" type="presOf" srcId="{C9F0C950-D74C-B947-8395-BCCEED7CCCBF}" destId="{6F361747-DB88-D844-B309-BBDDF002E2C7}" srcOrd="1" destOrd="0" presId="urn:microsoft.com/office/officeart/2008/layout/HorizontalMultiLevelHierarchy"/>
    <dgm:cxn modelId="{4E0EFD75-1FEF-8946-B7CF-A8F94337512F}" srcId="{9D2C0F1B-2410-DF4D-A582-D8E3CEB1F522}" destId="{CDC0EB66-2AAE-7240-B2E6-676E2862F751}" srcOrd="0" destOrd="0" parTransId="{695446A3-F07B-4E43-82C0-2E9A4268365D}" sibTransId="{22A515C3-1155-4642-B2AF-56E8748D634F}"/>
    <dgm:cxn modelId="{C3404B78-D782-8B48-9974-3DF8844503B3}" srcId="{00DE333C-B32F-ED44-889C-157A9FF4DB68}" destId="{7AE55987-3182-954C-9082-F94E6F1D5BCD}" srcOrd="1" destOrd="0" parTransId="{889773FF-03E8-B846-8E33-F011842DA601}" sibTransId="{7C57E334-E464-5B47-858F-E4F8BF6114CA}"/>
    <dgm:cxn modelId="{489FA97B-8F29-C845-B649-726E6FDCF4F1}" type="presOf" srcId="{11056430-5E30-8840-A091-95F099142257}" destId="{C9A8FA00-503A-D043-9004-89AA91124500}" srcOrd="0" destOrd="0" presId="urn:microsoft.com/office/officeart/2008/layout/HorizontalMultiLevelHierarchy"/>
    <dgm:cxn modelId="{0595277F-6639-F44F-96EF-B14A143642DC}" srcId="{00DE333C-B32F-ED44-889C-157A9FF4DB68}" destId="{C88CE000-9E7D-D143-B4F7-AD36BE27A96B}" srcOrd="3" destOrd="0" parTransId="{FE85AC90-4A32-A74A-9FCB-A2B2BCFFB16E}" sibTransId="{8154D791-BA30-9446-BDE3-F3046290B8F8}"/>
    <dgm:cxn modelId="{A9A48483-120E-214C-B47B-4513C0CB22E1}" type="presOf" srcId="{11056430-5E30-8840-A091-95F099142257}" destId="{4E172722-0C47-E944-AC4A-82A6A9E9F92D}" srcOrd="1" destOrd="0" presId="urn:microsoft.com/office/officeart/2008/layout/HorizontalMultiLevelHierarchy"/>
    <dgm:cxn modelId="{6632CF83-8B45-7D41-854D-318209BB7656}" type="presOf" srcId="{A3748D25-B86F-E847-A6D2-7806CC98504B}" destId="{9BF8422E-ABCA-B948-B9A2-F155D0493E96}" srcOrd="0" destOrd="0" presId="urn:microsoft.com/office/officeart/2008/layout/HorizontalMultiLevelHierarchy"/>
    <dgm:cxn modelId="{A3A72084-3DC2-CB44-A3EB-6DC7D72C920E}" type="presOf" srcId="{2D0E62A2-EDA4-8943-A00B-E3CBB54ECAF8}" destId="{0AEC4C03-0169-1A4A-AE93-356AFED9D1D5}" srcOrd="0" destOrd="0" presId="urn:microsoft.com/office/officeart/2008/layout/HorizontalMultiLevelHierarchy"/>
    <dgm:cxn modelId="{710D3487-2877-5642-9E9A-C1F8FECDAE97}" type="presOf" srcId="{828A1DDF-5912-FB4B-97D5-ECB6C0ABF5B4}" destId="{9E83DF7C-B943-1C4C-B2B7-96E04CAFF6FA}" srcOrd="0" destOrd="0" presId="urn:microsoft.com/office/officeart/2008/layout/HorizontalMultiLevelHierarchy"/>
    <dgm:cxn modelId="{023C8188-C8CD-354C-AD36-84CDD8F757D4}" type="presOf" srcId="{8A73ED99-8503-4546-9752-3D0261F0B090}" destId="{94C4A30F-EDEE-584C-8E87-8FE422D1B7F4}" srcOrd="1" destOrd="0" presId="urn:microsoft.com/office/officeart/2008/layout/HorizontalMultiLevelHierarchy"/>
    <dgm:cxn modelId="{70CFD189-768A-9B45-9417-62DFE86185A9}" type="presOf" srcId="{2D0E62A2-EDA4-8943-A00B-E3CBB54ECAF8}" destId="{9AC4C074-7B4E-0749-8348-BB1A3902B5C9}" srcOrd="1" destOrd="0" presId="urn:microsoft.com/office/officeart/2008/layout/HorizontalMultiLevelHierarchy"/>
    <dgm:cxn modelId="{5115088F-D92C-9A42-A1ED-683F5CDF4778}" type="presOf" srcId="{889773FF-03E8-B846-8E33-F011842DA601}" destId="{5F1BE8F7-A659-7746-B73D-64C0C54271CD}" srcOrd="1" destOrd="0" presId="urn:microsoft.com/office/officeart/2008/layout/HorizontalMultiLevelHierarchy"/>
    <dgm:cxn modelId="{9638FC94-F33A-BA45-A90C-F37142230A32}" srcId="{9D2C0F1B-2410-DF4D-A582-D8E3CEB1F522}" destId="{A3748D25-B86F-E847-A6D2-7806CC98504B}" srcOrd="2" destOrd="0" parTransId="{8B2DBC4D-5533-304B-AC02-2F2EEFCF204A}" sibTransId="{A3CF2EC5-5993-7040-AC0C-E789F3CF9A58}"/>
    <dgm:cxn modelId="{0388789A-4465-0741-BD20-7E2787014ED8}" srcId="{828A1DDF-5912-FB4B-97D5-ECB6C0ABF5B4}" destId="{0DD8A78F-F643-4C44-B38E-AA8825BF39A4}" srcOrd="2" destOrd="0" parTransId="{2D0E62A2-EDA4-8943-A00B-E3CBB54ECAF8}" sibTransId="{2C10FC0E-91E3-0B41-99D2-8D4FF2924C69}"/>
    <dgm:cxn modelId="{1FAD88A0-45F4-354B-A233-0FE41BC1E2A9}" srcId="{13B7B422-DBA8-DC41-B9F6-9F9D7DD047BD}" destId="{9D2C0F1B-2410-DF4D-A582-D8E3CEB1F522}" srcOrd="2" destOrd="0" parTransId="{1601E894-A6EE-AF45-BD70-21710E1A7D9A}" sibTransId="{5ACE7C0E-2C71-7F44-ABE5-C0039A78A5CC}"/>
    <dgm:cxn modelId="{4AF533A2-F9B1-C24C-B854-89494536A067}" srcId="{717709A3-A2A9-E345-A527-EA42F7B3EF16}" destId="{4531B7D9-D04C-F04E-9932-D797A73FA133}" srcOrd="0" destOrd="0" parTransId="{83F2A286-25EA-E843-BA5E-1DA5C4373F27}" sibTransId="{70760706-25B8-B044-AFC9-23899A3401A6}"/>
    <dgm:cxn modelId="{A26464A5-8744-7541-B642-F272D97E1E7F}" type="presOf" srcId="{0DD8A78F-F643-4C44-B38E-AA8825BF39A4}" destId="{7B3E0AFC-6373-DF41-9032-2C4DCA58DCBC}" srcOrd="0" destOrd="0" presId="urn:microsoft.com/office/officeart/2008/layout/HorizontalMultiLevelHierarchy"/>
    <dgm:cxn modelId="{2CA452B3-83EF-ED43-8D0B-2117C5AB15F1}" type="presOf" srcId="{F03E1F08-609A-5B4F-A225-5B36F52784E2}" destId="{F4DEF6AA-D7C7-A24A-B066-74411CE89519}" srcOrd="0" destOrd="0" presId="urn:microsoft.com/office/officeart/2008/layout/HorizontalMultiLevelHierarchy"/>
    <dgm:cxn modelId="{C64938B7-5DD7-374A-8F08-8208DF8E14D2}" type="presOf" srcId="{9D2C0F1B-2410-DF4D-A582-D8E3CEB1F522}" destId="{DA68D386-675E-0B4A-99E1-E8073F8215DD}" srcOrd="0" destOrd="0" presId="urn:microsoft.com/office/officeart/2008/layout/HorizontalMultiLevelHierarchy"/>
    <dgm:cxn modelId="{16BF1ABD-9368-5F46-B2E2-2383074FE15E}" type="presOf" srcId="{7AE55987-3182-954C-9082-F94E6F1D5BCD}" destId="{E39BE806-3FA4-D444-A732-84591C132B4B}" srcOrd="0" destOrd="0" presId="urn:microsoft.com/office/officeart/2008/layout/HorizontalMultiLevelHierarchy"/>
    <dgm:cxn modelId="{C1FAADBD-B25B-5845-9EC9-CC93E524E630}" type="presOf" srcId="{695446A3-F07B-4E43-82C0-2E9A4268365D}" destId="{706B785F-3CB5-824B-BC46-0810E9780230}" srcOrd="0" destOrd="0" presId="urn:microsoft.com/office/officeart/2008/layout/HorizontalMultiLevelHierarchy"/>
    <dgm:cxn modelId="{5CBCE8BE-5E54-C944-9FA1-AE06F31EF01C}" type="presOf" srcId="{E6894538-A344-684D-90CA-E25B034F182C}" destId="{7DAEAC4B-E1FC-014A-9560-26E46DCB3475}" srcOrd="1" destOrd="0" presId="urn:microsoft.com/office/officeart/2008/layout/HorizontalMultiLevelHierarchy"/>
    <dgm:cxn modelId="{535A7ECA-5187-004E-9278-ADB8A55DED2D}" type="presOf" srcId="{8A73ED99-8503-4546-9752-3D0261F0B090}" destId="{CE6F65CC-2528-9D4C-8480-0F77C71D0C4C}" srcOrd="0" destOrd="0" presId="urn:microsoft.com/office/officeart/2008/layout/HorizontalMultiLevelHierarchy"/>
    <dgm:cxn modelId="{F39CACCB-453D-8941-A57F-0066E342BD81}" type="presOf" srcId="{83F2A286-25EA-E843-BA5E-1DA5C4373F27}" destId="{C0C04878-EAD4-CC4D-BF6E-D25E122E3E2F}" srcOrd="0" destOrd="0" presId="urn:microsoft.com/office/officeart/2008/layout/HorizontalMultiLevelHierarchy"/>
    <dgm:cxn modelId="{E99692CD-F4AA-3141-9967-F8AE48E0BF23}" type="presOf" srcId="{D819992B-1F92-C847-8456-5C4E0412D950}" destId="{95256D55-24E1-3546-9151-BB333E24E5F5}" srcOrd="1" destOrd="0" presId="urn:microsoft.com/office/officeart/2008/layout/HorizontalMultiLevelHierarchy"/>
    <dgm:cxn modelId="{EC4B59DF-2D84-3B47-B1F4-DCBEB3556693}" srcId="{13B7B422-DBA8-DC41-B9F6-9F9D7DD047BD}" destId="{828A1DDF-5912-FB4B-97D5-ECB6C0ABF5B4}" srcOrd="0" destOrd="0" parTransId="{C9F0C950-D74C-B947-8395-BCCEED7CCCBF}" sibTransId="{0F83F7C7-AF4B-9540-A72F-39A595AFEE8F}"/>
    <dgm:cxn modelId="{C12A40E3-149E-E340-8DF8-E9031BA455F0}" type="presOf" srcId="{C2748842-18B5-8E43-81D5-C98A96D8A2EC}" destId="{A75F57F1-9D88-9148-9EA8-B7BE786CD939}" srcOrd="0" destOrd="0" presId="urn:microsoft.com/office/officeart/2008/layout/HorizontalMultiLevelHierarchy"/>
    <dgm:cxn modelId="{6F5B56E4-407B-8941-ABF9-84EFCF53D61E}" srcId="{717709A3-A2A9-E345-A527-EA42F7B3EF16}" destId="{69E98192-8F7B-A840-89B7-3D73DBBCB753}" srcOrd="1" destOrd="0" parTransId="{8A73ED99-8503-4546-9752-3D0261F0B090}" sibTransId="{8C6691BD-49DE-594D-BA72-8BCCF3E3C4DF}"/>
    <dgm:cxn modelId="{FD60D5E4-B4D5-E24D-AED4-9CE7D0BEE519}" type="presOf" srcId="{D4804C67-9D98-3E48-A096-E36A10C543B5}" destId="{FDB1AF6D-C9A5-604C-A458-8AAC64822938}" srcOrd="0" destOrd="0" presId="urn:microsoft.com/office/officeart/2008/layout/HorizontalMultiLevelHierarchy"/>
    <dgm:cxn modelId="{F52763E6-50E4-424D-92B3-9CF44AF45E64}" type="presOf" srcId="{13B7B422-DBA8-DC41-B9F6-9F9D7DD047BD}" destId="{849078B3-8B84-0E46-9196-579AC6F58E2B}" srcOrd="0" destOrd="0" presId="urn:microsoft.com/office/officeart/2008/layout/HorizontalMultiLevelHierarchy"/>
    <dgm:cxn modelId="{6A26E2E6-CDA5-2240-9C07-ACFFC70CC97C}" type="presOf" srcId="{E523679E-75C1-304F-A04D-CC9A5DADBE99}" destId="{E25CB99C-1230-8149-BE97-E780515DD69E}" srcOrd="1" destOrd="0" presId="urn:microsoft.com/office/officeart/2008/layout/HorizontalMultiLevelHierarchy"/>
    <dgm:cxn modelId="{FECA7DEE-A10E-FC4E-87E0-335E61EB1543}" type="presOf" srcId="{1AF8A843-F8D5-D34D-A1C1-26DB2187DD15}" destId="{DD45D3E3-B398-B644-899B-B331474AB0D5}" srcOrd="1" destOrd="0" presId="urn:microsoft.com/office/officeart/2008/layout/HorizontalMultiLevelHierarchy"/>
    <dgm:cxn modelId="{375F10F2-3D93-A842-8FD0-873E9F45E54F}" srcId="{00DE333C-B32F-ED44-889C-157A9FF4DB68}" destId="{863BDA6F-EA8D-4F48-AE63-B9B9144BAA6E}" srcOrd="2" destOrd="0" parTransId="{E6894538-A344-684D-90CA-E25B034F182C}" sibTransId="{597B0B79-BE27-9949-A2AB-62C2CB263E42}"/>
    <dgm:cxn modelId="{32CFD0F4-32B6-E84C-BEEC-102C178AF594}" srcId="{48A2F710-6617-FB44-B75D-C83ADA9C0F92}" destId="{13B7B422-DBA8-DC41-B9F6-9F9D7DD047BD}" srcOrd="0" destOrd="0" parTransId="{0150FCFA-A77F-5049-A8C8-F7E4F5D0928D}" sibTransId="{9B16196F-412D-DC40-9987-3F89F8A0547E}"/>
    <dgm:cxn modelId="{AF0477F8-B5B9-F345-BE29-A1F405DF9805}" srcId="{00DE333C-B32F-ED44-889C-157A9FF4DB68}" destId="{101FE1AB-2EB5-1A4D-9C37-C7C64107E66B}" srcOrd="0" destOrd="0" parTransId="{11056430-5E30-8840-A091-95F099142257}" sibTransId="{ACF559BA-E2EC-CB44-9B73-657D5DBFBB65}"/>
    <dgm:cxn modelId="{29D641FA-4979-F148-B2E3-9C55123F50F1}" srcId="{9D2C0F1B-2410-DF4D-A582-D8E3CEB1F522}" destId="{C2748842-18B5-8E43-81D5-C98A96D8A2EC}" srcOrd="1" destOrd="0" parTransId="{E523679E-75C1-304F-A04D-CC9A5DADBE99}" sibTransId="{D3FB303F-E7F3-064A-BA85-0E28813D9CF7}"/>
    <dgm:cxn modelId="{26D867AD-840D-3645-AEAF-FB26CE404E6D}" type="presParOf" srcId="{122B3C04-54E7-414C-AA00-783A3613A953}" destId="{22C399B9-6BE6-FB4F-9993-99E39FFCD945}" srcOrd="0" destOrd="0" presId="urn:microsoft.com/office/officeart/2008/layout/HorizontalMultiLevelHierarchy"/>
    <dgm:cxn modelId="{3B24F8A1-25D6-9946-82DF-585EF18BDD92}" type="presParOf" srcId="{22C399B9-6BE6-FB4F-9993-99E39FFCD945}" destId="{849078B3-8B84-0E46-9196-579AC6F58E2B}" srcOrd="0" destOrd="0" presId="urn:microsoft.com/office/officeart/2008/layout/HorizontalMultiLevelHierarchy"/>
    <dgm:cxn modelId="{6895D1C6-A422-414A-A6F1-322C74D935EB}" type="presParOf" srcId="{22C399B9-6BE6-FB4F-9993-99E39FFCD945}" destId="{17B38165-172E-B245-B4D1-AD42143250B0}" srcOrd="1" destOrd="0" presId="urn:microsoft.com/office/officeart/2008/layout/HorizontalMultiLevelHierarchy"/>
    <dgm:cxn modelId="{04E5E5A2-F979-AD49-8C6B-D2BF8512DAC1}" type="presParOf" srcId="{17B38165-172E-B245-B4D1-AD42143250B0}" destId="{259AF49A-5FD5-B449-A796-E43840C54CA7}" srcOrd="0" destOrd="0" presId="urn:microsoft.com/office/officeart/2008/layout/HorizontalMultiLevelHierarchy"/>
    <dgm:cxn modelId="{E4D65B9D-F9CB-1F4F-BE06-A85BE57EAC20}" type="presParOf" srcId="{259AF49A-5FD5-B449-A796-E43840C54CA7}" destId="{6F361747-DB88-D844-B309-BBDDF002E2C7}" srcOrd="0" destOrd="0" presId="urn:microsoft.com/office/officeart/2008/layout/HorizontalMultiLevelHierarchy"/>
    <dgm:cxn modelId="{BBDEEE5F-C334-6C40-A934-D871159C0886}" type="presParOf" srcId="{17B38165-172E-B245-B4D1-AD42143250B0}" destId="{C41DE651-D00E-8346-A552-0BE542554100}" srcOrd="1" destOrd="0" presId="urn:microsoft.com/office/officeart/2008/layout/HorizontalMultiLevelHierarchy"/>
    <dgm:cxn modelId="{40A48152-027C-724B-9831-132BC6D41175}" type="presParOf" srcId="{C41DE651-D00E-8346-A552-0BE542554100}" destId="{9E83DF7C-B943-1C4C-B2B7-96E04CAFF6FA}" srcOrd="0" destOrd="0" presId="urn:microsoft.com/office/officeart/2008/layout/HorizontalMultiLevelHierarchy"/>
    <dgm:cxn modelId="{D3576DFB-F5C8-2947-BE36-17B9B901AD0F}" type="presParOf" srcId="{C41DE651-D00E-8346-A552-0BE542554100}" destId="{D6C8802B-729C-104D-9CD9-94C1685BEB9E}" srcOrd="1" destOrd="0" presId="urn:microsoft.com/office/officeart/2008/layout/HorizontalMultiLevelHierarchy"/>
    <dgm:cxn modelId="{5D6202CE-120B-CC42-837A-C2019FB73F48}" type="presParOf" srcId="{D6C8802B-729C-104D-9CD9-94C1685BEB9E}" destId="{C37FCD63-478E-6246-BF70-F7A172BD9C5A}" srcOrd="0" destOrd="0" presId="urn:microsoft.com/office/officeart/2008/layout/HorizontalMultiLevelHierarchy"/>
    <dgm:cxn modelId="{4130F51F-7838-2049-AAA7-0B7C4FB779EF}" type="presParOf" srcId="{C37FCD63-478E-6246-BF70-F7A172BD9C5A}" destId="{DD45D3E3-B398-B644-899B-B331474AB0D5}" srcOrd="0" destOrd="0" presId="urn:microsoft.com/office/officeart/2008/layout/HorizontalMultiLevelHierarchy"/>
    <dgm:cxn modelId="{2AD854B9-0FB4-2D42-8AC4-6BBAF0CD9775}" type="presParOf" srcId="{D6C8802B-729C-104D-9CD9-94C1685BEB9E}" destId="{05D8AE0B-99D2-F340-B0A4-7722D1895EEE}" srcOrd="1" destOrd="0" presId="urn:microsoft.com/office/officeart/2008/layout/HorizontalMultiLevelHierarchy"/>
    <dgm:cxn modelId="{E9B4F7E5-DEC4-E446-BDF7-94A66C246C34}" type="presParOf" srcId="{05D8AE0B-99D2-F340-B0A4-7722D1895EEE}" destId="{4D1F4C4C-F8DF-CE44-BD72-413E3F3739B6}" srcOrd="0" destOrd="0" presId="urn:microsoft.com/office/officeart/2008/layout/HorizontalMultiLevelHierarchy"/>
    <dgm:cxn modelId="{48597A6D-0CFB-D241-8DAC-C603A21763C4}" type="presParOf" srcId="{05D8AE0B-99D2-F340-B0A4-7722D1895EEE}" destId="{9F782C1A-5486-EC4C-92C1-F8D4EB625B56}" srcOrd="1" destOrd="0" presId="urn:microsoft.com/office/officeart/2008/layout/HorizontalMultiLevelHierarchy"/>
    <dgm:cxn modelId="{CCDAB5E8-9A7B-E943-826F-276ECE1C9474}" type="presParOf" srcId="{D6C8802B-729C-104D-9CD9-94C1685BEB9E}" destId="{F4DEF6AA-D7C7-A24A-B066-74411CE89519}" srcOrd="2" destOrd="0" presId="urn:microsoft.com/office/officeart/2008/layout/HorizontalMultiLevelHierarchy"/>
    <dgm:cxn modelId="{6C287650-FC83-1A42-99F1-296B0315A45D}" type="presParOf" srcId="{F4DEF6AA-D7C7-A24A-B066-74411CE89519}" destId="{46BA14B5-DE47-C94C-9DA6-4C4E6A212E70}" srcOrd="0" destOrd="0" presId="urn:microsoft.com/office/officeart/2008/layout/HorizontalMultiLevelHierarchy"/>
    <dgm:cxn modelId="{5DC573E0-9A8A-C348-A710-9277F6936CA9}" type="presParOf" srcId="{D6C8802B-729C-104D-9CD9-94C1685BEB9E}" destId="{9F28C078-89AC-7A41-A903-DF6270463E40}" srcOrd="3" destOrd="0" presId="urn:microsoft.com/office/officeart/2008/layout/HorizontalMultiLevelHierarchy"/>
    <dgm:cxn modelId="{596512F3-649F-1C48-BFA2-FA7204E8275C}" type="presParOf" srcId="{9F28C078-89AC-7A41-A903-DF6270463E40}" destId="{FDB1AF6D-C9A5-604C-A458-8AAC64822938}" srcOrd="0" destOrd="0" presId="urn:microsoft.com/office/officeart/2008/layout/HorizontalMultiLevelHierarchy"/>
    <dgm:cxn modelId="{A34BAFD9-6961-6C4E-AB57-1F5334C1100D}" type="presParOf" srcId="{9F28C078-89AC-7A41-A903-DF6270463E40}" destId="{F0207B97-A476-064E-BAA3-9C8DEAEE49D8}" srcOrd="1" destOrd="0" presId="urn:microsoft.com/office/officeart/2008/layout/HorizontalMultiLevelHierarchy"/>
    <dgm:cxn modelId="{A1E820E3-C682-364E-80B9-CB238297DA7C}" type="presParOf" srcId="{D6C8802B-729C-104D-9CD9-94C1685BEB9E}" destId="{0AEC4C03-0169-1A4A-AE93-356AFED9D1D5}" srcOrd="4" destOrd="0" presId="urn:microsoft.com/office/officeart/2008/layout/HorizontalMultiLevelHierarchy"/>
    <dgm:cxn modelId="{E4968453-424C-E042-9B37-581591B76A69}" type="presParOf" srcId="{0AEC4C03-0169-1A4A-AE93-356AFED9D1D5}" destId="{9AC4C074-7B4E-0749-8348-BB1A3902B5C9}" srcOrd="0" destOrd="0" presId="urn:microsoft.com/office/officeart/2008/layout/HorizontalMultiLevelHierarchy"/>
    <dgm:cxn modelId="{295EE644-043A-174A-95EF-92B4BAA7E517}" type="presParOf" srcId="{D6C8802B-729C-104D-9CD9-94C1685BEB9E}" destId="{A28214F5-9748-A146-9933-0927DD71F2FA}" srcOrd="5" destOrd="0" presId="urn:microsoft.com/office/officeart/2008/layout/HorizontalMultiLevelHierarchy"/>
    <dgm:cxn modelId="{3F21BD50-968F-BF46-ABA1-2238884D010D}" type="presParOf" srcId="{A28214F5-9748-A146-9933-0927DD71F2FA}" destId="{7B3E0AFC-6373-DF41-9032-2C4DCA58DCBC}" srcOrd="0" destOrd="0" presId="urn:microsoft.com/office/officeart/2008/layout/HorizontalMultiLevelHierarchy"/>
    <dgm:cxn modelId="{5D10DE73-B6D7-704F-9966-D84408C3D48D}" type="presParOf" srcId="{A28214F5-9748-A146-9933-0927DD71F2FA}" destId="{C2964ECA-8BB1-054B-BB79-F28AD2247283}" srcOrd="1" destOrd="0" presId="urn:microsoft.com/office/officeart/2008/layout/HorizontalMultiLevelHierarchy"/>
    <dgm:cxn modelId="{5BB92138-BE60-4B47-A0D0-616EBE024D6F}" type="presParOf" srcId="{17B38165-172E-B245-B4D1-AD42143250B0}" destId="{3D0AA6A9-3772-264A-B744-F9309A865E1C}" srcOrd="2" destOrd="0" presId="urn:microsoft.com/office/officeart/2008/layout/HorizontalMultiLevelHierarchy"/>
    <dgm:cxn modelId="{9D3F4EC3-A698-4F45-AC47-762250BA8A9B}" type="presParOf" srcId="{3D0AA6A9-3772-264A-B744-F9309A865E1C}" destId="{FB98AE42-5FE8-3E42-8F52-65D4BA1974FF}" srcOrd="0" destOrd="0" presId="urn:microsoft.com/office/officeart/2008/layout/HorizontalMultiLevelHierarchy"/>
    <dgm:cxn modelId="{624CBB89-3AA4-8741-8788-ABD8F7933A58}" type="presParOf" srcId="{17B38165-172E-B245-B4D1-AD42143250B0}" destId="{D4BCA51E-5FD7-614D-9020-5736E47E48ED}" srcOrd="3" destOrd="0" presId="urn:microsoft.com/office/officeart/2008/layout/HorizontalMultiLevelHierarchy"/>
    <dgm:cxn modelId="{BB33FC97-1D01-0A46-B6C8-409C79422246}" type="presParOf" srcId="{D4BCA51E-5FD7-614D-9020-5736E47E48ED}" destId="{31A3B365-9C2D-9348-A91D-E168BAD777E0}" srcOrd="0" destOrd="0" presId="urn:microsoft.com/office/officeart/2008/layout/HorizontalMultiLevelHierarchy"/>
    <dgm:cxn modelId="{83548170-EA45-DA40-9E7B-A7646240F9EB}" type="presParOf" srcId="{D4BCA51E-5FD7-614D-9020-5736E47E48ED}" destId="{7729010C-CB7B-DE49-90A0-88A6A586C485}" srcOrd="1" destOrd="0" presId="urn:microsoft.com/office/officeart/2008/layout/HorizontalMultiLevelHierarchy"/>
    <dgm:cxn modelId="{23A2E461-8B81-574A-A6AE-2E68BF627F8A}" type="presParOf" srcId="{7729010C-CB7B-DE49-90A0-88A6A586C485}" destId="{C9A8FA00-503A-D043-9004-89AA91124500}" srcOrd="0" destOrd="0" presId="urn:microsoft.com/office/officeart/2008/layout/HorizontalMultiLevelHierarchy"/>
    <dgm:cxn modelId="{8AF74BB8-8F36-1A43-8F20-9A4251DFED37}" type="presParOf" srcId="{C9A8FA00-503A-D043-9004-89AA91124500}" destId="{4E172722-0C47-E944-AC4A-82A6A9E9F92D}" srcOrd="0" destOrd="0" presId="urn:microsoft.com/office/officeart/2008/layout/HorizontalMultiLevelHierarchy"/>
    <dgm:cxn modelId="{56F1C1B9-8B97-104C-B1B3-ED66D1E2E577}" type="presParOf" srcId="{7729010C-CB7B-DE49-90A0-88A6A586C485}" destId="{1D02BD44-2008-CF40-AD13-448F9CCBC676}" srcOrd="1" destOrd="0" presId="urn:microsoft.com/office/officeart/2008/layout/HorizontalMultiLevelHierarchy"/>
    <dgm:cxn modelId="{D847EF3B-DB79-2E4A-962B-4581710716A5}" type="presParOf" srcId="{1D02BD44-2008-CF40-AD13-448F9CCBC676}" destId="{56ABB270-48C4-8D4D-9DD8-3ADE9D304E5B}" srcOrd="0" destOrd="0" presId="urn:microsoft.com/office/officeart/2008/layout/HorizontalMultiLevelHierarchy"/>
    <dgm:cxn modelId="{387F1BE1-56B8-284C-9AA7-D790D83EF50D}" type="presParOf" srcId="{1D02BD44-2008-CF40-AD13-448F9CCBC676}" destId="{0C0575B6-B70D-B443-A558-4F393EC6516A}" srcOrd="1" destOrd="0" presId="urn:microsoft.com/office/officeart/2008/layout/HorizontalMultiLevelHierarchy"/>
    <dgm:cxn modelId="{79E1F404-05CD-0F49-AF4D-3EC7C69AE90F}" type="presParOf" srcId="{7729010C-CB7B-DE49-90A0-88A6A586C485}" destId="{444E1B84-9C02-2847-835B-35DFE672FB0F}" srcOrd="2" destOrd="0" presId="urn:microsoft.com/office/officeart/2008/layout/HorizontalMultiLevelHierarchy"/>
    <dgm:cxn modelId="{059233C0-F3CF-6A48-8FC3-FE9557CFD258}" type="presParOf" srcId="{444E1B84-9C02-2847-835B-35DFE672FB0F}" destId="{5F1BE8F7-A659-7746-B73D-64C0C54271CD}" srcOrd="0" destOrd="0" presId="urn:microsoft.com/office/officeart/2008/layout/HorizontalMultiLevelHierarchy"/>
    <dgm:cxn modelId="{A9138B4C-2E1B-A948-BFC3-8E3B4ED93164}" type="presParOf" srcId="{7729010C-CB7B-DE49-90A0-88A6A586C485}" destId="{C1642F4C-0414-6F4C-B56E-A5E9FAF95EB6}" srcOrd="3" destOrd="0" presId="urn:microsoft.com/office/officeart/2008/layout/HorizontalMultiLevelHierarchy"/>
    <dgm:cxn modelId="{8DA87F80-AAF5-A643-A37D-119E1BD1B18E}" type="presParOf" srcId="{C1642F4C-0414-6F4C-B56E-A5E9FAF95EB6}" destId="{E39BE806-3FA4-D444-A732-84591C132B4B}" srcOrd="0" destOrd="0" presId="urn:microsoft.com/office/officeart/2008/layout/HorizontalMultiLevelHierarchy"/>
    <dgm:cxn modelId="{10A06A90-F0ED-8345-8B3B-53BCEC53554A}" type="presParOf" srcId="{C1642F4C-0414-6F4C-B56E-A5E9FAF95EB6}" destId="{A0B74834-2A53-D142-851C-B64D813B7B24}" srcOrd="1" destOrd="0" presId="urn:microsoft.com/office/officeart/2008/layout/HorizontalMultiLevelHierarchy"/>
    <dgm:cxn modelId="{2201A57F-8444-184B-A9AD-6AE4E345F374}" type="presParOf" srcId="{7729010C-CB7B-DE49-90A0-88A6A586C485}" destId="{35AB909E-3BA5-5148-8E29-28A3FA6B70F1}" srcOrd="4" destOrd="0" presId="urn:microsoft.com/office/officeart/2008/layout/HorizontalMultiLevelHierarchy"/>
    <dgm:cxn modelId="{A3C253E8-BF06-BC4F-9C32-72C210E5F403}" type="presParOf" srcId="{35AB909E-3BA5-5148-8E29-28A3FA6B70F1}" destId="{7DAEAC4B-E1FC-014A-9560-26E46DCB3475}" srcOrd="0" destOrd="0" presId="urn:microsoft.com/office/officeart/2008/layout/HorizontalMultiLevelHierarchy"/>
    <dgm:cxn modelId="{CE2F76D6-9193-DE48-B053-D0A3D1226BB2}" type="presParOf" srcId="{7729010C-CB7B-DE49-90A0-88A6A586C485}" destId="{3EF42565-73BF-A142-A2B5-14BF7244F31E}" srcOrd="5" destOrd="0" presId="urn:microsoft.com/office/officeart/2008/layout/HorizontalMultiLevelHierarchy"/>
    <dgm:cxn modelId="{652685BB-0801-5B4A-BD95-BB1FFF8D6FE2}" type="presParOf" srcId="{3EF42565-73BF-A142-A2B5-14BF7244F31E}" destId="{DB1AB0FB-7057-994D-9B13-D825B63F4884}" srcOrd="0" destOrd="0" presId="urn:microsoft.com/office/officeart/2008/layout/HorizontalMultiLevelHierarchy"/>
    <dgm:cxn modelId="{F430D426-5DD0-6047-B00E-D4576CDAF051}" type="presParOf" srcId="{3EF42565-73BF-A142-A2B5-14BF7244F31E}" destId="{B5B6C2CE-14C0-084F-8B46-E5A6C15A5D1B}" srcOrd="1" destOrd="0" presId="urn:microsoft.com/office/officeart/2008/layout/HorizontalMultiLevelHierarchy"/>
    <dgm:cxn modelId="{8FB86ABE-226A-264F-B1A1-F7ECD7B078F2}" type="presParOf" srcId="{7729010C-CB7B-DE49-90A0-88A6A586C485}" destId="{57350EBC-7617-BC42-86A0-3655623C4540}" srcOrd="6" destOrd="0" presId="urn:microsoft.com/office/officeart/2008/layout/HorizontalMultiLevelHierarchy"/>
    <dgm:cxn modelId="{5BCDA125-EC5D-3346-8E33-905E047FE3C5}" type="presParOf" srcId="{57350EBC-7617-BC42-86A0-3655623C4540}" destId="{A0E325C7-BAE9-AA4A-8681-A20A03820D32}" srcOrd="0" destOrd="0" presId="urn:microsoft.com/office/officeart/2008/layout/HorizontalMultiLevelHierarchy"/>
    <dgm:cxn modelId="{164DF29E-F79F-B241-848D-2A237CE992CF}" type="presParOf" srcId="{7729010C-CB7B-DE49-90A0-88A6A586C485}" destId="{C742AE8F-16C0-AE4F-8A03-1CD514B0E020}" srcOrd="7" destOrd="0" presId="urn:microsoft.com/office/officeart/2008/layout/HorizontalMultiLevelHierarchy"/>
    <dgm:cxn modelId="{8E35B1AD-B232-7F44-BD18-C2E655747D77}" type="presParOf" srcId="{C742AE8F-16C0-AE4F-8A03-1CD514B0E020}" destId="{43C14630-71CB-644B-930B-C720289FD6DA}" srcOrd="0" destOrd="0" presId="urn:microsoft.com/office/officeart/2008/layout/HorizontalMultiLevelHierarchy"/>
    <dgm:cxn modelId="{2D69EEE9-D2E3-2246-B0EE-5D4739661C2E}" type="presParOf" srcId="{C742AE8F-16C0-AE4F-8A03-1CD514B0E020}" destId="{2B066D6A-7F8E-E24A-AB03-585AF2F9B8AB}" srcOrd="1" destOrd="0" presId="urn:microsoft.com/office/officeart/2008/layout/HorizontalMultiLevelHierarchy"/>
    <dgm:cxn modelId="{20C07F52-A199-C84C-A820-8DCB4D89BE14}" type="presParOf" srcId="{17B38165-172E-B245-B4D1-AD42143250B0}" destId="{1E06442C-406F-1045-A181-A3D45EFECF41}" srcOrd="4" destOrd="0" presId="urn:microsoft.com/office/officeart/2008/layout/HorizontalMultiLevelHierarchy"/>
    <dgm:cxn modelId="{CB1BC74A-692D-5C48-B61B-B149E95AE6EA}" type="presParOf" srcId="{1E06442C-406F-1045-A181-A3D45EFECF41}" destId="{35EE9EAF-9788-374B-B159-7E6F14F6C1BE}" srcOrd="0" destOrd="0" presId="urn:microsoft.com/office/officeart/2008/layout/HorizontalMultiLevelHierarchy"/>
    <dgm:cxn modelId="{35AC9D7E-3C3D-CB4C-B302-525339F49F9F}" type="presParOf" srcId="{17B38165-172E-B245-B4D1-AD42143250B0}" destId="{26643641-8B36-BD44-9580-337AA70C2F1D}" srcOrd="5" destOrd="0" presId="urn:microsoft.com/office/officeart/2008/layout/HorizontalMultiLevelHierarchy"/>
    <dgm:cxn modelId="{F79D1C8C-E545-F644-957E-3B747A796FD2}" type="presParOf" srcId="{26643641-8B36-BD44-9580-337AA70C2F1D}" destId="{DA68D386-675E-0B4A-99E1-E8073F8215DD}" srcOrd="0" destOrd="0" presId="urn:microsoft.com/office/officeart/2008/layout/HorizontalMultiLevelHierarchy"/>
    <dgm:cxn modelId="{9DB2D0AB-DDF0-044A-B221-664315807BC4}" type="presParOf" srcId="{26643641-8B36-BD44-9580-337AA70C2F1D}" destId="{3BBAA2A7-4BCD-D641-8158-7040E1AA4841}" srcOrd="1" destOrd="0" presId="urn:microsoft.com/office/officeart/2008/layout/HorizontalMultiLevelHierarchy"/>
    <dgm:cxn modelId="{4D7665B7-604B-7C43-B405-38D7A5BFE2B1}" type="presParOf" srcId="{3BBAA2A7-4BCD-D641-8158-7040E1AA4841}" destId="{706B785F-3CB5-824B-BC46-0810E9780230}" srcOrd="0" destOrd="0" presId="urn:microsoft.com/office/officeart/2008/layout/HorizontalMultiLevelHierarchy"/>
    <dgm:cxn modelId="{9FC49DEC-9399-B940-9DED-9837583245C9}" type="presParOf" srcId="{706B785F-3CB5-824B-BC46-0810E9780230}" destId="{A35DA7D3-4A31-FA46-BADD-488742A4A1C3}" srcOrd="0" destOrd="0" presId="urn:microsoft.com/office/officeart/2008/layout/HorizontalMultiLevelHierarchy"/>
    <dgm:cxn modelId="{437C9A8B-8F48-5F45-A6D5-6EA22D245FD7}" type="presParOf" srcId="{3BBAA2A7-4BCD-D641-8158-7040E1AA4841}" destId="{C4BE06AA-30B0-A943-A645-9CB8A43D9684}" srcOrd="1" destOrd="0" presId="urn:microsoft.com/office/officeart/2008/layout/HorizontalMultiLevelHierarchy"/>
    <dgm:cxn modelId="{00ACF18D-5381-1A4E-BD33-71888150B29F}" type="presParOf" srcId="{C4BE06AA-30B0-A943-A645-9CB8A43D9684}" destId="{38B2E998-491D-6D41-B41D-CC4B583763B8}" srcOrd="0" destOrd="0" presId="urn:microsoft.com/office/officeart/2008/layout/HorizontalMultiLevelHierarchy"/>
    <dgm:cxn modelId="{81C27C3A-BBA6-E14B-ACA5-797FE183C779}" type="presParOf" srcId="{C4BE06AA-30B0-A943-A645-9CB8A43D9684}" destId="{D9273D84-BD87-EA48-BEFE-3A83AD6ED9FC}" srcOrd="1" destOrd="0" presId="urn:microsoft.com/office/officeart/2008/layout/HorizontalMultiLevelHierarchy"/>
    <dgm:cxn modelId="{027098E7-209D-3D4F-BE73-4A347A325B36}" type="presParOf" srcId="{3BBAA2A7-4BCD-D641-8158-7040E1AA4841}" destId="{334B0602-EE0B-1342-AFEC-2EDFDB086DA7}" srcOrd="2" destOrd="0" presId="urn:microsoft.com/office/officeart/2008/layout/HorizontalMultiLevelHierarchy"/>
    <dgm:cxn modelId="{EF28D397-43E1-7A4D-8588-1C8748B60EBA}" type="presParOf" srcId="{334B0602-EE0B-1342-AFEC-2EDFDB086DA7}" destId="{E25CB99C-1230-8149-BE97-E780515DD69E}" srcOrd="0" destOrd="0" presId="urn:microsoft.com/office/officeart/2008/layout/HorizontalMultiLevelHierarchy"/>
    <dgm:cxn modelId="{38A7F578-4C86-DF45-810E-107768C46BDB}" type="presParOf" srcId="{3BBAA2A7-4BCD-D641-8158-7040E1AA4841}" destId="{E2E6065A-2F21-984C-BD57-74962E4E41F6}" srcOrd="3" destOrd="0" presId="urn:microsoft.com/office/officeart/2008/layout/HorizontalMultiLevelHierarchy"/>
    <dgm:cxn modelId="{2BA202AC-5233-CD41-B866-6332F94D50CD}" type="presParOf" srcId="{E2E6065A-2F21-984C-BD57-74962E4E41F6}" destId="{A75F57F1-9D88-9148-9EA8-B7BE786CD939}" srcOrd="0" destOrd="0" presId="urn:microsoft.com/office/officeart/2008/layout/HorizontalMultiLevelHierarchy"/>
    <dgm:cxn modelId="{A944CB04-E12F-F34E-9816-4633F167C9DC}" type="presParOf" srcId="{E2E6065A-2F21-984C-BD57-74962E4E41F6}" destId="{AFD0EC58-0206-E648-AB8D-40CE22AA8D83}" srcOrd="1" destOrd="0" presId="urn:microsoft.com/office/officeart/2008/layout/HorizontalMultiLevelHierarchy"/>
    <dgm:cxn modelId="{7710FB69-1CCA-E448-9CAC-006E4A318404}" type="presParOf" srcId="{3BBAA2A7-4BCD-D641-8158-7040E1AA4841}" destId="{FC659AC0-8152-D742-AE8C-A0BA3FBD4C08}" srcOrd="4" destOrd="0" presId="urn:microsoft.com/office/officeart/2008/layout/HorizontalMultiLevelHierarchy"/>
    <dgm:cxn modelId="{7F79B9F8-BBE2-E649-85C1-25EF3E54C58F}" type="presParOf" srcId="{FC659AC0-8152-D742-AE8C-A0BA3FBD4C08}" destId="{22FEC796-6CB8-7047-976C-88256290046A}" srcOrd="0" destOrd="0" presId="urn:microsoft.com/office/officeart/2008/layout/HorizontalMultiLevelHierarchy"/>
    <dgm:cxn modelId="{34CE9E39-8A76-0D46-A958-BFE4627A2A76}" type="presParOf" srcId="{3BBAA2A7-4BCD-D641-8158-7040E1AA4841}" destId="{AFAC2E06-7C71-C548-88FB-B6E5C0A4A0B2}" srcOrd="5" destOrd="0" presId="urn:microsoft.com/office/officeart/2008/layout/HorizontalMultiLevelHierarchy"/>
    <dgm:cxn modelId="{E53E95FE-3E6C-314D-BFE5-86D7EA70AFA0}" type="presParOf" srcId="{AFAC2E06-7C71-C548-88FB-B6E5C0A4A0B2}" destId="{9BF8422E-ABCA-B948-B9A2-F155D0493E96}" srcOrd="0" destOrd="0" presId="urn:microsoft.com/office/officeart/2008/layout/HorizontalMultiLevelHierarchy"/>
    <dgm:cxn modelId="{45111FAC-33D0-0B44-9A68-EA42B472C7B5}" type="presParOf" srcId="{AFAC2E06-7C71-C548-88FB-B6E5C0A4A0B2}" destId="{5A3AFBA4-04AF-A641-AE77-6C8636602C3B}" srcOrd="1" destOrd="0" presId="urn:microsoft.com/office/officeart/2008/layout/HorizontalMultiLevelHierarchy"/>
    <dgm:cxn modelId="{CB648735-4A47-B241-809D-190EA0FAE5B2}" type="presParOf" srcId="{17B38165-172E-B245-B4D1-AD42143250B0}" destId="{AAE799AA-9613-9B4A-814A-E2D4DBB063E0}" srcOrd="6" destOrd="0" presId="urn:microsoft.com/office/officeart/2008/layout/HorizontalMultiLevelHierarchy"/>
    <dgm:cxn modelId="{A1AF2784-5A82-0B40-A30B-8278BA6A8A9D}" type="presParOf" srcId="{AAE799AA-9613-9B4A-814A-E2D4DBB063E0}" destId="{95256D55-24E1-3546-9151-BB333E24E5F5}" srcOrd="0" destOrd="0" presId="urn:microsoft.com/office/officeart/2008/layout/HorizontalMultiLevelHierarchy"/>
    <dgm:cxn modelId="{DC7BE290-4C2C-8F44-9A69-69BAEF7D069A}" type="presParOf" srcId="{17B38165-172E-B245-B4D1-AD42143250B0}" destId="{C7AC7074-4EE3-FA48-AEB6-717BA507DCED}" srcOrd="7" destOrd="0" presId="urn:microsoft.com/office/officeart/2008/layout/HorizontalMultiLevelHierarchy"/>
    <dgm:cxn modelId="{B90075B9-124D-CC49-A650-1AF65DE23ACF}" type="presParOf" srcId="{C7AC7074-4EE3-FA48-AEB6-717BA507DCED}" destId="{DDC690A8-0B00-514D-AED3-0A1E0724AAAA}" srcOrd="0" destOrd="0" presId="urn:microsoft.com/office/officeart/2008/layout/HorizontalMultiLevelHierarchy"/>
    <dgm:cxn modelId="{E6F83C0C-4F34-5547-BBE2-70EA3BC60D4F}" type="presParOf" srcId="{C7AC7074-4EE3-FA48-AEB6-717BA507DCED}" destId="{CEDCD57F-CB3E-6547-8CDE-F91963FD4B54}" srcOrd="1" destOrd="0" presId="urn:microsoft.com/office/officeart/2008/layout/HorizontalMultiLevelHierarchy"/>
    <dgm:cxn modelId="{582BB817-2077-824E-9F95-46A30DBDA616}" type="presParOf" srcId="{CEDCD57F-CB3E-6547-8CDE-F91963FD4B54}" destId="{C0C04878-EAD4-CC4D-BF6E-D25E122E3E2F}" srcOrd="0" destOrd="0" presId="urn:microsoft.com/office/officeart/2008/layout/HorizontalMultiLevelHierarchy"/>
    <dgm:cxn modelId="{6011D68F-0BD6-ED48-82DE-AAF58F459A26}" type="presParOf" srcId="{C0C04878-EAD4-CC4D-BF6E-D25E122E3E2F}" destId="{221A0E73-2C58-AC46-80D2-F05084648C0B}" srcOrd="0" destOrd="0" presId="urn:microsoft.com/office/officeart/2008/layout/HorizontalMultiLevelHierarchy"/>
    <dgm:cxn modelId="{1C60E6EC-9CFD-0C49-B0F6-CAB94083D045}" type="presParOf" srcId="{CEDCD57F-CB3E-6547-8CDE-F91963FD4B54}" destId="{0415A9DA-952F-9D4E-B0B2-61EE0163BDFF}" srcOrd="1" destOrd="0" presId="urn:microsoft.com/office/officeart/2008/layout/HorizontalMultiLevelHierarchy"/>
    <dgm:cxn modelId="{D0CE2900-C504-3C4A-94C7-203F326E132F}" type="presParOf" srcId="{0415A9DA-952F-9D4E-B0B2-61EE0163BDFF}" destId="{A990357E-0AE7-544F-9459-5B002D6D19B9}" srcOrd="0" destOrd="0" presId="urn:microsoft.com/office/officeart/2008/layout/HorizontalMultiLevelHierarchy"/>
    <dgm:cxn modelId="{0CC34A4D-A5D3-DD43-AF90-D7BA6F92CBFC}" type="presParOf" srcId="{0415A9DA-952F-9D4E-B0B2-61EE0163BDFF}" destId="{D127822C-96C3-984D-B1FB-3A36C822C817}" srcOrd="1" destOrd="0" presId="urn:microsoft.com/office/officeart/2008/layout/HorizontalMultiLevelHierarchy"/>
    <dgm:cxn modelId="{3FAA6519-37CC-FA47-9114-AA59A3F07692}" type="presParOf" srcId="{CEDCD57F-CB3E-6547-8CDE-F91963FD4B54}" destId="{CE6F65CC-2528-9D4C-8480-0F77C71D0C4C}" srcOrd="2" destOrd="0" presId="urn:microsoft.com/office/officeart/2008/layout/HorizontalMultiLevelHierarchy"/>
    <dgm:cxn modelId="{EA914A4A-C6B9-2D4C-BD92-325BF5AF316D}" type="presParOf" srcId="{CE6F65CC-2528-9D4C-8480-0F77C71D0C4C}" destId="{94C4A30F-EDEE-584C-8E87-8FE422D1B7F4}" srcOrd="0" destOrd="0" presId="urn:microsoft.com/office/officeart/2008/layout/HorizontalMultiLevelHierarchy"/>
    <dgm:cxn modelId="{C0B505C1-D31E-284F-8FE3-0E9ADD030087}" type="presParOf" srcId="{CEDCD57F-CB3E-6547-8CDE-F91963FD4B54}" destId="{2AE177D8-FED9-824F-A033-F24F8A2CC05E}" srcOrd="3" destOrd="0" presId="urn:microsoft.com/office/officeart/2008/layout/HorizontalMultiLevelHierarchy"/>
    <dgm:cxn modelId="{4AC49E38-5D32-1347-A494-1A29894B269C}" type="presParOf" srcId="{2AE177D8-FED9-824F-A033-F24F8A2CC05E}" destId="{8D1F8BAF-8168-6E46-A390-D5431D915519}" srcOrd="0" destOrd="0" presId="urn:microsoft.com/office/officeart/2008/layout/HorizontalMultiLevelHierarchy"/>
    <dgm:cxn modelId="{25AB42BB-95F6-D24E-A13E-1BCB6E1F6CC0}" type="presParOf" srcId="{2AE177D8-FED9-824F-A033-F24F8A2CC05E}" destId="{9871DA88-0FD2-0440-9386-D63C30CC366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B5873D-F77F-5146-9A9F-F9D9334F83EA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85A3063-28DD-8C48-BDD9-FA505B566570}">
      <dgm:prSet phldrT="[Texto]" custT="1"/>
      <dgm:spPr/>
      <dgm:t>
        <a:bodyPr/>
        <a:lstStyle/>
        <a:p>
          <a:r>
            <a:rPr lang="pt-BR" sz="2400" dirty="0"/>
            <a:t>Investigativos</a:t>
          </a:r>
        </a:p>
      </dgm:t>
    </dgm:pt>
    <dgm:pt modelId="{B64D0D4E-9F9B-CB45-B5E4-D4736457E09F}" type="parTrans" cxnId="{37CC890E-0F88-8243-A441-0FAF9AD246BB}">
      <dgm:prSet/>
      <dgm:spPr/>
      <dgm:t>
        <a:bodyPr/>
        <a:lstStyle/>
        <a:p>
          <a:endParaRPr lang="pt-BR" sz="1600"/>
        </a:p>
      </dgm:t>
    </dgm:pt>
    <dgm:pt modelId="{71ED8AB6-D6D9-F148-A18F-054342FE1CA3}" type="sibTrans" cxnId="{37CC890E-0F88-8243-A441-0FAF9AD246BB}">
      <dgm:prSet/>
      <dgm:spPr/>
      <dgm:t>
        <a:bodyPr/>
        <a:lstStyle/>
        <a:p>
          <a:endParaRPr lang="pt-BR" sz="1600"/>
        </a:p>
      </dgm:t>
    </dgm:pt>
    <dgm:pt modelId="{5A3D5C49-3C2B-DB4B-9CA6-E3DFB0FE9CE9}">
      <dgm:prSet phldrT="[Texto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600" dirty="0"/>
            <a:t>Análise de Admissibilidade</a:t>
          </a:r>
        </a:p>
      </dgm:t>
    </dgm:pt>
    <dgm:pt modelId="{6E6C00C2-0FD9-8943-ABCD-D6D1A421D918}" type="parTrans" cxnId="{7205289C-4AB3-814A-A7FC-7E7DBE1C72F5}">
      <dgm:prSet/>
      <dgm:spPr/>
      <dgm:t>
        <a:bodyPr/>
        <a:lstStyle/>
        <a:p>
          <a:endParaRPr lang="pt-BR" sz="1600"/>
        </a:p>
      </dgm:t>
    </dgm:pt>
    <dgm:pt modelId="{EBE8DAE9-D882-5A41-85F0-9B03BE2ED727}" type="sibTrans" cxnId="{7205289C-4AB3-814A-A7FC-7E7DBE1C72F5}">
      <dgm:prSet/>
      <dgm:spPr/>
      <dgm:t>
        <a:bodyPr/>
        <a:lstStyle/>
        <a:p>
          <a:endParaRPr lang="pt-BR" sz="1600"/>
        </a:p>
      </dgm:t>
    </dgm:pt>
    <dgm:pt modelId="{D8B7FF3C-4B70-A544-8960-427A236952CF}">
      <dgm:prSet phldrT="[Texto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600" dirty="0"/>
            <a:t>Investigação Preliminar Sumária</a:t>
          </a:r>
        </a:p>
      </dgm:t>
    </dgm:pt>
    <dgm:pt modelId="{66390F5D-EEDF-764B-8070-18860C09781B}" type="parTrans" cxnId="{31783438-984E-9D4F-92B3-1B49469CBF63}">
      <dgm:prSet/>
      <dgm:spPr/>
      <dgm:t>
        <a:bodyPr/>
        <a:lstStyle/>
        <a:p>
          <a:endParaRPr lang="pt-BR" sz="1600"/>
        </a:p>
      </dgm:t>
    </dgm:pt>
    <dgm:pt modelId="{7B6CAF37-D002-0D43-B58D-01147E0A0C4D}" type="sibTrans" cxnId="{31783438-984E-9D4F-92B3-1B49469CBF63}">
      <dgm:prSet/>
      <dgm:spPr/>
      <dgm:t>
        <a:bodyPr/>
        <a:lstStyle/>
        <a:p>
          <a:endParaRPr lang="pt-BR" sz="1600"/>
        </a:p>
      </dgm:t>
    </dgm:pt>
    <dgm:pt modelId="{72F75B74-7F81-D541-B68B-02A5F9571ED9}">
      <dgm:prSet phldrT="[Texto]" custT="1"/>
      <dgm:spPr/>
      <dgm:t>
        <a:bodyPr/>
        <a:lstStyle/>
        <a:p>
          <a:r>
            <a:rPr lang="pt-BR" sz="2400" dirty="0"/>
            <a:t>Sancionatórios</a:t>
          </a:r>
        </a:p>
      </dgm:t>
    </dgm:pt>
    <dgm:pt modelId="{52F1006B-2988-0C47-B418-2330DF9D48F5}" type="parTrans" cxnId="{3AEF5E10-A45C-D240-BB5A-00F53A6A890E}">
      <dgm:prSet/>
      <dgm:spPr/>
      <dgm:t>
        <a:bodyPr/>
        <a:lstStyle/>
        <a:p>
          <a:endParaRPr lang="pt-BR" sz="1600"/>
        </a:p>
      </dgm:t>
    </dgm:pt>
    <dgm:pt modelId="{773967DC-6496-0D49-8985-952922842918}" type="sibTrans" cxnId="{3AEF5E10-A45C-D240-BB5A-00F53A6A890E}">
      <dgm:prSet/>
      <dgm:spPr/>
      <dgm:t>
        <a:bodyPr/>
        <a:lstStyle/>
        <a:p>
          <a:endParaRPr lang="pt-BR" sz="1600"/>
        </a:p>
      </dgm:t>
    </dgm:pt>
    <dgm:pt modelId="{C1B27CCC-6E02-BA47-8D12-39948FF7F713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600" dirty="0"/>
            <a:t>Processo Administrativo Disciplinar</a:t>
          </a:r>
          <a:br>
            <a:rPr lang="pt-BR" sz="1600" dirty="0"/>
          </a:br>
          <a:r>
            <a:rPr lang="pt-BR" sz="1600" dirty="0"/>
            <a:t>(Civil e Magistério)</a:t>
          </a:r>
        </a:p>
      </dgm:t>
    </dgm:pt>
    <dgm:pt modelId="{2FB7D671-DBA2-1546-8A91-F22C14DB440E}" type="parTrans" cxnId="{F690B87F-D9D9-0243-AD64-941BB557AA68}">
      <dgm:prSet/>
      <dgm:spPr/>
      <dgm:t>
        <a:bodyPr/>
        <a:lstStyle/>
        <a:p>
          <a:endParaRPr lang="pt-BR" sz="1600"/>
        </a:p>
      </dgm:t>
    </dgm:pt>
    <dgm:pt modelId="{2C2FF7CD-DF66-B34D-915D-C9C56C59B809}" type="sibTrans" cxnId="{F690B87F-D9D9-0243-AD64-941BB557AA68}">
      <dgm:prSet/>
      <dgm:spPr/>
      <dgm:t>
        <a:bodyPr/>
        <a:lstStyle/>
        <a:p>
          <a:endParaRPr lang="pt-BR" sz="1600"/>
        </a:p>
      </dgm:t>
    </dgm:pt>
    <dgm:pt modelId="{84D15906-BEBF-7842-9B1B-8DE42D7B73A6}">
      <dgm:prSet phldrT="[Texto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1600" dirty="0"/>
            <a:t>Processo de Sanção de PJ Lei Anticorrupção (extracontratual)</a:t>
          </a:r>
        </a:p>
      </dgm:t>
    </dgm:pt>
    <dgm:pt modelId="{B7AB8855-E097-324A-BA4A-F510C31A5A1F}" type="parTrans" cxnId="{19CB1897-1DBA-E746-A730-893128277A65}">
      <dgm:prSet/>
      <dgm:spPr/>
      <dgm:t>
        <a:bodyPr/>
        <a:lstStyle/>
        <a:p>
          <a:endParaRPr lang="pt-BR" sz="1600"/>
        </a:p>
      </dgm:t>
    </dgm:pt>
    <dgm:pt modelId="{6E014090-799E-A04C-95A8-C936579C829C}" type="sibTrans" cxnId="{19CB1897-1DBA-E746-A730-893128277A65}">
      <dgm:prSet/>
      <dgm:spPr/>
      <dgm:t>
        <a:bodyPr/>
        <a:lstStyle/>
        <a:p>
          <a:endParaRPr lang="pt-BR" sz="1600"/>
        </a:p>
      </dgm:t>
    </dgm:pt>
    <dgm:pt modelId="{480A1146-63C3-D049-BA81-C7F7E5A45CEE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sz="1600" dirty="0"/>
            <a:t>Apuração Preliminar</a:t>
          </a:r>
        </a:p>
      </dgm:t>
    </dgm:pt>
    <dgm:pt modelId="{64F696AB-3B32-F84D-8357-877F4F3D870F}" type="parTrans" cxnId="{B2094143-2A39-E844-B34E-3A7F37A3A5E3}">
      <dgm:prSet/>
      <dgm:spPr/>
      <dgm:t>
        <a:bodyPr/>
        <a:lstStyle/>
        <a:p>
          <a:endParaRPr lang="pt-BR" sz="1600"/>
        </a:p>
      </dgm:t>
    </dgm:pt>
    <dgm:pt modelId="{CDFA5E15-8FE1-9F4E-950F-8F2F7DB53240}" type="sibTrans" cxnId="{B2094143-2A39-E844-B34E-3A7F37A3A5E3}">
      <dgm:prSet/>
      <dgm:spPr/>
      <dgm:t>
        <a:bodyPr/>
        <a:lstStyle/>
        <a:p>
          <a:endParaRPr lang="pt-BR" sz="1600"/>
        </a:p>
      </dgm:t>
    </dgm:pt>
    <dgm:pt modelId="{6E923004-6E0A-3840-8DDA-FECCC50CBA8B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sz="1600" strike="sngStrike" dirty="0"/>
            <a:t>Sindicância</a:t>
          </a:r>
        </a:p>
      </dgm:t>
    </dgm:pt>
    <dgm:pt modelId="{361FD0BE-97A5-674C-B94C-60594F221CDE}" type="parTrans" cxnId="{7A21A88F-8FDA-DF46-8716-98AF0242659C}">
      <dgm:prSet/>
      <dgm:spPr/>
      <dgm:t>
        <a:bodyPr/>
        <a:lstStyle/>
        <a:p>
          <a:endParaRPr lang="pt-BR" sz="1600"/>
        </a:p>
      </dgm:t>
    </dgm:pt>
    <dgm:pt modelId="{495C7B52-BFC1-C945-B13F-813A1072B8C7}" type="sibTrans" cxnId="{7A21A88F-8FDA-DF46-8716-98AF0242659C}">
      <dgm:prSet/>
      <dgm:spPr/>
      <dgm:t>
        <a:bodyPr/>
        <a:lstStyle/>
        <a:p>
          <a:endParaRPr lang="pt-BR" sz="1600"/>
        </a:p>
      </dgm:t>
    </dgm:pt>
    <dgm:pt modelId="{3910637F-8F57-0545-8E1E-BBE5B8DE55AB}">
      <dgm:prSet phldrT="[Texto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1600" dirty="0"/>
            <a:t>Processo de Apuração de Fornecedores (PAARF) (contratual)</a:t>
          </a:r>
        </a:p>
      </dgm:t>
    </dgm:pt>
    <dgm:pt modelId="{1D42E145-3132-7143-B298-486CBBCC02B1}" type="parTrans" cxnId="{35816722-B55F-CF49-895C-8732DB3F5757}">
      <dgm:prSet/>
      <dgm:spPr/>
      <dgm:t>
        <a:bodyPr/>
        <a:lstStyle/>
        <a:p>
          <a:endParaRPr lang="pt-BR" sz="1600"/>
        </a:p>
      </dgm:t>
    </dgm:pt>
    <dgm:pt modelId="{D528760B-E26C-D342-B186-016D0DE5AB6B}" type="sibTrans" cxnId="{35816722-B55F-CF49-895C-8732DB3F5757}">
      <dgm:prSet/>
      <dgm:spPr/>
      <dgm:t>
        <a:bodyPr/>
        <a:lstStyle/>
        <a:p>
          <a:endParaRPr lang="pt-BR" sz="1600"/>
        </a:p>
      </dgm:t>
    </dgm:pt>
    <dgm:pt modelId="{61A06F64-7850-AB43-AD64-F332C44D9BAB}">
      <dgm:prSet phldrT="[Texto]" custT="1"/>
      <dgm:spPr/>
      <dgm:t>
        <a:bodyPr/>
        <a:lstStyle/>
        <a:p>
          <a:r>
            <a:rPr lang="pt-BR" sz="2400" dirty="0"/>
            <a:t>Ajuste de Conduta</a:t>
          </a:r>
        </a:p>
      </dgm:t>
    </dgm:pt>
    <dgm:pt modelId="{7B21A8EA-2A12-874B-A333-B387648F9312}" type="parTrans" cxnId="{279F707F-1A13-C74E-BBF7-D2EDCAC56AC1}">
      <dgm:prSet/>
      <dgm:spPr/>
      <dgm:t>
        <a:bodyPr/>
        <a:lstStyle/>
        <a:p>
          <a:endParaRPr lang="pt-BR" sz="1600"/>
        </a:p>
      </dgm:t>
    </dgm:pt>
    <dgm:pt modelId="{47EA8D2A-5BAF-9343-94C6-437FAFC80196}" type="sibTrans" cxnId="{279F707F-1A13-C74E-BBF7-D2EDCAC56AC1}">
      <dgm:prSet/>
      <dgm:spPr/>
      <dgm:t>
        <a:bodyPr/>
        <a:lstStyle/>
        <a:p>
          <a:endParaRPr lang="pt-BR" sz="1600"/>
        </a:p>
      </dgm:t>
    </dgm:pt>
    <dgm:pt modelId="{C71E15DA-7994-FB49-B390-EFDC23BFAA78}">
      <dgm:prSet phldrT="[Texto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sz="1600" dirty="0"/>
            <a:t>Termo de Ajustamento </a:t>
          </a:r>
          <a:br>
            <a:rPr lang="pt-BR" sz="1600" dirty="0"/>
          </a:br>
          <a:r>
            <a:rPr lang="pt-BR" sz="1600" dirty="0"/>
            <a:t>de Conduta</a:t>
          </a:r>
        </a:p>
      </dgm:t>
    </dgm:pt>
    <dgm:pt modelId="{625D6BFF-8B2E-8849-B575-FBA13FAD5CD4}" type="parTrans" cxnId="{52CD2002-517B-264C-A81C-76DB697DF80A}">
      <dgm:prSet/>
      <dgm:spPr/>
      <dgm:t>
        <a:bodyPr/>
        <a:lstStyle/>
        <a:p>
          <a:endParaRPr lang="pt-BR" sz="1600"/>
        </a:p>
      </dgm:t>
    </dgm:pt>
    <dgm:pt modelId="{41EF1144-B02F-8B46-B6DF-56C23E1C8DE7}" type="sibTrans" cxnId="{52CD2002-517B-264C-A81C-76DB697DF80A}">
      <dgm:prSet/>
      <dgm:spPr/>
      <dgm:t>
        <a:bodyPr/>
        <a:lstStyle/>
        <a:p>
          <a:endParaRPr lang="pt-BR" sz="1600"/>
        </a:p>
      </dgm:t>
    </dgm:pt>
    <dgm:pt modelId="{C36BA937-680A-6B4A-8BCB-49D4C9BEB183}">
      <dgm:prSet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sz="1600" dirty="0"/>
            <a:t>Tomada de Contas Especial</a:t>
          </a:r>
        </a:p>
      </dgm:t>
    </dgm:pt>
    <dgm:pt modelId="{825444C0-C21D-6D4A-A529-3EB753CD90D3}" type="parTrans" cxnId="{9F1484AE-0100-824D-834B-41BFDE569B68}">
      <dgm:prSet/>
      <dgm:spPr/>
      <dgm:t>
        <a:bodyPr/>
        <a:lstStyle/>
        <a:p>
          <a:endParaRPr lang="pt-BR"/>
        </a:p>
      </dgm:t>
    </dgm:pt>
    <dgm:pt modelId="{9357295A-3700-4F4A-A2AB-B5F3123485AC}" type="sibTrans" cxnId="{9F1484AE-0100-824D-834B-41BFDE569B68}">
      <dgm:prSet/>
      <dgm:spPr/>
      <dgm:t>
        <a:bodyPr/>
        <a:lstStyle/>
        <a:p>
          <a:endParaRPr lang="pt-BR"/>
        </a:p>
      </dgm:t>
    </dgm:pt>
    <dgm:pt modelId="{88FAA09C-5F43-A145-8C39-F891DCA3A52F}">
      <dgm:prSet phldrT="[Texto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sz="1600" dirty="0"/>
            <a:t>Acompanhar o cumprimento (2-3 anos)</a:t>
          </a:r>
        </a:p>
      </dgm:t>
    </dgm:pt>
    <dgm:pt modelId="{436A3A87-12E1-654C-83BD-C79C71AAAFD5}" type="parTrans" cxnId="{4F165C0B-5262-B04C-B1AE-972F24DDE5B4}">
      <dgm:prSet/>
      <dgm:spPr/>
      <dgm:t>
        <a:bodyPr/>
        <a:lstStyle/>
        <a:p>
          <a:endParaRPr lang="pt-BR"/>
        </a:p>
      </dgm:t>
    </dgm:pt>
    <dgm:pt modelId="{39EBE145-4342-6445-AFF0-55D8D4D47BFC}" type="sibTrans" cxnId="{4F165C0B-5262-B04C-B1AE-972F24DDE5B4}">
      <dgm:prSet/>
      <dgm:spPr/>
      <dgm:t>
        <a:bodyPr/>
        <a:lstStyle/>
        <a:p>
          <a:endParaRPr lang="pt-BR"/>
        </a:p>
      </dgm:t>
    </dgm:pt>
    <dgm:pt modelId="{90A20427-6D61-DF4F-91A9-27ECEC830207}" type="pres">
      <dgm:prSet presAssocID="{5EB5873D-F77F-5146-9A9F-F9D9334F83E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707A594-B391-4744-AA79-356BF9E833E5}" type="pres">
      <dgm:prSet presAssocID="{E85A3063-28DD-8C48-BDD9-FA505B566570}" presName="root" presStyleCnt="0"/>
      <dgm:spPr/>
    </dgm:pt>
    <dgm:pt modelId="{5D5DA051-A0DC-A048-9507-9669EFAB6CBB}" type="pres">
      <dgm:prSet presAssocID="{E85A3063-28DD-8C48-BDD9-FA505B566570}" presName="rootComposite" presStyleCnt="0"/>
      <dgm:spPr/>
    </dgm:pt>
    <dgm:pt modelId="{0E696EC9-E392-E447-926E-9CC66BAC0C5D}" type="pres">
      <dgm:prSet presAssocID="{E85A3063-28DD-8C48-BDD9-FA505B566570}" presName="rootText" presStyleLbl="node1" presStyleIdx="0" presStyleCnt="3" custScaleX="195321"/>
      <dgm:spPr/>
    </dgm:pt>
    <dgm:pt modelId="{B299D31D-751D-B849-8EFD-96B836AD93B5}" type="pres">
      <dgm:prSet presAssocID="{E85A3063-28DD-8C48-BDD9-FA505B566570}" presName="rootConnector" presStyleLbl="node1" presStyleIdx="0" presStyleCnt="3"/>
      <dgm:spPr/>
    </dgm:pt>
    <dgm:pt modelId="{0BB2C134-0717-C44C-B75C-DF897C52D7DA}" type="pres">
      <dgm:prSet presAssocID="{E85A3063-28DD-8C48-BDD9-FA505B566570}" presName="childShape" presStyleCnt="0"/>
      <dgm:spPr/>
    </dgm:pt>
    <dgm:pt modelId="{CDEDBF8B-087A-3D45-8195-29382D0F1365}" type="pres">
      <dgm:prSet presAssocID="{6E6C00C2-0FD9-8943-ABCD-D6D1A421D918}" presName="Name13" presStyleLbl="parChTrans1D2" presStyleIdx="0" presStyleCnt="10"/>
      <dgm:spPr/>
    </dgm:pt>
    <dgm:pt modelId="{CD92B964-ACB7-F742-BFCD-FE77DFAD7FF0}" type="pres">
      <dgm:prSet presAssocID="{5A3D5C49-3C2B-DB4B-9CA6-E3DFB0FE9CE9}" presName="childText" presStyleLbl="bgAcc1" presStyleIdx="0" presStyleCnt="10" custScaleX="204858" custScaleY="102134">
        <dgm:presLayoutVars>
          <dgm:bulletEnabled val="1"/>
        </dgm:presLayoutVars>
      </dgm:prSet>
      <dgm:spPr/>
    </dgm:pt>
    <dgm:pt modelId="{86FBE5A3-224C-D448-A5AD-BE2F6D18D3C9}" type="pres">
      <dgm:prSet presAssocID="{66390F5D-EEDF-764B-8070-18860C09781B}" presName="Name13" presStyleLbl="parChTrans1D2" presStyleIdx="1" presStyleCnt="10"/>
      <dgm:spPr/>
    </dgm:pt>
    <dgm:pt modelId="{9B85429F-2C0B-F44D-9224-AFCD2137403F}" type="pres">
      <dgm:prSet presAssocID="{D8B7FF3C-4B70-A544-8960-427A236952CF}" presName="childText" presStyleLbl="bgAcc1" presStyleIdx="1" presStyleCnt="10" custScaleX="204858" custScaleY="102134">
        <dgm:presLayoutVars>
          <dgm:bulletEnabled val="1"/>
        </dgm:presLayoutVars>
      </dgm:prSet>
      <dgm:spPr/>
    </dgm:pt>
    <dgm:pt modelId="{E3F0F6AB-13C6-2641-917D-8583301C1230}" type="pres">
      <dgm:prSet presAssocID="{64F696AB-3B32-F84D-8357-877F4F3D870F}" presName="Name13" presStyleLbl="parChTrans1D2" presStyleIdx="2" presStyleCnt="10"/>
      <dgm:spPr/>
    </dgm:pt>
    <dgm:pt modelId="{D0C129C1-2F16-FE45-8368-72788DCF8AB5}" type="pres">
      <dgm:prSet presAssocID="{480A1146-63C3-D049-BA81-C7F7E5A45CEE}" presName="childText" presStyleLbl="bgAcc1" presStyleIdx="2" presStyleCnt="10" custScaleX="204858" custScaleY="102134">
        <dgm:presLayoutVars>
          <dgm:bulletEnabled val="1"/>
        </dgm:presLayoutVars>
      </dgm:prSet>
      <dgm:spPr/>
    </dgm:pt>
    <dgm:pt modelId="{283CA88A-4E54-1446-9F08-A1CFC6853240}" type="pres">
      <dgm:prSet presAssocID="{361FD0BE-97A5-674C-B94C-60594F221CDE}" presName="Name13" presStyleLbl="parChTrans1D2" presStyleIdx="3" presStyleCnt="10"/>
      <dgm:spPr/>
    </dgm:pt>
    <dgm:pt modelId="{3C973D83-069B-3949-8813-D0436599EB4D}" type="pres">
      <dgm:prSet presAssocID="{6E923004-6E0A-3840-8DDA-FECCC50CBA8B}" presName="childText" presStyleLbl="bgAcc1" presStyleIdx="3" presStyleCnt="10" custScaleX="204858" custScaleY="102134">
        <dgm:presLayoutVars>
          <dgm:bulletEnabled val="1"/>
        </dgm:presLayoutVars>
      </dgm:prSet>
      <dgm:spPr/>
    </dgm:pt>
    <dgm:pt modelId="{2DA4E191-4D29-4F41-8A9D-9902E4DB69F0}" type="pres">
      <dgm:prSet presAssocID="{72F75B74-7F81-D541-B68B-02A5F9571ED9}" presName="root" presStyleCnt="0"/>
      <dgm:spPr/>
    </dgm:pt>
    <dgm:pt modelId="{BC404A1F-0B9D-FA43-933B-5D7BCDC41B72}" type="pres">
      <dgm:prSet presAssocID="{72F75B74-7F81-D541-B68B-02A5F9571ED9}" presName="rootComposite" presStyleCnt="0"/>
      <dgm:spPr/>
    </dgm:pt>
    <dgm:pt modelId="{0866503F-EEBE-3A45-BBAB-19F8708312E0}" type="pres">
      <dgm:prSet presAssocID="{72F75B74-7F81-D541-B68B-02A5F9571ED9}" presName="rootText" presStyleLbl="node1" presStyleIdx="1" presStyleCnt="3" custScaleX="195321"/>
      <dgm:spPr/>
    </dgm:pt>
    <dgm:pt modelId="{2EA7D2D6-8BCE-0944-A08B-F38417E91BF2}" type="pres">
      <dgm:prSet presAssocID="{72F75B74-7F81-D541-B68B-02A5F9571ED9}" presName="rootConnector" presStyleLbl="node1" presStyleIdx="1" presStyleCnt="3"/>
      <dgm:spPr/>
    </dgm:pt>
    <dgm:pt modelId="{B0A3A641-B4ED-EF48-AB74-0F61C5757FD3}" type="pres">
      <dgm:prSet presAssocID="{72F75B74-7F81-D541-B68B-02A5F9571ED9}" presName="childShape" presStyleCnt="0"/>
      <dgm:spPr/>
    </dgm:pt>
    <dgm:pt modelId="{D4795152-C3A7-4949-A06B-9E3F96A3BDCF}" type="pres">
      <dgm:prSet presAssocID="{2FB7D671-DBA2-1546-8A91-F22C14DB440E}" presName="Name13" presStyleLbl="parChTrans1D2" presStyleIdx="4" presStyleCnt="10"/>
      <dgm:spPr/>
    </dgm:pt>
    <dgm:pt modelId="{0FECC39F-DCEA-C047-A771-CC5802FDC057}" type="pres">
      <dgm:prSet presAssocID="{C1B27CCC-6E02-BA47-8D12-39948FF7F713}" presName="childText" presStyleLbl="bgAcc1" presStyleIdx="4" presStyleCnt="10" custScaleX="204858" custScaleY="102134">
        <dgm:presLayoutVars>
          <dgm:bulletEnabled val="1"/>
        </dgm:presLayoutVars>
      </dgm:prSet>
      <dgm:spPr/>
    </dgm:pt>
    <dgm:pt modelId="{D163A838-8662-DF4C-9F50-03C21E8FEEA2}" type="pres">
      <dgm:prSet presAssocID="{1D42E145-3132-7143-B298-486CBBCC02B1}" presName="Name13" presStyleLbl="parChTrans1D2" presStyleIdx="5" presStyleCnt="10"/>
      <dgm:spPr/>
    </dgm:pt>
    <dgm:pt modelId="{75548245-D15E-4740-8E8D-E79959D6308E}" type="pres">
      <dgm:prSet presAssocID="{3910637F-8F57-0545-8E1E-BBE5B8DE55AB}" presName="childText" presStyleLbl="bgAcc1" presStyleIdx="5" presStyleCnt="10" custScaleX="204858" custScaleY="102134">
        <dgm:presLayoutVars>
          <dgm:bulletEnabled val="1"/>
        </dgm:presLayoutVars>
      </dgm:prSet>
      <dgm:spPr/>
    </dgm:pt>
    <dgm:pt modelId="{1717200B-C221-0E49-84ED-7676CDBA1137}" type="pres">
      <dgm:prSet presAssocID="{B7AB8855-E097-324A-BA4A-F510C31A5A1F}" presName="Name13" presStyleLbl="parChTrans1D2" presStyleIdx="6" presStyleCnt="10"/>
      <dgm:spPr/>
    </dgm:pt>
    <dgm:pt modelId="{74F87C30-8AB8-5247-8813-6D0907CA53E5}" type="pres">
      <dgm:prSet presAssocID="{84D15906-BEBF-7842-9B1B-8DE42D7B73A6}" presName="childText" presStyleLbl="bgAcc1" presStyleIdx="6" presStyleCnt="10" custScaleX="204858" custScaleY="102134">
        <dgm:presLayoutVars>
          <dgm:bulletEnabled val="1"/>
        </dgm:presLayoutVars>
      </dgm:prSet>
      <dgm:spPr/>
    </dgm:pt>
    <dgm:pt modelId="{CC262319-DA24-EC44-ABD5-A758BE508D7B}" type="pres">
      <dgm:prSet presAssocID="{825444C0-C21D-6D4A-A529-3EB753CD90D3}" presName="Name13" presStyleLbl="parChTrans1D2" presStyleIdx="7" presStyleCnt="10"/>
      <dgm:spPr/>
    </dgm:pt>
    <dgm:pt modelId="{928F13D3-90EB-004B-A99D-FAF6E37C471D}" type="pres">
      <dgm:prSet presAssocID="{C36BA937-680A-6B4A-8BCB-49D4C9BEB183}" presName="childText" presStyleLbl="bgAcc1" presStyleIdx="7" presStyleCnt="10" custScaleX="207740" custScaleY="105106" custLinFactNeighborY="-1399">
        <dgm:presLayoutVars>
          <dgm:bulletEnabled val="1"/>
        </dgm:presLayoutVars>
      </dgm:prSet>
      <dgm:spPr/>
    </dgm:pt>
    <dgm:pt modelId="{FB204EC9-F2B4-2F4A-90B6-D0F48D910B0E}" type="pres">
      <dgm:prSet presAssocID="{61A06F64-7850-AB43-AD64-F332C44D9BAB}" presName="root" presStyleCnt="0"/>
      <dgm:spPr/>
    </dgm:pt>
    <dgm:pt modelId="{9A5B8ED8-7839-C547-968B-90986DEFA36C}" type="pres">
      <dgm:prSet presAssocID="{61A06F64-7850-AB43-AD64-F332C44D9BAB}" presName="rootComposite" presStyleCnt="0"/>
      <dgm:spPr/>
    </dgm:pt>
    <dgm:pt modelId="{5721D4EF-9D3D-7140-A9F8-B2B1FCA67875}" type="pres">
      <dgm:prSet presAssocID="{61A06F64-7850-AB43-AD64-F332C44D9BAB}" presName="rootText" presStyleLbl="node1" presStyleIdx="2" presStyleCnt="3" custScaleX="195321"/>
      <dgm:spPr/>
    </dgm:pt>
    <dgm:pt modelId="{25994738-24B3-374F-850F-71305734F5A3}" type="pres">
      <dgm:prSet presAssocID="{61A06F64-7850-AB43-AD64-F332C44D9BAB}" presName="rootConnector" presStyleLbl="node1" presStyleIdx="2" presStyleCnt="3"/>
      <dgm:spPr/>
    </dgm:pt>
    <dgm:pt modelId="{21BDFA99-F63D-2049-99B7-E6A0B9195778}" type="pres">
      <dgm:prSet presAssocID="{61A06F64-7850-AB43-AD64-F332C44D9BAB}" presName="childShape" presStyleCnt="0"/>
      <dgm:spPr/>
    </dgm:pt>
    <dgm:pt modelId="{C8451772-D8E1-B54F-BFFF-F6ADE93952AF}" type="pres">
      <dgm:prSet presAssocID="{625D6BFF-8B2E-8849-B575-FBA13FAD5CD4}" presName="Name13" presStyleLbl="parChTrans1D2" presStyleIdx="8" presStyleCnt="10"/>
      <dgm:spPr/>
    </dgm:pt>
    <dgm:pt modelId="{2D1C855D-B67B-BC4F-B4BE-79084947C4F5}" type="pres">
      <dgm:prSet presAssocID="{C71E15DA-7994-FB49-B390-EFDC23BFAA78}" presName="childText" presStyleLbl="bgAcc1" presStyleIdx="8" presStyleCnt="10" custScaleX="200497" custScaleY="109631">
        <dgm:presLayoutVars>
          <dgm:bulletEnabled val="1"/>
        </dgm:presLayoutVars>
      </dgm:prSet>
      <dgm:spPr/>
    </dgm:pt>
    <dgm:pt modelId="{64C81B67-3920-7946-A89A-49E1F7CCB211}" type="pres">
      <dgm:prSet presAssocID="{436A3A87-12E1-654C-83BD-C79C71AAAFD5}" presName="Name13" presStyleLbl="parChTrans1D2" presStyleIdx="9" presStyleCnt="10"/>
      <dgm:spPr/>
    </dgm:pt>
    <dgm:pt modelId="{16C49AE7-3BF4-4F4E-91C0-239B572876C0}" type="pres">
      <dgm:prSet presAssocID="{88FAA09C-5F43-A145-8C39-F891DCA3A52F}" presName="childText" presStyleLbl="bgAcc1" presStyleIdx="9" presStyleCnt="10" custScaleX="196978">
        <dgm:presLayoutVars>
          <dgm:bulletEnabled val="1"/>
        </dgm:presLayoutVars>
      </dgm:prSet>
      <dgm:spPr/>
    </dgm:pt>
  </dgm:ptLst>
  <dgm:cxnLst>
    <dgm:cxn modelId="{52CD2002-517B-264C-A81C-76DB697DF80A}" srcId="{61A06F64-7850-AB43-AD64-F332C44D9BAB}" destId="{C71E15DA-7994-FB49-B390-EFDC23BFAA78}" srcOrd="0" destOrd="0" parTransId="{625D6BFF-8B2E-8849-B575-FBA13FAD5CD4}" sibTransId="{41EF1144-B02F-8B46-B6DF-56C23E1C8DE7}"/>
    <dgm:cxn modelId="{F8EB8E08-7A65-3143-84A6-1D7FD3417B9C}" type="presOf" srcId="{825444C0-C21D-6D4A-A529-3EB753CD90D3}" destId="{CC262319-DA24-EC44-ABD5-A758BE508D7B}" srcOrd="0" destOrd="0" presId="urn:microsoft.com/office/officeart/2005/8/layout/hierarchy3"/>
    <dgm:cxn modelId="{4F165C0B-5262-B04C-B1AE-972F24DDE5B4}" srcId="{61A06F64-7850-AB43-AD64-F332C44D9BAB}" destId="{88FAA09C-5F43-A145-8C39-F891DCA3A52F}" srcOrd="1" destOrd="0" parTransId="{436A3A87-12E1-654C-83BD-C79C71AAAFD5}" sibTransId="{39EBE145-4342-6445-AFF0-55D8D4D47BFC}"/>
    <dgm:cxn modelId="{37CC890E-0F88-8243-A441-0FAF9AD246BB}" srcId="{5EB5873D-F77F-5146-9A9F-F9D9334F83EA}" destId="{E85A3063-28DD-8C48-BDD9-FA505B566570}" srcOrd="0" destOrd="0" parTransId="{B64D0D4E-9F9B-CB45-B5E4-D4736457E09F}" sibTransId="{71ED8AB6-D6D9-F148-A18F-054342FE1CA3}"/>
    <dgm:cxn modelId="{3AEF5E10-A45C-D240-BB5A-00F53A6A890E}" srcId="{5EB5873D-F77F-5146-9A9F-F9D9334F83EA}" destId="{72F75B74-7F81-D541-B68B-02A5F9571ED9}" srcOrd="1" destOrd="0" parTransId="{52F1006B-2988-0C47-B418-2330DF9D48F5}" sibTransId="{773967DC-6496-0D49-8985-952922842918}"/>
    <dgm:cxn modelId="{D715901C-66B2-B245-99F2-E3D2755C39AC}" type="presOf" srcId="{C71E15DA-7994-FB49-B390-EFDC23BFAA78}" destId="{2D1C855D-B67B-BC4F-B4BE-79084947C4F5}" srcOrd="0" destOrd="0" presId="urn:microsoft.com/office/officeart/2005/8/layout/hierarchy3"/>
    <dgm:cxn modelId="{35816722-B55F-CF49-895C-8732DB3F5757}" srcId="{72F75B74-7F81-D541-B68B-02A5F9571ED9}" destId="{3910637F-8F57-0545-8E1E-BBE5B8DE55AB}" srcOrd="1" destOrd="0" parTransId="{1D42E145-3132-7143-B298-486CBBCC02B1}" sibTransId="{D528760B-E26C-D342-B186-016D0DE5AB6B}"/>
    <dgm:cxn modelId="{78EAB226-33AC-6F42-95BB-29F9F38BB8C1}" type="presOf" srcId="{480A1146-63C3-D049-BA81-C7F7E5A45CEE}" destId="{D0C129C1-2F16-FE45-8368-72788DCF8AB5}" srcOrd="0" destOrd="0" presId="urn:microsoft.com/office/officeart/2005/8/layout/hierarchy3"/>
    <dgm:cxn modelId="{5A5EA337-8A79-1A48-9D00-ED0F234EBB24}" type="presOf" srcId="{6E923004-6E0A-3840-8DDA-FECCC50CBA8B}" destId="{3C973D83-069B-3949-8813-D0436599EB4D}" srcOrd="0" destOrd="0" presId="urn:microsoft.com/office/officeart/2005/8/layout/hierarchy3"/>
    <dgm:cxn modelId="{31783438-984E-9D4F-92B3-1B49469CBF63}" srcId="{E85A3063-28DD-8C48-BDD9-FA505B566570}" destId="{D8B7FF3C-4B70-A544-8960-427A236952CF}" srcOrd="1" destOrd="0" parTransId="{66390F5D-EEDF-764B-8070-18860C09781B}" sibTransId="{7B6CAF37-D002-0D43-B58D-01147E0A0C4D}"/>
    <dgm:cxn modelId="{228A363B-3667-C447-8E62-32F1E2ACE1EF}" type="presOf" srcId="{D8B7FF3C-4B70-A544-8960-427A236952CF}" destId="{9B85429F-2C0B-F44D-9224-AFCD2137403F}" srcOrd="0" destOrd="0" presId="urn:microsoft.com/office/officeart/2005/8/layout/hierarchy3"/>
    <dgm:cxn modelId="{B2094143-2A39-E844-B34E-3A7F37A3A5E3}" srcId="{E85A3063-28DD-8C48-BDD9-FA505B566570}" destId="{480A1146-63C3-D049-BA81-C7F7E5A45CEE}" srcOrd="2" destOrd="0" parTransId="{64F696AB-3B32-F84D-8357-877F4F3D870F}" sibTransId="{CDFA5E15-8FE1-9F4E-950F-8F2F7DB53240}"/>
    <dgm:cxn modelId="{33462150-96A4-C441-AF51-63745A67E898}" type="presOf" srcId="{64F696AB-3B32-F84D-8357-877F4F3D870F}" destId="{E3F0F6AB-13C6-2641-917D-8583301C1230}" srcOrd="0" destOrd="0" presId="urn:microsoft.com/office/officeart/2005/8/layout/hierarchy3"/>
    <dgm:cxn modelId="{9D999B57-5701-3C42-9D73-28FDA702491A}" type="presOf" srcId="{1D42E145-3132-7143-B298-486CBBCC02B1}" destId="{D163A838-8662-DF4C-9F50-03C21E8FEEA2}" srcOrd="0" destOrd="0" presId="urn:microsoft.com/office/officeart/2005/8/layout/hierarchy3"/>
    <dgm:cxn modelId="{C4EE4D58-D6D6-1F43-948A-5C92EF02E358}" type="presOf" srcId="{72F75B74-7F81-D541-B68B-02A5F9571ED9}" destId="{2EA7D2D6-8BCE-0944-A08B-F38417E91BF2}" srcOrd="1" destOrd="0" presId="urn:microsoft.com/office/officeart/2005/8/layout/hierarchy3"/>
    <dgm:cxn modelId="{FEA3ED5A-59BA-1C4B-A833-EFAE4CA1C141}" type="presOf" srcId="{E85A3063-28DD-8C48-BDD9-FA505B566570}" destId="{B299D31D-751D-B849-8EFD-96B836AD93B5}" srcOrd="1" destOrd="0" presId="urn:microsoft.com/office/officeart/2005/8/layout/hierarchy3"/>
    <dgm:cxn modelId="{74CC665C-C348-9244-B4B7-5517B59F614C}" type="presOf" srcId="{B7AB8855-E097-324A-BA4A-F510C31A5A1F}" destId="{1717200B-C221-0E49-84ED-7676CDBA1137}" srcOrd="0" destOrd="0" presId="urn:microsoft.com/office/officeart/2005/8/layout/hierarchy3"/>
    <dgm:cxn modelId="{FBB5D65F-E4CF-974F-A5DC-60F0E6B44681}" type="presOf" srcId="{66390F5D-EEDF-764B-8070-18860C09781B}" destId="{86FBE5A3-224C-D448-A5AD-BE2F6D18D3C9}" srcOrd="0" destOrd="0" presId="urn:microsoft.com/office/officeart/2005/8/layout/hierarchy3"/>
    <dgm:cxn modelId="{4FE1466B-AF0B-2F44-9F3E-9B5E51E82C2B}" type="presOf" srcId="{C1B27CCC-6E02-BA47-8D12-39948FF7F713}" destId="{0FECC39F-DCEA-C047-A771-CC5802FDC057}" srcOrd="0" destOrd="0" presId="urn:microsoft.com/office/officeart/2005/8/layout/hierarchy3"/>
    <dgm:cxn modelId="{26A8C571-DBB9-6441-ABB4-1D7CEA4BCC8B}" type="presOf" srcId="{84D15906-BEBF-7842-9B1B-8DE42D7B73A6}" destId="{74F87C30-8AB8-5247-8813-6D0907CA53E5}" srcOrd="0" destOrd="0" presId="urn:microsoft.com/office/officeart/2005/8/layout/hierarchy3"/>
    <dgm:cxn modelId="{279F707F-1A13-C74E-BBF7-D2EDCAC56AC1}" srcId="{5EB5873D-F77F-5146-9A9F-F9D9334F83EA}" destId="{61A06F64-7850-AB43-AD64-F332C44D9BAB}" srcOrd="2" destOrd="0" parTransId="{7B21A8EA-2A12-874B-A333-B387648F9312}" sibTransId="{47EA8D2A-5BAF-9343-94C6-437FAFC80196}"/>
    <dgm:cxn modelId="{F690B87F-D9D9-0243-AD64-941BB557AA68}" srcId="{72F75B74-7F81-D541-B68B-02A5F9571ED9}" destId="{C1B27CCC-6E02-BA47-8D12-39948FF7F713}" srcOrd="0" destOrd="0" parTransId="{2FB7D671-DBA2-1546-8A91-F22C14DB440E}" sibTransId="{2C2FF7CD-DF66-B34D-915D-C9C56C59B809}"/>
    <dgm:cxn modelId="{11CA9881-EB9E-A643-8FDA-0C9236D8B81B}" type="presOf" srcId="{3910637F-8F57-0545-8E1E-BBE5B8DE55AB}" destId="{75548245-D15E-4740-8E8D-E79959D6308E}" srcOrd="0" destOrd="0" presId="urn:microsoft.com/office/officeart/2005/8/layout/hierarchy3"/>
    <dgm:cxn modelId="{7A21A88F-8FDA-DF46-8716-98AF0242659C}" srcId="{E85A3063-28DD-8C48-BDD9-FA505B566570}" destId="{6E923004-6E0A-3840-8DDA-FECCC50CBA8B}" srcOrd="3" destOrd="0" parTransId="{361FD0BE-97A5-674C-B94C-60594F221CDE}" sibTransId="{495C7B52-BFC1-C945-B13F-813A1072B8C7}"/>
    <dgm:cxn modelId="{36AF2193-8056-604F-9454-0C5397236E52}" type="presOf" srcId="{5A3D5C49-3C2B-DB4B-9CA6-E3DFB0FE9CE9}" destId="{CD92B964-ACB7-F742-BFCD-FE77DFAD7FF0}" srcOrd="0" destOrd="0" presId="urn:microsoft.com/office/officeart/2005/8/layout/hierarchy3"/>
    <dgm:cxn modelId="{19CB1897-1DBA-E746-A730-893128277A65}" srcId="{72F75B74-7F81-D541-B68B-02A5F9571ED9}" destId="{84D15906-BEBF-7842-9B1B-8DE42D7B73A6}" srcOrd="2" destOrd="0" parTransId="{B7AB8855-E097-324A-BA4A-F510C31A5A1F}" sibTransId="{6E014090-799E-A04C-95A8-C936579C829C}"/>
    <dgm:cxn modelId="{7205289C-4AB3-814A-A7FC-7E7DBE1C72F5}" srcId="{E85A3063-28DD-8C48-BDD9-FA505B566570}" destId="{5A3D5C49-3C2B-DB4B-9CA6-E3DFB0FE9CE9}" srcOrd="0" destOrd="0" parTransId="{6E6C00C2-0FD9-8943-ABCD-D6D1A421D918}" sibTransId="{EBE8DAE9-D882-5A41-85F0-9B03BE2ED727}"/>
    <dgm:cxn modelId="{0FB911A9-6441-D340-A867-248D450B9896}" type="presOf" srcId="{61A06F64-7850-AB43-AD64-F332C44D9BAB}" destId="{5721D4EF-9D3D-7140-A9F8-B2B1FCA67875}" srcOrd="0" destOrd="0" presId="urn:microsoft.com/office/officeart/2005/8/layout/hierarchy3"/>
    <dgm:cxn modelId="{9F1484AE-0100-824D-834B-41BFDE569B68}" srcId="{72F75B74-7F81-D541-B68B-02A5F9571ED9}" destId="{C36BA937-680A-6B4A-8BCB-49D4C9BEB183}" srcOrd="3" destOrd="0" parTransId="{825444C0-C21D-6D4A-A529-3EB753CD90D3}" sibTransId="{9357295A-3700-4F4A-A2AB-B5F3123485AC}"/>
    <dgm:cxn modelId="{C43D51BE-846B-8043-AD44-16D716E6373B}" type="presOf" srcId="{72F75B74-7F81-D541-B68B-02A5F9571ED9}" destId="{0866503F-EEBE-3A45-BBAB-19F8708312E0}" srcOrd="0" destOrd="0" presId="urn:microsoft.com/office/officeart/2005/8/layout/hierarchy3"/>
    <dgm:cxn modelId="{B61150BF-D073-8B45-9E50-9DA3B7DF45A4}" type="presOf" srcId="{61A06F64-7850-AB43-AD64-F332C44D9BAB}" destId="{25994738-24B3-374F-850F-71305734F5A3}" srcOrd="1" destOrd="0" presId="urn:microsoft.com/office/officeart/2005/8/layout/hierarchy3"/>
    <dgm:cxn modelId="{F6DCACC7-F450-844B-A217-C2E924D062FF}" type="presOf" srcId="{625D6BFF-8B2E-8849-B575-FBA13FAD5CD4}" destId="{C8451772-D8E1-B54F-BFFF-F6ADE93952AF}" srcOrd="0" destOrd="0" presId="urn:microsoft.com/office/officeart/2005/8/layout/hierarchy3"/>
    <dgm:cxn modelId="{0F59E1CC-A73B-2A48-BA19-E5207B9D7571}" type="presOf" srcId="{88FAA09C-5F43-A145-8C39-F891DCA3A52F}" destId="{16C49AE7-3BF4-4F4E-91C0-239B572876C0}" srcOrd="0" destOrd="0" presId="urn:microsoft.com/office/officeart/2005/8/layout/hierarchy3"/>
    <dgm:cxn modelId="{6B5316CD-6125-4445-8991-EB1D2B0512FE}" type="presOf" srcId="{436A3A87-12E1-654C-83BD-C79C71AAAFD5}" destId="{64C81B67-3920-7946-A89A-49E1F7CCB211}" srcOrd="0" destOrd="0" presId="urn:microsoft.com/office/officeart/2005/8/layout/hierarchy3"/>
    <dgm:cxn modelId="{D82C6AD0-FD6C-0646-B582-F6A1A127A9D7}" type="presOf" srcId="{2FB7D671-DBA2-1546-8A91-F22C14DB440E}" destId="{D4795152-C3A7-4949-A06B-9E3F96A3BDCF}" srcOrd="0" destOrd="0" presId="urn:microsoft.com/office/officeart/2005/8/layout/hierarchy3"/>
    <dgm:cxn modelId="{43CA51E2-6048-D346-A9D5-ADAC9EA118AA}" type="presOf" srcId="{361FD0BE-97A5-674C-B94C-60594F221CDE}" destId="{283CA88A-4E54-1446-9F08-A1CFC6853240}" srcOrd="0" destOrd="0" presId="urn:microsoft.com/office/officeart/2005/8/layout/hierarchy3"/>
    <dgm:cxn modelId="{D8FE99EB-CF1F-994B-BA3B-FB6B34FFE4B2}" type="presOf" srcId="{5EB5873D-F77F-5146-9A9F-F9D9334F83EA}" destId="{90A20427-6D61-DF4F-91A9-27ECEC830207}" srcOrd="0" destOrd="0" presId="urn:microsoft.com/office/officeart/2005/8/layout/hierarchy3"/>
    <dgm:cxn modelId="{0F8D4FEF-2CFE-A648-806C-99EB2AB885D4}" type="presOf" srcId="{C36BA937-680A-6B4A-8BCB-49D4C9BEB183}" destId="{928F13D3-90EB-004B-A99D-FAF6E37C471D}" srcOrd="0" destOrd="0" presId="urn:microsoft.com/office/officeart/2005/8/layout/hierarchy3"/>
    <dgm:cxn modelId="{494D3EF5-562A-4249-ADBD-C212D2E19F7D}" type="presOf" srcId="{E85A3063-28DD-8C48-BDD9-FA505B566570}" destId="{0E696EC9-E392-E447-926E-9CC66BAC0C5D}" srcOrd="0" destOrd="0" presId="urn:microsoft.com/office/officeart/2005/8/layout/hierarchy3"/>
    <dgm:cxn modelId="{8273C1FA-D990-1547-A6E5-1B84D54A4823}" type="presOf" srcId="{6E6C00C2-0FD9-8943-ABCD-D6D1A421D918}" destId="{CDEDBF8B-087A-3D45-8195-29382D0F1365}" srcOrd="0" destOrd="0" presId="urn:microsoft.com/office/officeart/2005/8/layout/hierarchy3"/>
    <dgm:cxn modelId="{EE064A2C-ACD5-184C-A35B-4F53D5450A01}" type="presParOf" srcId="{90A20427-6D61-DF4F-91A9-27ECEC830207}" destId="{B707A594-B391-4744-AA79-356BF9E833E5}" srcOrd="0" destOrd="0" presId="urn:microsoft.com/office/officeart/2005/8/layout/hierarchy3"/>
    <dgm:cxn modelId="{F927FE68-8B37-B245-8F90-646581AFA54D}" type="presParOf" srcId="{B707A594-B391-4744-AA79-356BF9E833E5}" destId="{5D5DA051-A0DC-A048-9507-9669EFAB6CBB}" srcOrd="0" destOrd="0" presId="urn:microsoft.com/office/officeart/2005/8/layout/hierarchy3"/>
    <dgm:cxn modelId="{C43D0229-7BB0-5E49-A369-701FA6F5DACD}" type="presParOf" srcId="{5D5DA051-A0DC-A048-9507-9669EFAB6CBB}" destId="{0E696EC9-E392-E447-926E-9CC66BAC0C5D}" srcOrd="0" destOrd="0" presId="urn:microsoft.com/office/officeart/2005/8/layout/hierarchy3"/>
    <dgm:cxn modelId="{1FAFEB98-D161-F748-B850-7B4620184571}" type="presParOf" srcId="{5D5DA051-A0DC-A048-9507-9669EFAB6CBB}" destId="{B299D31D-751D-B849-8EFD-96B836AD93B5}" srcOrd="1" destOrd="0" presId="urn:microsoft.com/office/officeart/2005/8/layout/hierarchy3"/>
    <dgm:cxn modelId="{3B0EED9F-04D7-8249-B987-F6D73CA7F513}" type="presParOf" srcId="{B707A594-B391-4744-AA79-356BF9E833E5}" destId="{0BB2C134-0717-C44C-B75C-DF897C52D7DA}" srcOrd="1" destOrd="0" presId="urn:microsoft.com/office/officeart/2005/8/layout/hierarchy3"/>
    <dgm:cxn modelId="{4B7309BF-CED1-BF4C-83C1-507D3E41D0F5}" type="presParOf" srcId="{0BB2C134-0717-C44C-B75C-DF897C52D7DA}" destId="{CDEDBF8B-087A-3D45-8195-29382D0F1365}" srcOrd="0" destOrd="0" presId="urn:microsoft.com/office/officeart/2005/8/layout/hierarchy3"/>
    <dgm:cxn modelId="{75252672-AD45-894E-BE5B-87181DCCEE3C}" type="presParOf" srcId="{0BB2C134-0717-C44C-B75C-DF897C52D7DA}" destId="{CD92B964-ACB7-F742-BFCD-FE77DFAD7FF0}" srcOrd="1" destOrd="0" presId="urn:microsoft.com/office/officeart/2005/8/layout/hierarchy3"/>
    <dgm:cxn modelId="{B9B9232F-3BE1-2F46-8124-B3E6D66B79BE}" type="presParOf" srcId="{0BB2C134-0717-C44C-B75C-DF897C52D7DA}" destId="{86FBE5A3-224C-D448-A5AD-BE2F6D18D3C9}" srcOrd="2" destOrd="0" presId="urn:microsoft.com/office/officeart/2005/8/layout/hierarchy3"/>
    <dgm:cxn modelId="{F3E0B1A8-8BCF-9045-A721-AF0896A8F9C0}" type="presParOf" srcId="{0BB2C134-0717-C44C-B75C-DF897C52D7DA}" destId="{9B85429F-2C0B-F44D-9224-AFCD2137403F}" srcOrd="3" destOrd="0" presId="urn:microsoft.com/office/officeart/2005/8/layout/hierarchy3"/>
    <dgm:cxn modelId="{277840CD-BA7C-B24F-A7A7-2AF8B09EDE49}" type="presParOf" srcId="{0BB2C134-0717-C44C-B75C-DF897C52D7DA}" destId="{E3F0F6AB-13C6-2641-917D-8583301C1230}" srcOrd="4" destOrd="0" presId="urn:microsoft.com/office/officeart/2005/8/layout/hierarchy3"/>
    <dgm:cxn modelId="{D9926ED6-1F47-C746-B12E-9F9DB417D796}" type="presParOf" srcId="{0BB2C134-0717-C44C-B75C-DF897C52D7DA}" destId="{D0C129C1-2F16-FE45-8368-72788DCF8AB5}" srcOrd="5" destOrd="0" presId="urn:microsoft.com/office/officeart/2005/8/layout/hierarchy3"/>
    <dgm:cxn modelId="{F06D0B52-E9BB-4549-AD53-AB1F31CD548A}" type="presParOf" srcId="{0BB2C134-0717-C44C-B75C-DF897C52D7DA}" destId="{283CA88A-4E54-1446-9F08-A1CFC6853240}" srcOrd="6" destOrd="0" presId="urn:microsoft.com/office/officeart/2005/8/layout/hierarchy3"/>
    <dgm:cxn modelId="{4BBEAD6B-BA66-3247-840A-2C32DD10FBFE}" type="presParOf" srcId="{0BB2C134-0717-C44C-B75C-DF897C52D7DA}" destId="{3C973D83-069B-3949-8813-D0436599EB4D}" srcOrd="7" destOrd="0" presId="urn:microsoft.com/office/officeart/2005/8/layout/hierarchy3"/>
    <dgm:cxn modelId="{0A5AAA46-AED4-B44B-A266-ACB2AB776B77}" type="presParOf" srcId="{90A20427-6D61-DF4F-91A9-27ECEC830207}" destId="{2DA4E191-4D29-4F41-8A9D-9902E4DB69F0}" srcOrd="1" destOrd="0" presId="urn:microsoft.com/office/officeart/2005/8/layout/hierarchy3"/>
    <dgm:cxn modelId="{2944FB31-CFA2-1E44-B730-90FBAF6A5A9D}" type="presParOf" srcId="{2DA4E191-4D29-4F41-8A9D-9902E4DB69F0}" destId="{BC404A1F-0B9D-FA43-933B-5D7BCDC41B72}" srcOrd="0" destOrd="0" presId="urn:microsoft.com/office/officeart/2005/8/layout/hierarchy3"/>
    <dgm:cxn modelId="{6E92084B-4102-994B-B0A2-24C4460B2D0B}" type="presParOf" srcId="{BC404A1F-0B9D-FA43-933B-5D7BCDC41B72}" destId="{0866503F-EEBE-3A45-BBAB-19F8708312E0}" srcOrd="0" destOrd="0" presId="urn:microsoft.com/office/officeart/2005/8/layout/hierarchy3"/>
    <dgm:cxn modelId="{48169662-DBF1-5647-893F-6165DE14EB82}" type="presParOf" srcId="{BC404A1F-0B9D-FA43-933B-5D7BCDC41B72}" destId="{2EA7D2D6-8BCE-0944-A08B-F38417E91BF2}" srcOrd="1" destOrd="0" presId="urn:microsoft.com/office/officeart/2005/8/layout/hierarchy3"/>
    <dgm:cxn modelId="{4EFFE4BA-97BE-7946-B4DB-C65E1FF4047A}" type="presParOf" srcId="{2DA4E191-4D29-4F41-8A9D-9902E4DB69F0}" destId="{B0A3A641-B4ED-EF48-AB74-0F61C5757FD3}" srcOrd="1" destOrd="0" presId="urn:microsoft.com/office/officeart/2005/8/layout/hierarchy3"/>
    <dgm:cxn modelId="{D9041C56-9EEC-214D-9D8A-99FF6EC580DC}" type="presParOf" srcId="{B0A3A641-B4ED-EF48-AB74-0F61C5757FD3}" destId="{D4795152-C3A7-4949-A06B-9E3F96A3BDCF}" srcOrd="0" destOrd="0" presId="urn:microsoft.com/office/officeart/2005/8/layout/hierarchy3"/>
    <dgm:cxn modelId="{B498A5F4-A406-544A-AA1E-8766FBDD1634}" type="presParOf" srcId="{B0A3A641-B4ED-EF48-AB74-0F61C5757FD3}" destId="{0FECC39F-DCEA-C047-A771-CC5802FDC057}" srcOrd="1" destOrd="0" presId="urn:microsoft.com/office/officeart/2005/8/layout/hierarchy3"/>
    <dgm:cxn modelId="{0405D3B3-E90B-2643-BB7D-B0D20E5AB422}" type="presParOf" srcId="{B0A3A641-B4ED-EF48-AB74-0F61C5757FD3}" destId="{D163A838-8662-DF4C-9F50-03C21E8FEEA2}" srcOrd="2" destOrd="0" presId="urn:microsoft.com/office/officeart/2005/8/layout/hierarchy3"/>
    <dgm:cxn modelId="{4531B906-E8E1-DB40-A4ED-889B7A85F7B8}" type="presParOf" srcId="{B0A3A641-B4ED-EF48-AB74-0F61C5757FD3}" destId="{75548245-D15E-4740-8E8D-E79959D6308E}" srcOrd="3" destOrd="0" presId="urn:microsoft.com/office/officeart/2005/8/layout/hierarchy3"/>
    <dgm:cxn modelId="{8371308B-0139-C543-99FD-D05699310D4B}" type="presParOf" srcId="{B0A3A641-B4ED-EF48-AB74-0F61C5757FD3}" destId="{1717200B-C221-0E49-84ED-7676CDBA1137}" srcOrd="4" destOrd="0" presId="urn:microsoft.com/office/officeart/2005/8/layout/hierarchy3"/>
    <dgm:cxn modelId="{3E7014EF-6FDB-5E4E-8F1D-E0C206EFFE86}" type="presParOf" srcId="{B0A3A641-B4ED-EF48-AB74-0F61C5757FD3}" destId="{74F87C30-8AB8-5247-8813-6D0907CA53E5}" srcOrd="5" destOrd="0" presId="urn:microsoft.com/office/officeart/2005/8/layout/hierarchy3"/>
    <dgm:cxn modelId="{D60E6648-F186-0340-9D9F-AF4801CBB972}" type="presParOf" srcId="{B0A3A641-B4ED-EF48-AB74-0F61C5757FD3}" destId="{CC262319-DA24-EC44-ABD5-A758BE508D7B}" srcOrd="6" destOrd="0" presId="urn:microsoft.com/office/officeart/2005/8/layout/hierarchy3"/>
    <dgm:cxn modelId="{351011D1-D301-624F-8BCA-442C42CD2CD0}" type="presParOf" srcId="{B0A3A641-B4ED-EF48-AB74-0F61C5757FD3}" destId="{928F13D3-90EB-004B-A99D-FAF6E37C471D}" srcOrd="7" destOrd="0" presId="urn:microsoft.com/office/officeart/2005/8/layout/hierarchy3"/>
    <dgm:cxn modelId="{303D9B18-F840-FB44-B3D8-3106AD570BFD}" type="presParOf" srcId="{90A20427-6D61-DF4F-91A9-27ECEC830207}" destId="{FB204EC9-F2B4-2F4A-90B6-D0F48D910B0E}" srcOrd="2" destOrd="0" presId="urn:microsoft.com/office/officeart/2005/8/layout/hierarchy3"/>
    <dgm:cxn modelId="{654B3472-B649-5B42-BB78-83ABE1660A5C}" type="presParOf" srcId="{FB204EC9-F2B4-2F4A-90B6-D0F48D910B0E}" destId="{9A5B8ED8-7839-C547-968B-90986DEFA36C}" srcOrd="0" destOrd="0" presId="urn:microsoft.com/office/officeart/2005/8/layout/hierarchy3"/>
    <dgm:cxn modelId="{659DDDD1-2D90-D24B-B811-C6AD4367873C}" type="presParOf" srcId="{9A5B8ED8-7839-C547-968B-90986DEFA36C}" destId="{5721D4EF-9D3D-7140-A9F8-B2B1FCA67875}" srcOrd="0" destOrd="0" presId="urn:microsoft.com/office/officeart/2005/8/layout/hierarchy3"/>
    <dgm:cxn modelId="{696061F6-3867-7E4D-AD0E-0B922EF1CFDE}" type="presParOf" srcId="{9A5B8ED8-7839-C547-968B-90986DEFA36C}" destId="{25994738-24B3-374F-850F-71305734F5A3}" srcOrd="1" destOrd="0" presId="urn:microsoft.com/office/officeart/2005/8/layout/hierarchy3"/>
    <dgm:cxn modelId="{1DDCA797-E39C-A145-9978-5D677BCB0EA6}" type="presParOf" srcId="{FB204EC9-F2B4-2F4A-90B6-D0F48D910B0E}" destId="{21BDFA99-F63D-2049-99B7-E6A0B9195778}" srcOrd="1" destOrd="0" presId="urn:microsoft.com/office/officeart/2005/8/layout/hierarchy3"/>
    <dgm:cxn modelId="{78465A4D-E9DE-A24C-9DFA-6FB6B89A805D}" type="presParOf" srcId="{21BDFA99-F63D-2049-99B7-E6A0B9195778}" destId="{C8451772-D8E1-B54F-BFFF-F6ADE93952AF}" srcOrd="0" destOrd="0" presId="urn:microsoft.com/office/officeart/2005/8/layout/hierarchy3"/>
    <dgm:cxn modelId="{99835202-904E-804C-BFAF-FA4666302260}" type="presParOf" srcId="{21BDFA99-F63D-2049-99B7-E6A0B9195778}" destId="{2D1C855D-B67B-BC4F-B4BE-79084947C4F5}" srcOrd="1" destOrd="0" presId="urn:microsoft.com/office/officeart/2005/8/layout/hierarchy3"/>
    <dgm:cxn modelId="{449A9DAA-5380-7948-9226-27737539761D}" type="presParOf" srcId="{21BDFA99-F63D-2049-99B7-E6A0B9195778}" destId="{64C81B67-3920-7946-A89A-49E1F7CCB211}" srcOrd="2" destOrd="0" presId="urn:microsoft.com/office/officeart/2005/8/layout/hierarchy3"/>
    <dgm:cxn modelId="{1827B4FC-FF6A-A041-901D-61B026E57337}" type="presParOf" srcId="{21BDFA99-F63D-2049-99B7-E6A0B9195778}" destId="{16C49AE7-3BF4-4F4E-91C0-239B572876C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360306-A3FD-6E49-BEE8-57744A66D0F6}" type="doc">
      <dgm:prSet loTypeId="urn:microsoft.com/office/officeart/2005/8/layout/matrix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5CA744E-D0AD-304A-A44C-357234841C67}">
      <dgm:prSet phldrT="[Texto]" custT="1"/>
      <dgm:spPr>
        <a:solidFill>
          <a:srgbClr val="FFC000"/>
        </a:solidFill>
      </dgm:spPr>
      <dgm:t>
        <a:bodyPr/>
        <a:lstStyle/>
        <a:p>
          <a:r>
            <a:rPr lang="pt-BR" sz="2400" dirty="0"/>
            <a:t>Dimensões apuratórias</a:t>
          </a:r>
        </a:p>
      </dgm:t>
    </dgm:pt>
    <dgm:pt modelId="{225BB900-2B18-3F48-B93E-4B767FA25D26}" type="parTrans" cxnId="{93527261-5CE5-DD4A-A5D6-151AAA78DD0A}">
      <dgm:prSet/>
      <dgm:spPr/>
      <dgm:t>
        <a:bodyPr/>
        <a:lstStyle/>
        <a:p>
          <a:endParaRPr lang="pt-BR" sz="2000"/>
        </a:p>
      </dgm:t>
    </dgm:pt>
    <dgm:pt modelId="{64722A0A-E566-3543-B838-6B54AF2E622F}" type="sibTrans" cxnId="{93527261-5CE5-DD4A-A5D6-151AAA78DD0A}">
      <dgm:prSet/>
      <dgm:spPr/>
      <dgm:t>
        <a:bodyPr/>
        <a:lstStyle/>
        <a:p>
          <a:endParaRPr lang="pt-BR" sz="2000"/>
        </a:p>
      </dgm:t>
    </dgm:pt>
    <dgm:pt modelId="{427EA523-2F33-274B-BA13-E3890EA554EB}">
      <dgm:prSet phldrT="[Texto]" custT="1"/>
      <dgm:spPr/>
      <dgm:t>
        <a:bodyPr/>
        <a:lstStyle/>
        <a:p>
          <a:endParaRPr lang="pt-BR" sz="2400" dirty="0"/>
        </a:p>
        <a:p>
          <a:r>
            <a:rPr lang="pt-BR" sz="2400" dirty="0">
              <a:solidFill>
                <a:srgbClr val="FFFF00"/>
              </a:solidFill>
            </a:rPr>
            <a:t>DISCIPLINAR</a:t>
          </a:r>
          <a:r>
            <a:rPr lang="pt-BR" sz="2400" dirty="0"/>
            <a:t> </a:t>
          </a:r>
        </a:p>
        <a:p>
          <a:r>
            <a:rPr lang="pt-BR" sz="2400" dirty="0"/>
            <a:t>(PF: </a:t>
          </a:r>
          <a:r>
            <a:rPr lang="pt-BR" sz="2400" dirty="0" err="1"/>
            <a:t>PAD+Sind+TAC</a:t>
          </a:r>
          <a:r>
            <a:rPr lang="pt-BR" sz="2400" dirty="0"/>
            <a:t>)</a:t>
          </a:r>
        </a:p>
        <a:p>
          <a:r>
            <a:rPr lang="pt-BR" sz="2400" dirty="0"/>
            <a:t>(</a:t>
          </a:r>
          <a:r>
            <a:rPr lang="pt-BR" sz="2400" dirty="0" err="1"/>
            <a:t>Advert</a:t>
          </a:r>
          <a:r>
            <a:rPr lang="pt-BR" sz="2400" dirty="0"/>
            <a:t>. a Demissão)</a:t>
          </a:r>
        </a:p>
      </dgm:t>
    </dgm:pt>
    <dgm:pt modelId="{70D9B6D0-21D1-9C41-8FB5-88EDBAB498F1}" type="parTrans" cxnId="{AE10AEBE-8FDE-F54A-8E7A-EEA5632503FC}">
      <dgm:prSet/>
      <dgm:spPr/>
      <dgm:t>
        <a:bodyPr/>
        <a:lstStyle/>
        <a:p>
          <a:endParaRPr lang="pt-BR" sz="2000"/>
        </a:p>
      </dgm:t>
    </dgm:pt>
    <dgm:pt modelId="{250BBC86-10B1-5D4B-A799-D754D5491079}" type="sibTrans" cxnId="{AE10AEBE-8FDE-F54A-8E7A-EEA5632503FC}">
      <dgm:prSet/>
      <dgm:spPr/>
      <dgm:t>
        <a:bodyPr/>
        <a:lstStyle/>
        <a:p>
          <a:endParaRPr lang="pt-BR" sz="2000"/>
        </a:p>
      </dgm:t>
    </dgm:pt>
    <dgm:pt modelId="{673FDB17-3E99-FC4F-B84F-4D3B802B9D21}">
      <dgm:prSet phldrT="[Texto]" custT="1"/>
      <dgm:spPr/>
      <dgm:t>
        <a:bodyPr/>
        <a:lstStyle/>
        <a:p>
          <a:endParaRPr lang="pt-BR" sz="2400" dirty="0"/>
        </a:p>
        <a:p>
          <a:r>
            <a:rPr lang="pt-BR" sz="2400" dirty="0">
              <a:solidFill>
                <a:srgbClr val="FFFF00"/>
              </a:solidFill>
            </a:rPr>
            <a:t>CONTRATUAL</a:t>
          </a:r>
        </a:p>
        <a:p>
          <a:r>
            <a:rPr lang="pt-BR" sz="2400" dirty="0"/>
            <a:t>(PJ: NLLC+MROSC)</a:t>
          </a:r>
        </a:p>
        <a:p>
          <a:r>
            <a:rPr lang="pt-BR" sz="2400" dirty="0"/>
            <a:t>(</a:t>
          </a:r>
          <a:r>
            <a:rPr lang="pt-BR" sz="2400" dirty="0" err="1"/>
            <a:t>Advert</a:t>
          </a:r>
          <a:r>
            <a:rPr lang="pt-BR" sz="2400" dirty="0"/>
            <a:t>. a </a:t>
          </a:r>
          <a:r>
            <a:rPr lang="pt-BR" sz="2400" dirty="0" err="1"/>
            <a:t>Inidoneid</a:t>
          </a:r>
          <a:r>
            <a:rPr lang="pt-BR" sz="2400" dirty="0"/>
            <a:t>.</a:t>
          </a:r>
          <a:br>
            <a:rPr lang="pt-BR" sz="2400" dirty="0"/>
          </a:br>
          <a:r>
            <a:rPr lang="pt-BR" sz="2400" dirty="0"/>
            <a:t>+Multa)</a:t>
          </a:r>
        </a:p>
      </dgm:t>
    </dgm:pt>
    <dgm:pt modelId="{F855D8E6-DB9C-0B43-A385-D8ACB76DDE82}" type="parTrans" cxnId="{8EF18C1E-943A-8447-8EDF-0DD590304F25}">
      <dgm:prSet/>
      <dgm:spPr/>
      <dgm:t>
        <a:bodyPr/>
        <a:lstStyle/>
        <a:p>
          <a:endParaRPr lang="pt-BR" sz="2000"/>
        </a:p>
      </dgm:t>
    </dgm:pt>
    <dgm:pt modelId="{B1A3D47E-16DE-E347-B55A-1FEFEF2C45A6}" type="sibTrans" cxnId="{8EF18C1E-943A-8447-8EDF-0DD590304F25}">
      <dgm:prSet/>
      <dgm:spPr/>
      <dgm:t>
        <a:bodyPr/>
        <a:lstStyle/>
        <a:p>
          <a:endParaRPr lang="pt-BR" sz="2000"/>
        </a:p>
      </dgm:t>
    </dgm:pt>
    <dgm:pt modelId="{0FE2D58C-BAED-CE4E-A6A5-BC6E9406D7FD}">
      <dgm:prSet phldrT="[Texto]" custT="1"/>
      <dgm:spPr/>
      <dgm:t>
        <a:bodyPr/>
        <a:lstStyle/>
        <a:p>
          <a:r>
            <a:rPr lang="pt-BR" sz="2400" dirty="0">
              <a:solidFill>
                <a:srgbClr val="FFFF00"/>
              </a:solidFill>
            </a:rPr>
            <a:t>CRIMINAL/IMPROB.</a:t>
          </a:r>
        </a:p>
        <a:p>
          <a:r>
            <a:rPr lang="pt-BR" sz="2400" dirty="0"/>
            <a:t>(Externa / B.O.)</a:t>
          </a:r>
        </a:p>
        <a:p>
          <a:r>
            <a:rPr lang="pt-BR" sz="2400" dirty="0"/>
            <a:t>(Sobrestar Adm.)</a:t>
          </a:r>
        </a:p>
        <a:p>
          <a:endParaRPr lang="pt-BR" sz="2400" dirty="0"/>
        </a:p>
      </dgm:t>
    </dgm:pt>
    <dgm:pt modelId="{5170600D-21DA-3843-9414-DBD135675A74}" type="parTrans" cxnId="{7997B0D3-AA3B-D746-9A2D-FC63F3F08248}">
      <dgm:prSet/>
      <dgm:spPr/>
      <dgm:t>
        <a:bodyPr/>
        <a:lstStyle/>
        <a:p>
          <a:endParaRPr lang="pt-BR" sz="2000"/>
        </a:p>
      </dgm:t>
    </dgm:pt>
    <dgm:pt modelId="{74D72BD1-2571-7A46-AFBB-26C985D1B8A8}" type="sibTrans" cxnId="{7997B0D3-AA3B-D746-9A2D-FC63F3F08248}">
      <dgm:prSet/>
      <dgm:spPr/>
      <dgm:t>
        <a:bodyPr/>
        <a:lstStyle/>
        <a:p>
          <a:endParaRPr lang="pt-BR" sz="2000"/>
        </a:p>
      </dgm:t>
    </dgm:pt>
    <dgm:pt modelId="{CFEE64D4-7706-8045-A376-37F230D21D7D}">
      <dgm:prSet phldrT="[Texto]" custT="1"/>
      <dgm:spPr/>
      <dgm:t>
        <a:bodyPr/>
        <a:lstStyle/>
        <a:p>
          <a:r>
            <a:rPr lang="pt-BR" sz="2400" dirty="0">
              <a:solidFill>
                <a:srgbClr val="FFFF00"/>
              </a:solidFill>
            </a:rPr>
            <a:t>FINANCEIRA</a:t>
          </a:r>
        </a:p>
        <a:p>
          <a:r>
            <a:rPr lang="pt-BR" sz="2400" dirty="0"/>
            <a:t>(Ressarcir ou TCE)</a:t>
          </a:r>
        </a:p>
        <a:p>
          <a:r>
            <a:rPr lang="pt-BR" sz="2400" dirty="0"/>
            <a:t>(NADA MAIS)</a:t>
          </a:r>
        </a:p>
        <a:p>
          <a:endParaRPr lang="pt-BR" sz="2400" dirty="0"/>
        </a:p>
      </dgm:t>
    </dgm:pt>
    <dgm:pt modelId="{0EBE71E7-7EB9-2346-B7C5-4985CF48ED02}" type="parTrans" cxnId="{5236C64C-016B-7C44-B1D3-9465950EA206}">
      <dgm:prSet/>
      <dgm:spPr/>
      <dgm:t>
        <a:bodyPr/>
        <a:lstStyle/>
        <a:p>
          <a:endParaRPr lang="pt-BR" sz="2000"/>
        </a:p>
      </dgm:t>
    </dgm:pt>
    <dgm:pt modelId="{F8A67FCC-D7A0-9F4A-BF48-5DB56458AD68}" type="sibTrans" cxnId="{5236C64C-016B-7C44-B1D3-9465950EA206}">
      <dgm:prSet/>
      <dgm:spPr/>
      <dgm:t>
        <a:bodyPr/>
        <a:lstStyle/>
        <a:p>
          <a:endParaRPr lang="pt-BR" sz="2000"/>
        </a:p>
      </dgm:t>
    </dgm:pt>
    <dgm:pt modelId="{1B40C84C-0F8A-9E44-903E-D93A4238C538}" type="pres">
      <dgm:prSet presAssocID="{BD360306-A3FD-6E49-BEE8-57744A66D0F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8AE1CDA-6C0E-F947-A8A8-4054E4766932}" type="pres">
      <dgm:prSet presAssocID="{BD360306-A3FD-6E49-BEE8-57744A66D0F6}" presName="matrix" presStyleCnt="0"/>
      <dgm:spPr/>
    </dgm:pt>
    <dgm:pt modelId="{4B9512D9-30C8-E74F-A11E-00735EA86AAE}" type="pres">
      <dgm:prSet presAssocID="{BD360306-A3FD-6E49-BEE8-57744A66D0F6}" presName="tile1" presStyleLbl="node1" presStyleIdx="0" presStyleCnt="4"/>
      <dgm:spPr/>
    </dgm:pt>
    <dgm:pt modelId="{8D718986-68EA-E549-AC13-C16B10CB4D7F}" type="pres">
      <dgm:prSet presAssocID="{BD360306-A3FD-6E49-BEE8-57744A66D0F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F42A250-3164-DD4C-BACF-E7E479F67FF8}" type="pres">
      <dgm:prSet presAssocID="{BD360306-A3FD-6E49-BEE8-57744A66D0F6}" presName="tile2" presStyleLbl="node1" presStyleIdx="1" presStyleCnt="4"/>
      <dgm:spPr/>
    </dgm:pt>
    <dgm:pt modelId="{C5274800-8C02-4B49-B90D-EEFF5F71337A}" type="pres">
      <dgm:prSet presAssocID="{BD360306-A3FD-6E49-BEE8-57744A66D0F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012FC26-7600-2D4E-9572-E5CB9302DA24}" type="pres">
      <dgm:prSet presAssocID="{BD360306-A3FD-6E49-BEE8-57744A66D0F6}" presName="tile3" presStyleLbl="node1" presStyleIdx="2" presStyleCnt="4"/>
      <dgm:spPr/>
    </dgm:pt>
    <dgm:pt modelId="{5F8D9588-D689-1B4F-A3A8-A2DDFA9A4AF9}" type="pres">
      <dgm:prSet presAssocID="{BD360306-A3FD-6E49-BEE8-57744A66D0F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E3B2923-93A0-664C-8D9B-68CDD722F797}" type="pres">
      <dgm:prSet presAssocID="{BD360306-A3FD-6E49-BEE8-57744A66D0F6}" presName="tile4" presStyleLbl="node1" presStyleIdx="3" presStyleCnt="4"/>
      <dgm:spPr/>
    </dgm:pt>
    <dgm:pt modelId="{2FEB17B8-1DEF-6140-8833-37D4A058DDBC}" type="pres">
      <dgm:prSet presAssocID="{BD360306-A3FD-6E49-BEE8-57744A66D0F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44C062AD-1146-5F4B-BEEF-1BEC2D944DBF}" type="pres">
      <dgm:prSet presAssocID="{BD360306-A3FD-6E49-BEE8-57744A66D0F6}" presName="centerTile" presStyleLbl="fgShp" presStyleIdx="0" presStyleCnt="1" custScaleY="72458">
        <dgm:presLayoutVars>
          <dgm:chMax val="0"/>
          <dgm:chPref val="0"/>
        </dgm:presLayoutVars>
      </dgm:prSet>
      <dgm:spPr/>
    </dgm:pt>
  </dgm:ptLst>
  <dgm:cxnLst>
    <dgm:cxn modelId="{19AF990D-FA73-F644-81B8-7F2CC3724E11}" type="presOf" srcId="{CFEE64D4-7706-8045-A376-37F230D21D7D}" destId="{2FEB17B8-1DEF-6140-8833-37D4A058DDBC}" srcOrd="1" destOrd="0" presId="urn:microsoft.com/office/officeart/2005/8/layout/matrix1"/>
    <dgm:cxn modelId="{8EF18C1E-943A-8447-8EDF-0DD590304F25}" srcId="{85CA744E-D0AD-304A-A44C-357234841C67}" destId="{673FDB17-3E99-FC4F-B84F-4D3B802B9D21}" srcOrd="1" destOrd="0" parTransId="{F855D8E6-DB9C-0B43-A385-D8ACB76DDE82}" sibTransId="{B1A3D47E-16DE-E347-B55A-1FEFEF2C45A6}"/>
    <dgm:cxn modelId="{8D1D3E20-6896-AD48-87D9-9F119A090F08}" type="presOf" srcId="{BD360306-A3FD-6E49-BEE8-57744A66D0F6}" destId="{1B40C84C-0F8A-9E44-903E-D93A4238C538}" srcOrd="0" destOrd="0" presId="urn:microsoft.com/office/officeart/2005/8/layout/matrix1"/>
    <dgm:cxn modelId="{9E80C43C-F515-6D42-A0A3-C617667B474C}" type="presOf" srcId="{427EA523-2F33-274B-BA13-E3890EA554EB}" destId="{4B9512D9-30C8-E74F-A11E-00735EA86AAE}" srcOrd="0" destOrd="0" presId="urn:microsoft.com/office/officeart/2005/8/layout/matrix1"/>
    <dgm:cxn modelId="{5236C64C-016B-7C44-B1D3-9465950EA206}" srcId="{85CA744E-D0AD-304A-A44C-357234841C67}" destId="{CFEE64D4-7706-8045-A376-37F230D21D7D}" srcOrd="3" destOrd="0" parTransId="{0EBE71E7-7EB9-2346-B7C5-4985CF48ED02}" sibTransId="{F8A67FCC-D7A0-9F4A-BF48-5DB56458AD68}"/>
    <dgm:cxn modelId="{B72EE64D-5FBE-7C4B-AFAA-7E10B1F8F9FC}" type="presOf" srcId="{CFEE64D4-7706-8045-A376-37F230D21D7D}" destId="{7E3B2923-93A0-664C-8D9B-68CDD722F797}" srcOrd="0" destOrd="0" presId="urn:microsoft.com/office/officeart/2005/8/layout/matrix1"/>
    <dgm:cxn modelId="{DE55015F-E08E-8C48-B568-89226CD9A3B7}" type="presOf" srcId="{673FDB17-3E99-FC4F-B84F-4D3B802B9D21}" destId="{C5274800-8C02-4B49-B90D-EEFF5F71337A}" srcOrd="1" destOrd="0" presId="urn:microsoft.com/office/officeart/2005/8/layout/matrix1"/>
    <dgm:cxn modelId="{93527261-5CE5-DD4A-A5D6-151AAA78DD0A}" srcId="{BD360306-A3FD-6E49-BEE8-57744A66D0F6}" destId="{85CA744E-D0AD-304A-A44C-357234841C67}" srcOrd="0" destOrd="0" parTransId="{225BB900-2B18-3F48-B93E-4B767FA25D26}" sibTransId="{64722A0A-E566-3543-B838-6B54AF2E622F}"/>
    <dgm:cxn modelId="{7FAD4D71-2274-0F4B-8E26-E22D79A534C3}" type="presOf" srcId="{0FE2D58C-BAED-CE4E-A6A5-BC6E9406D7FD}" destId="{9012FC26-7600-2D4E-9572-E5CB9302DA24}" srcOrd="0" destOrd="0" presId="urn:microsoft.com/office/officeart/2005/8/layout/matrix1"/>
    <dgm:cxn modelId="{AFAF397C-E059-D847-9060-BCE956692A43}" type="presOf" srcId="{673FDB17-3E99-FC4F-B84F-4D3B802B9D21}" destId="{5F42A250-3164-DD4C-BACF-E7E479F67FF8}" srcOrd="0" destOrd="0" presId="urn:microsoft.com/office/officeart/2005/8/layout/matrix1"/>
    <dgm:cxn modelId="{AE10AEBE-8FDE-F54A-8E7A-EEA5632503FC}" srcId="{85CA744E-D0AD-304A-A44C-357234841C67}" destId="{427EA523-2F33-274B-BA13-E3890EA554EB}" srcOrd="0" destOrd="0" parTransId="{70D9B6D0-21D1-9C41-8FB5-88EDBAB498F1}" sibTransId="{250BBC86-10B1-5D4B-A799-D754D5491079}"/>
    <dgm:cxn modelId="{2A56A4BF-9430-D440-8112-85736741F69B}" type="presOf" srcId="{85CA744E-D0AD-304A-A44C-357234841C67}" destId="{44C062AD-1146-5F4B-BEEF-1BEC2D944DBF}" srcOrd="0" destOrd="0" presId="urn:microsoft.com/office/officeart/2005/8/layout/matrix1"/>
    <dgm:cxn modelId="{F27A0DD0-FDD2-134F-A57A-B2E3727FA6E5}" type="presOf" srcId="{0FE2D58C-BAED-CE4E-A6A5-BC6E9406D7FD}" destId="{5F8D9588-D689-1B4F-A3A8-A2DDFA9A4AF9}" srcOrd="1" destOrd="0" presId="urn:microsoft.com/office/officeart/2005/8/layout/matrix1"/>
    <dgm:cxn modelId="{7997B0D3-AA3B-D746-9A2D-FC63F3F08248}" srcId="{85CA744E-D0AD-304A-A44C-357234841C67}" destId="{0FE2D58C-BAED-CE4E-A6A5-BC6E9406D7FD}" srcOrd="2" destOrd="0" parTransId="{5170600D-21DA-3843-9414-DBD135675A74}" sibTransId="{74D72BD1-2571-7A46-AFBB-26C985D1B8A8}"/>
    <dgm:cxn modelId="{C5EFEBF9-1638-E741-A80E-7E25B2D1FFF6}" type="presOf" srcId="{427EA523-2F33-274B-BA13-E3890EA554EB}" destId="{8D718986-68EA-E549-AC13-C16B10CB4D7F}" srcOrd="1" destOrd="0" presId="urn:microsoft.com/office/officeart/2005/8/layout/matrix1"/>
    <dgm:cxn modelId="{B77DD864-6866-2448-BF14-91D2B24C5B8D}" type="presParOf" srcId="{1B40C84C-0F8A-9E44-903E-D93A4238C538}" destId="{58AE1CDA-6C0E-F947-A8A8-4054E4766932}" srcOrd="0" destOrd="0" presId="urn:microsoft.com/office/officeart/2005/8/layout/matrix1"/>
    <dgm:cxn modelId="{974AF2AA-7F61-AB44-AF31-2311D6D27DB3}" type="presParOf" srcId="{58AE1CDA-6C0E-F947-A8A8-4054E4766932}" destId="{4B9512D9-30C8-E74F-A11E-00735EA86AAE}" srcOrd="0" destOrd="0" presId="urn:microsoft.com/office/officeart/2005/8/layout/matrix1"/>
    <dgm:cxn modelId="{B73DCD02-8C25-9F4B-9EA7-3D568C70EF26}" type="presParOf" srcId="{58AE1CDA-6C0E-F947-A8A8-4054E4766932}" destId="{8D718986-68EA-E549-AC13-C16B10CB4D7F}" srcOrd="1" destOrd="0" presId="urn:microsoft.com/office/officeart/2005/8/layout/matrix1"/>
    <dgm:cxn modelId="{FDE65652-C020-2E4A-B1B2-498DA5FCED51}" type="presParOf" srcId="{58AE1CDA-6C0E-F947-A8A8-4054E4766932}" destId="{5F42A250-3164-DD4C-BACF-E7E479F67FF8}" srcOrd="2" destOrd="0" presId="urn:microsoft.com/office/officeart/2005/8/layout/matrix1"/>
    <dgm:cxn modelId="{BB672955-144A-DE40-A5F4-D50AD6C85240}" type="presParOf" srcId="{58AE1CDA-6C0E-F947-A8A8-4054E4766932}" destId="{C5274800-8C02-4B49-B90D-EEFF5F71337A}" srcOrd="3" destOrd="0" presId="urn:microsoft.com/office/officeart/2005/8/layout/matrix1"/>
    <dgm:cxn modelId="{B4DD5E83-2DB6-5B4F-8DA1-35612FA9F47C}" type="presParOf" srcId="{58AE1CDA-6C0E-F947-A8A8-4054E4766932}" destId="{9012FC26-7600-2D4E-9572-E5CB9302DA24}" srcOrd="4" destOrd="0" presId="urn:microsoft.com/office/officeart/2005/8/layout/matrix1"/>
    <dgm:cxn modelId="{5E05FF77-87C0-954A-A0D1-EB07A66153BE}" type="presParOf" srcId="{58AE1CDA-6C0E-F947-A8A8-4054E4766932}" destId="{5F8D9588-D689-1B4F-A3A8-A2DDFA9A4AF9}" srcOrd="5" destOrd="0" presId="urn:microsoft.com/office/officeart/2005/8/layout/matrix1"/>
    <dgm:cxn modelId="{204FFEDE-A486-AC45-8546-0DFC0D50BB37}" type="presParOf" srcId="{58AE1CDA-6C0E-F947-A8A8-4054E4766932}" destId="{7E3B2923-93A0-664C-8D9B-68CDD722F797}" srcOrd="6" destOrd="0" presId="urn:microsoft.com/office/officeart/2005/8/layout/matrix1"/>
    <dgm:cxn modelId="{B1528FA3-37E5-7D4D-B1DB-DC3E42F5D15A}" type="presParOf" srcId="{58AE1CDA-6C0E-F947-A8A8-4054E4766932}" destId="{2FEB17B8-1DEF-6140-8833-37D4A058DDBC}" srcOrd="7" destOrd="0" presId="urn:microsoft.com/office/officeart/2005/8/layout/matrix1"/>
    <dgm:cxn modelId="{1FAF4983-F8EA-E646-9FA3-46CDB2B0646A}" type="presParOf" srcId="{1B40C84C-0F8A-9E44-903E-D93A4238C538}" destId="{44C062AD-1146-5F4B-BEEF-1BEC2D944DB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6C0F5A-8F98-E144-9B72-D7540FBA3F9D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3E3471A-B031-774C-864D-00192B4E96E3}">
      <dgm:prSet phldrT="[Texto]" custT="1"/>
      <dgm:spPr/>
      <dgm:t>
        <a:bodyPr/>
        <a:lstStyle/>
        <a:p>
          <a:r>
            <a:rPr lang="pt-BR" sz="1400" dirty="0"/>
            <a:t>Dados Básicos</a:t>
          </a:r>
        </a:p>
      </dgm:t>
    </dgm:pt>
    <dgm:pt modelId="{6BC293CC-DD98-0347-9F7B-A697E7AC1798}" type="parTrans" cxnId="{F7D11F30-8E45-0C4E-903D-EFA062A79F4F}">
      <dgm:prSet/>
      <dgm:spPr/>
      <dgm:t>
        <a:bodyPr/>
        <a:lstStyle/>
        <a:p>
          <a:endParaRPr lang="pt-BR" sz="1200"/>
        </a:p>
      </dgm:t>
    </dgm:pt>
    <dgm:pt modelId="{1809D5E3-E276-3641-AC45-D742CB2CC076}" type="sibTrans" cxnId="{F7D11F30-8E45-0C4E-903D-EFA062A79F4F}">
      <dgm:prSet/>
      <dgm:spPr/>
      <dgm:t>
        <a:bodyPr/>
        <a:lstStyle/>
        <a:p>
          <a:endParaRPr lang="pt-BR" sz="1200"/>
        </a:p>
      </dgm:t>
    </dgm:pt>
    <dgm:pt modelId="{858D1197-61AD-6D49-989C-428468EE0367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200" dirty="0"/>
            <a:t>Procedimento</a:t>
          </a:r>
        </a:p>
      </dgm:t>
    </dgm:pt>
    <dgm:pt modelId="{480426C8-76E4-1048-9401-2D766A401808}" type="parTrans" cxnId="{DBDD7F96-48E5-C544-B63A-844938DB5D8C}">
      <dgm:prSet/>
      <dgm:spPr/>
      <dgm:t>
        <a:bodyPr/>
        <a:lstStyle/>
        <a:p>
          <a:endParaRPr lang="pt-BR" sz="1200"/>
        </a:p>
      </dgm:t>
    </dgm:pt>
    <dgm:pt modelId="{1BDFB62B-9AF7-B644-89F0-7D247488FD8B}" type="sibTrans" cxnId="{DBDD7F96-48E5-C544-B63A-844938DB5D8C}">
      <dgm:prSet/>
      <dgm:spPr/>
      <dgm:t>
        <a:bodyPr/>
        <a:lstStyle/>
        <a:p>
          <a:endParaRPr lang="pt-BR" sz="1200"/>
        </a:p>
      </dgm:t>
    </dgm:pt>
    <dgm:pt modelId="{C86F7843-A915-8841-8DC9-6D1F7B2F03AC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200" dirty="0"/>
            <a:t>Comissão/</a:t>
          </a:r>
        </a:p>
        <a:p>
          <a:r>
            <a:rPr lang="pt-BR" sz="1200" dirty="0"/>
            <a:t>Responsáveis</a:t>
          </a:r>
        </a:p>
      </dgm:t>
    </dgm:pt>
    <dgm:pt modelId="{C296B2F6-4444-4846-A44B-91C2BDD6D4C4}" type="parTrans" cxnId="{5E615834-4C09-774C-BBA3-21631428F17E}">
      <dgm:prSet/>
      <dgm:spPr/>
      <dgm:t>
        <a:bodyPr/>
        <a:lstStyle/>
        <a:p>
          <a:endParaRPr lang="pt-BR" sz="1200"/>
        </a:p>
      </dgm:t>
    </dgm:pt>
    <dgm:pt modelId="{7E8ECCBC-C8EC-EC46-AA4F-89C92BC67061}" type="sibTrans" cxnId="{5E615834-4C09-774C-BBA3-21631428F17E}">
      <dgm:prSet/>
      <dgm:spPr/>
      <dgm:t>
        <a:bodyPr/>
        <a:lstStyle/>
        <a:p>
          <a:endParaRPr lang="pt-BR" sz="1200"/>
        </a:p>
      </dgm:t>
    </dgm:pt>
    <dgm:pt modelId="{9A8F339C-B523-4246-9F64-A2B39910B954}">
      <dgm:prSet phldrT="[Texto]" custT="1"/>
      <dgm:spPr/>
      <dgm:t>
        <a:bodyPr/>
        <a:lstStyle/>
        <a:p>
          <a:r>
            <a:rPr lang="pt-BR" sz="1400" dirty="0"/>
            <a:t>Matriz de Responsabilização</a:t>
          </a:r>
        </a:p>
      </dgm:t>
    </dgm:pt>
    <dgm:pt modelId="{A7DCD46C-C22E-D142-B9F6-AB37A1B83420}" type="parTrans" cxnId="{338277E1-B439-D84D-AAAB-6221A4A91B00}">
      <dgm:prSet/>
      <dgm:spPr/>
      <dgm:t>
        <a:bodyPr/>
        <a:lstStyle/>
        <a:p>
          <a:endParaRPr lang="pt-BR" sz="1200"/>
        </a:p>
      </dgm:t>
    </dgm:pt>
    <dgm:pt modelId="{501CC072-D197-F34B-9D2B-C63159858341}" type="sibTrans" cxnId="{338277E1-B439-D84D-AAAB-6221A4A91B00}">
      <dgm:prSet/>
      <dgm:spPr/>
      <dgm:t>
        <a:bodyPr/>
        <a:lstStyle/>
        <a:p>
          <a:endParaRPr lang="pt-BR" sz="1200"/>
        </a:p>
      </dgm:t>
    </dgm:pt>
    <dgm:pt modelId="{30123CF8-02CF-3B44-9242-A9FFBB5CBBD2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1200" dirty="0"/>
            <a:t>Fato (genérico)</a:t>
          </a:r>
        </a:p>
      </dgm:t>
    </dgm:pt>
    <dgm:pt modelId="{27443DCB-05CA-5B41-AF56-FE75DE76122A}" type="parTrans" cxnId="{CED24F65-9365-FE48-8B22-0A305C56744C}">
      <dgm:prSet/>
      <dgm:spPr/>
      <dgm:t>
        <a:bodyPr/>
        <a:lstStyle/>
        <a:p>
          <a:endParaRPr lang="pt-BR" sz="1200"/>
        </a:p>
      </dgm:t>
    </dgm:pt>
    <dgm:pt modelId="{9C67EFE4-55EC-2447-9DF7-67DCFCCF8036}" type="sibTrans" cxnId="{CED24F65-9365-FE48-8B22-0A305C56744C}">
      <dgm:prSet/>
      <dgm:spPr/>
      <dgm:t>
        <a:bodyPr/>
        <a:lstStyle/>
        <a:p>
          <a:endParaRPr lang="pt-BR" sz="1200"/>
        </a:p>
      </dgm:t>
    </dgm:pt>
    <dgm:pt modelId="{6DE77815-B35B-5D4F-91FC-A5182CF94FFE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200" dirty="0"/>
            <a:t>Agente(</a:t>
          </a:r>
          <a:r>
            <a:rPr lang="pt-BR" sz="1200" dirty="0" err="1"/>
            <a:t>s</a:t>
          </a:r>
          <a:r>
            <a:rPr lang="pt-BR" sz="1200" dirty="0"/>
            <a:t>) </a:t>
          </a:r>
          <a:br>
            <a:rPr lang="pt-BR" sz="1200" dirty="0"/>
          </a:br>
          <a:r>
            <a:rPr lang="pt-BR" sz="1200" dirty="0"/>
            <a:t>(PF ou PJ)</a:t>
          </a:r>
          <a:br>
            <a:rPr lang="pt-BR" sz="1200" dirty="0"/>
          </a:br>
          <a:r>
            <a:rPr lang="pt-BR" sz="1200" dirty="0"/>
            <a:t>(SITUAÇÃO)</a:t>
          </a:r>
        </a:p>
      </dgm:t>
    </dgm:pt>
    <dgm:pt modelId="{8F1E8879-5DF1-2C4A-8D7C-93D3687C306A}" type="parTrans" cxnId="{910F7E8A-916D-3942-BC56-5C389E818283}">
      <dgm:prSet/>
      <dgm:spPr/>
      <dgm:t>
        <a:bodyPr/>
        <a:lstStyle/>
        <a:p>
          <a:endParaRPr lang="pt-BR" sz="1200"/>
        </a:p>
      </dgm:t>
    </dgm:pt>
    <dgm:pt modelId="{C1BA6CF7-760B-E840-B1AD-9152F536B184}" type="sibTrans" cxnId="{910F7E8A-916D-3942-BC56-5C389E818283}">
      <dgm:prSet/>
      <dgm:spPr/>
      <dgm:t>
        <a:bodyPr/>
        <a:lstStyle/>
        <a:p>
          <a:endParaRPr lang="pt-BR" sz="1200"/>
        </a:p>
      </dgm:t>
    </dgm:pt>
    <dgm:pt modelId="{952C4468-EA2C-F14D-9F6F-691D1FC9561C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200" dirty="0"/>
            <a:t>Situação Processo</a:t>
          </a:r>
          <a:br>
            <a:rPr lang="pt-BR" sz="1200" dirty="0"/>
          </a:br>
          <a:r>
            <a:rPr lang="pt-BR" sz="1200" b="1" dirty="0" err="1"/>
            <a:t>Proc</a:t>
          </a:r>
          <a:r>
            <a:rPr lang="pt-BR" sz="1200" b="1" dirty="0"/>
            <a:t> </a:t>
          </a:r>
          <a:r>
            <a:rPr lang="pt-BR" sz="1200" b="1" dirty="0" err="1"/>
            <a:t>x</a:t>
          </a:r>
          <a:r>
            <a:rPr lang="pt-BR" sz="1200" b="1" dirty="0"/>
            <a:t> Agente</a:t>
          </a:r>
        </a:p>
      </dgm:t>
    </dgm:pt>
    <dgm:pt modelId="{0A0072BC-0482-4A45-B9E3-9FDD68AE23B4}" type="parTrans" cxnId="{82A7BADC-12E3-3D40-B114-541BB700B460}">
      <dgm:prSet/>
      <dgm:spPr/>
      <dgm:t>
        <a:bodyPr/>
        <a:lstStyle/>
        <a:p>
          <a:endParaRPr lang="pt-BR" sz="1200"/>
        </a:p>
      </dgm:t>
    </dgm:pt>
    <dgm:pt modelId="{6D33CBDC-6F0F-5D42-B186-586E62F1EE38}" type="sibTrans" cxnId="{82A7BADC-12E3-3D40-B114-541BB700B460}">
      <dgm:prSet/>
      <dgm:spPr/>
      <dgm:t>
        <a:bodyPr/>
        <a:lstStyle/>
        <a:p>
          <a:endParaRPr lang="pt-BR" sz="1200"/>
        </a:p>
      </dgm:t>
    </dgm:pt>
    <dgm:pt modelId="{44F21AE0-C614-134F-9562-8E9CF6CBB974}">
      <dgm:prSet phldrT="[Texto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200" dirty="0"/>
            <a:t>Ato Instaurador</a:t>
          </a:r>
        </a:p>
      </dgm:t>
    </dgm:pt>
    <dgm:pt modelId="{63E8599B-9616-AE44-ADA1-26484CB6014B}" type="parTrans" cxnId="{A14473E1-FD9C-7748-B205-EA396DDB9EFC}">
      <dgm:prSet/>
      <dgm:spPr/>
      <dgm:t>
        <a:bodyPr/>
        <a:lstStyle/>
        <a:p>
          <a:endParaRPr lang="pt-BR" sz="1200"/>
        </a:p>
      </dgm:t>
    </dgm:pt>
    <dgm:pt modelId="{E71D3A60-3B26-164C-B8BC-35B664927B29}" type="sibTrans" cxnId="{A14473E1-FD9C-7748-B205-EA396DDB9EFC}">
      <dgm:prSet/>
      <dgm:spPr/>
      <dgm:t>
        <a:bodyPr/>
        <a:lstStyle/>
        <a:p>
          <a:endParaRPr lang="pt-BR" sz="1200"/>
        </a:p>
      </dgm:t>
    </dgm:pt>
    <dgm:pt modelId="{E800CB27-D1B6-AD42-8878-7C4FE3B5E9A8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1200" dirty="0"/>
            <a:t>Recomendações Comissão</a:t>
          </a:r>
        </a:p>
      </dgm:t>
    </dgm:pt>
    <dgm:pt modelId="{D073F5E3-A284-504C-BF01-C739241ED639}" type="parTrans" cxnId="{7EE99A7B-3482-E744-BB31-B7FBAD4310B7}">
      <dgm:prSet/>
      <dgm:spPr/>
      <dgm:t>
        <a:bodyPr/>
        <a:lstStyle/>
        <a:p>
          <a:endParaRPr lang="pt-BR" sz="1200"/>
        </a:p>
      </dgm:t>
    </dgm:pt>
    <dgm:pt modelId="{94DFDDCB-7C6E-E544-8D2D-EE28FC2E76DC}" type="sibTrans" cxnId="{7EE99A7B-3482-E744-BB31-B7FBAD4310B7}">
      <dgm:prSet/>
      <dgm:spPr/>
      <dgm:t>
        <a:bodyPr/>
        <a:lstStyle/>
        <a:p>
          <a:endParaRPr lang="pt-BR" sz="1200"/>
        </a:p>
      </dgm:t>
    </dgm:pt>
    <dgm:pt modelId="{4742D879-4E8E-8F49-87E3-FB6F28DAC5C1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1200" dirty="0"/>
            <a:t>Conduta(</a:t>
          </a:r>
          <a:r>
            <a:rPr lang="pt-BR" sz="1200" dirty="0" err="1"/>
            <a:t>s</a:t>
          </a:r>
          <a:r>
            <a:rPr lang="pt-BR" sz="1200" dirty="0"/>
            <a:t>) (individual e Classificada</a:t>
          </a:r>
        </a:p>
      </dgm:t>
    </dgm:pt>
    <dgm:pt modelId="{248A5936-8BA0-FE4E-8645-5ED725BB3B56}" type="parTrans" cxnId="{BBF3E4F3-C72E-B243-8F71-EFBA8259D4BB}">
      <dgm:prSet/>
      <dgm:spPr/>
      <dgm:t>
        <a:bodyPr/>
        <a:lstStyle/>
        <a:p>
          <a:endParaRPr lang="pt-BR" sz="1200"/>
        </a:p>
      </dgm:t>
    </dgm:pt>
    <dgm:pt modelId="{F957A5E0-3585-1D40-B176-F40524BF3E9F}" type="sibTrans" cxnId="{BBF3E4F3-C72E-B243-8F71-EFBA8259D4BB}">
      <dgm:prSet/>
      <dgm:spPr/>
      <dgm:t>
        <a:bodyPr/>
        <a:lstStyle/>
        <a:p>
          <a:endParaRPr lang="pt-BR" sz="1200"/>
        </a:p>
      </dgm:t>
    </dgm:pt>
    <dgm:pt modelId="{EB927D53-69BD-DD40-9BEE-F023F5225395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sz="1200" dirty="0"/>
            <a:t>Evidências (por conduta)</a:t>
          </a:r>
        </a:p>
      </dgm:t>
    </dgm:pt>
    <dgm:pt modelId="{4C53E4D1-325A-614F-B8C5-2C5368EFE27A}" type="parTrans" cxnId="{6D8FAFB0-984A-A34C-B5F5-489B0722654B}">
      <dgm:prSet/>
      <dgm:spPr/>
      <dgm:t>
        <a:bodyPr/>
        <a:lstStyle/>
        <a:p>
          <a:endParaRPr lang="pt-BR" sz="1200"/>
        </a:p>
      </dgm:t>
    </dgm:pt>
    <dgm:pt modelId="{9DB2ACD5-6906-9149-A82E-6E2C6F5BA722}" type="sibTrans" cxnId="{6D8FAFB0-984A-A34C-B5F5-489B0722654B}">
      <dgm:prSet/>
      <dgm:spPr/>
      <dgm:t>
        <a:bodyPr/>
        <a:lstStyle/>
        <a:p>
          <a:endParaRPr lang="pt-BR" sz="1200"/>
        </a:p>
      </dgm:t>
    </dgm:pt>
    <dgm:pt modelId="{A57AA566-A852-3146-8F82-C5A29E93FFD9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/>
            <a:t>Peças (produzidos no processo)</a:t>
          </a:r>
        </a:p>
      </dgm:t>
    </dgm:pt>
    <dgm:pt modelId="{0BB1C1FF-DBA2-AE40-A7A9-81ABAC0C8D7A}" type="parTrans" cxnId="{551D4498-B0B5-EB40-BED1-6AC16ED6AF00}">
      <dgm:prSet/>
      <dgm:spPr/>
      <dgm:t>
        <a:bodyPr/>
        <a:lstStyle/>
        <a:p>
          <a:endParaRPr lang="pt-BR" sz="1200"/>
        </a:p>
      </dgm:t>
    </dgm:pt>
    <dgm:pt modelId="{C6E9C6EE-2D4C-5A4E-9D3F-6A1A49547918}" type="sibTrans" cxnId="{551D4498-B0B5-EB40-BED1-6AC16ED6AF00}">
      <dgm:prSet/>
      <dgm:spPr/>
      <dgm:t>
        <a:bodyPr/>
        <a:lstStyle/>
        <a:p>
          <a:endParaRPr lang="pt-BR" sz="1200"/>
        </a:p>
      </dgm:t>
    </dgm:pt>
    <dgm:pt modelId="{452478D3-AB93-844B-B0E4-3FE7FA802EA4}">
      <dgm:prSet phldrT="[Texto]" custT="1"/>
      <dgm:spPr/>
      <dgm:t>
        <a:bodyPr/>
        <a:lstStyle/>
        <a:p>
          <a:r>
            <a:rPr lang="pt-BR" sz="1200" dirty="0"/>
            <a:t>Gerar Peças</a:t>
          </a:r>
        </a:p>
      </dgm:t>
    </dgm:pt>
    <dgm:pt modelId="{AC123954-9951-7F4C-B017-75C954023903}" type="parTrans" cxnId="{B5FF687D-A09C-AB47-A0A9-82B1FFFBAD40}">
      <dgm:prSet/>
      <dgm:spPr/>
      <dgm:t>
        <a:bodyPr/>
        <a:lstStyle/>
        <a:p>
          <a:endParaRPr lang="pt-BR" sz="1200"/>
        </a:p>
      </dgm:t>
    </dgm:pt>
    <dgm:pt modelId="{B15B97C0-B8E5-C541-8858-2F36173FD807}" type="sibTrans" cxnId="{B5FF687D-A09C-AB47-A0A9-82B1FFFBAD40}">
      <dgm:prSet/>
      <dgm:spPr/>
      <dgm:t>
        <a:bodyPr/>
        <a:lstStyle/>
        <a:p>
          <a:endParaRPr lang="pt-BR" sz="1200"/>
        </a:p>
      </dgm:t>
    </dgm:pt>
    <dgm:pt modelId="{1B8EF409-0E06-394E-BFBA-FF121E45634B}">
      <dgm:prSet phldrT="[Texto]" custT="1"/>
      <dgm:spPr/>
      <dgm:t>
        <a:bodyPr/>
        <a:lstStyle/>
        <a:p>
          <a:r>
            <a:rPr lang="pt-BR" sz="1200" dirty="0"/>
            <a:t>Assinar</a:t>
          </a:r>
        </a:p>
      </dgm:t>
    </dgm:pt>
    <dgm:pt modelId="{FE57E8E3-F6A2-774F-A42B-D7A608120A5A}" type="parTrans" cxnId="{BF58CF58-49B9-6F41-A75F-866EA4C1FE12}">
      <dgm:prSet/>
      <dgm:spPr/>
      <dgm:t>
        <a:bodyPr/>
        <a:lstStyle/>
        <a:p>
          <a:endParaRPr lang="pt-BR" sz="1200"/>
        </a:p>
      </dgm:t>
    </dgm:pt>
    <dgm:pt modelId="{2334DCDF-DA07-354E-BB83-329BC47F46C7}" type="sibTrans" cxnId="{BF58CF58-49B9-6F41-A75F-866EA4C1FE12}">
      <dgm:prSet/>
      <dgm:spPr/>
      <dgm:t>
        <a:bodyPr/>
        <a:lstStyle/>
        <a:p>
          <a:endParaRPr lang="pt-BR" sz="1200"/>
        </a:p>
      </dgm:t>
    </dgm:pt>
    <dgm:pt modelId="{FF0C8C2D-2087-F845-9EA3-63711C57347C}">
      <dgm:prSet phldrT="[Texto]" custT="1"/>
      <dgm:spPr/>
      <dgm:t>
        <a:bodyPr/>
        <a:lstStyle/>
        <a:p>
          <a:r>
            <a:rPr lang="pt-BR" sz="1200" dirty="0"/>
            <a:t>Enviar para PEC</a:t>
          </a:r>
        </a:p>
      </dgm:t>
    </dgm:pt>
    <dgm:pt modelId="{10F8897D-0EC0-F744-83F0-4AEA67975633}" type="parTrans" cxnId="{C9448037-3C06-D84F-AD78-D0C89E7BFF29}">
      <dgm:prSet/>
      <dgm:spPr/>
      <dgm:t>
        <a:bodyPr/>
        <a:lstStyle/>
        <a:p>
          <a:endParaRPr lang="pt-BR" sz="1200"/>
        </a:p>
      </dgm:t>
    </dgm:pt>
    <dgm:pt modelId="{C6A5A630-F310-764D-BA9C-4968087A71C1}" type="sibTrans" cxnId="{C9448037-3C06-D84F-AD78-D0C89E7BFF29}">
      <dgm:prSet/>
      <dgm:spPr/>
      <dgm:t>
        <a:bodyPr/>
        <a:lstStyle/>
        <a:p>
          <a:endParaRPr lang="pt-BR" sz="1200"/>
        </a:p>
      </dgm:t>
    </dgm:pt>
    <dgm:pt modelId="{C5CE8B07-71F1-F440-956F-21630426E1B6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/>
            <a:t>Anexos</a:t>
          </a:r>
        </a:p>
      </dgm:t>
    </dgm:pt>
    <dgm:pt modelId="{4F735B1D-3FDB-4140-B399-7909DA9DC69F}" type="parTrans" cxnId="{28266BDB-F2F8-7442-B4C7-E3A81A43F3C5}">
      <dgm:prSet/>
      <dgm:spPr/>
      <dgm:t>
        <a:bodyPr/>
        <a:lstStyle/>
        <a:p>
          <a:endParaRPr lang="pt-BR" sz="1200"/>
        </a:p>
      </dgm:t>
    </dgm:pt>
    <dgm:pt modelId="{6D222926-93B7-064C-8740-B36A05463D7E}" type="sibTrans" cxnId="{28266BDB-F2F8-7442-B4C7-E3A81A43F3C5}">
      <dgm:prSet/>
      <dgm:spPr/>
      <dgm:t>
        <a:bodyPr/>
        <a:lstStyle/>
        <a:p>
          <a:endParaRPr lang="pt-BR" sz="1200"/>
        </a:p>
      </dgm:t>
    </dgm:pt>
    <dgm:pt modelId="{CB1E9B5F-130E-D24E-9FE5-59EC431213FA}">
      <dgm:prSet phldrT="[Texto]" custT="1"/>
      <dgm:spPr/>
      <dgm:t>
        <a:bodyPr/>
        <a:lstStyle/>
        <a:p>
          <a:r>
            <a:rPr lang="pt-BR" sz="1200" dirty="0" err="1"/>
            <a:t>Docs</a:t>
          </a:r>
          <a:r>
            <a:rPr lang="pt-BR" sz="1200" dirty="0"/>
            <a:t> coletados (não produzidos</a:t>
          </a:r>
        </a:p>
      </dgm:t>
    </dgm:pt>
    <dgm:pt modelId="{33228C46-971A-F24E-9E3C-8F8B0A9B30E1}" type="parTrans" cxnId="{86543A90-5FBB-7E43-9297-22995CAA9F60}">
      <dgm:prSet/>
      <dgm:spPr/>
      <dgm:t>
        <a:bodyPr/>
        <a:lstStyle/>
        <a:p>
          <a:endParaRPr lang="pt-BR" sz="1200"/>
        </a:p>
      </dgm:t>
    </dgm:pt>
    <dgm:pt modelId="{8F5238B7-D98F-0443-B4EE-338D372FC8D7}" type="sibTrans" cxnId="{86543A90-5FBB-7E43-9297-22995CAA9F60}">
      <dgm:prSet/>
      <dgm:spPr/>
      <dgm:t>
        <a:bodyPr/>
        <a:lstStyle/>
        <a:p>
          <a:endParaRPr lang="pt-BR" sz="1200"/>
        </a:p>
      </dgm:t>
    </dgm:pt>
    <dgm:pt modelId="{4373FA9C-14D5-2C41-BF7F-EE5258474C26}">
      <dgm:prSet phldrT="[Texto]" custT="1"/>
      <dgm:spPr/>
      <dgm:t>
        <a:bodyPr/>
        <a:lstStyle/>
        <a:p>
          <a:r>
            <a:rPr lang="pt-BR" sz="1200" dirty="0"/>
            <a:t>Enviar para PEC</a:t>
          </a:r>
        </a:p>
      </dgm:t>
    </dgm:pt>
    <dgm:pt modelId="{D4047E97-0485-7A4A-A1F0-2C05D7400DAA}" type="parTrans" cxnId="{57FA3D22-D6F7-FA48-98EF-C799C42410D6}">
      <dgm:prSet/>
      <dgm:spPr/>
      <dgm:t>
        <a:bodyPr/>
        <a:lstStyle/>
        <a:p>
          <a:endParaRPr lang="pt-BR" sz="1200"/>
        </a:p>
      </dgm:t>
    </dgm:pt>
    <dgm:pt modelId="{3AE74B10-CF25-3049-98ED-40634ABBB561}" type="sibTrans" cxnId="{57FA3D22-D6F7-FA48-98EF-C799C42410D6}">
      <dgm:prSet/>
      <dgm:spPr/>
      <dgm:t>
        <a:bodyPr/>
        <a:lstStyle/>
        <a:p>
          <a:endParaRPr lang="pt-BR" sz="1200"/>
        </a:p>
      </dgm:t>
    </dgm:pt>
    <dgm:pt modelId="{C08F6BF8-1B23-3E4E-A365-05D13B680ADE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/>
            <a:t>Processo Eletrônico Correicional (PEC)</a:t>
          </a:r>
        </a:p>
      </dgm:t>
    </dgm:pt>
    <dgm:pt modelId="{8814F148-89CE-2B4A-8A05-21F9F67D388A}" type="parTrans" cxnId="{A5921809-11EF-4341-A177-78ECBF373AF7}">
      <dgm:prSet/>
      <dgm:spPr/>
      <dgm:t>
        <a:bodyPr/>
        <a:lstStyle/>
        <a:p>
          <a:endParaRPr lang="pt-BR" sz="1200"/>
        </a:p>
      </dgm:t>
    </dgm:pt>
    <dgm:pt modelId="{92440FD4-ED49-B542-AA2F-A68FC2CAB662}" type="sibTrans" cxnId="{A5921809-11EF-4341-A177-78ECBF373AF7}">
      <dgm:prSet/>
      <dgm:spPr/>
      <dgm:t>
        <a:bodyPr/>
        <a:lstStyle/>
        <a:p>
          <a:endParaRPr lang="pt-BR" sz="1200"/>
        </a:p>
      </dgm:t>
    </dgm:pt>
    <dgm:pt modelId="{B00461DC-C9CE-434C-939A-ADB85A886C5B}">
      <dgm:prSet phldrT="[Texto]" custT="1"/>
      <dgm:spPr/>
      <dgm:t>
        <a:bodyPr/>
        <a:lstStyle/>
        <a:p>
          <a:r>
            <a:rPr lang="pt-BR" sz="1200" dirty="0"/>
            <a:t>Observar Ordem</a:t>
          </a:r>
        </a:p>
      </dgm:t>
    </dgm:pt>
    <dgm:pt modelId="{23EE2268-FB53-D043-B58A-C09D98F4AD15}" type="parTrans" cxnId="{AFAF0AD5-24C7-AB4D-B61A-D4B5431C569E}">
      <dgm:prSet/>
      <dgm:spPr/>
      <dgm:t>
        <a:bodyPr/>
        <a:lstStyle/>
        <a:p>
          <a:endParaRPr lang="pt-BR" sz="1200"/>
        </a:p>
      </dgm:t>
    </dgm:pt>
    <dgm:pt modelId="{1EC21A00-8102-5445-801B-58D700B6FAE6}" type="sibTrans" cxnId="{AFAF0AD5-24C7-AB4D-B61A-D4B5431C569E}">
      <dgm:prSet/>
      <dgm:spPr/>
      <dgm:t>
        <a:bodyPr/>
        <a:lstStyle/>
        <a:p>
          <a:endParaRPr lang="pt-BR" sz="1200"/>
        </a:p>
      </dgm:t>
    </dgm:pt>
    <dgm:pt modelId="{B74A79ED-47D1-F643-838A-7F01A8BB10DA}">
      <dgm:prSet phldrT="[Texto]" custT="1"/>
      <dgm:spPr/>
      <dgm:t>
        <a:bodyPr/>
        <a:lstStyle/>
        <a:p>
          <a:r>
            <a:rPr lang="pt-BR" sz="1200" dirty="0"/>
            <a:t>Acesso externo</a:t>
          </a:r>
        </a:p>
      </dgm:t>
    </dgm:pt>
    <dgm:pt modelId="{514CE5DF-C7DB-D145-A9D0-E2BE52BA15C3}" type="parTrans" cxnId="{1900D7F9-E0C8-A749-90B8-DFB4E6E88F57}">
      <dgm:prSet/>
      <dgm:spPr/>
      <dgm:t>
        <a:bodyPr/>
        <a:lstStyle/>
        <a:p>
          <a:endParaRPr lang="pt-BR" sz="1200"/>
        </a:p>
      </dgm:t>
    </dgm:pt>
    <dgm:pt modelId="{E0471FF2-55E6-D940-980A-6E16ABB48B3F}" type="sibTrans" cxnId="{1900D7F9-E0C8-A749-90B8-DFB4E6E88F57}">
      <dgm:prSet/>
      <dgm:spPr/>
      <dgm:t>
        <a:bodyPr/>
        <a:lstStyle/>
        <a:p>
          <a:endParaRPr lang="pt-BR" sz="1200"/>
        </a:p>
      </dgm:t>
    </dgm:pt>
    <dgm:pt modelId="{14B4972A-68FF-584F-ADBB-A48CEBA38BFD}">
      <dgm:prSet phldrT="[Texto]" custT="1"/>
      <dgm:spPr/>
      <dgm:t>
        <a:bodyPr/>
        <a:lstStyle/>
        <a:p>
          <a:r>
            <a:rPr lang="pt-BR" sz="1200" dirty="0"/>
            <a:t>Tipos – todos, áudio e </a:t>
          </a:r>
          <a:r>
            <a:rPr lang="pt-BR" sz="1200" dirty="0" err="1"/>
            <a:t>video</a:t>
          </a:r>
          <a:endParaRPr lang="pt-BR" sz="1200" dirty="0"/>
        </a:p>
      </dgm:t>
    </dgm:pt>
    <dgm:pt modelId="{A0A90A29-2CC4-CC40-A333-94E0634CB174}" type="parTrans" cxnId="{AF75983F-BDF0-A141-8EEA-124DED62D064}">
      <dgm:prSet/>
      <dgm:spPr/>
      <dgm:t>
        <a:bodyPr/>
        <a:lstStyle/>
        <a:p>
          <a:endParaRPr lang="pt-BR" sz="1200"/>
        </a:p>
      </dgm:t>
    </dgm:pt>
    <dgm:pt modelId="{7255A898-7754-5044-91D2-FBB199F7D272}" type="sibTrans" cxnId="{AF75983F-BDF0-A141-8EEA-124DED62D064}">
      <dgm:prSet/>
      <dgm:spPr/>
      <dgm:t>
        <a:bodyPr/>
        <a:lstStyle/>
        <a:p>
          <a:endParaRPr lang="pt-BR" sz="1200"/>
        </a:p>
      </dgm:t>
    </dgm:pt>
    <dgm:pt modelId="{BF5194AB-66FE-D442-8122-4FFE95E0A77B}">
      <dgm:prSet phldrT="[Texto]" custT="1"/>
      <dgm:spPr/>
      <dgm:t>
        <a:bodyPr/>
        <a:lstStyle/>
        <a:p>
          <a:r>
            <a:rPr lang="pt-BR" sz="1200" dirty="0"/>
            <a:t>Enviar e-mail</a:t>
          </a:r>
        </a:p>
      </dgm:t>
    </dgm:pt>
    <dgm:pt modelId="{977DA883-A148-3E4D-A9DE-C8B65510A174}" type="parTrans" cxnId="{875D9663-60DC-B144-8215-54814B7D32F1}">
      <dgm:prSet/>
      <dgm:spPr/>
      <dgm:t>
        <a:bodyPr/>
        <a:lstStyle/>
        <a:p>
          <a:endParaRPr lang="pt-BR" sz="1200"/>
        </a:p>
      </dgm:t>
    </dgm:pt>
    <dgm:pt modelId="{ACA78DA6-AF09-1341-81FA-1C2AED8F79EF}" type="sibTrans" cxnId="{875D9663-60DC-B144-8215-54814B7D32F1}">
      <dgm:prSet/>
      <dgm:spPr/>
      <dgm:t>
        <a:bodyPr/>
        <a:lstStyle/>
        <a:p>
          <a:endParaRPr lang="pt-BR" sz="1200"/>
        </a:p>
      </dgm:t>
    </dgm:pt>
    <dgm:pt modelId="{5652FBAB-9193-764F-8AEF-2BA85844C85E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400" dirty="0"/>
            <a:t>Atividades e Alertas</a:t>
          </a:r>
        </a:p>
      </dgm:t>
    </dgm:pt>
    <dgm:pt modelId="{3CC15577-E2D6-6445-BC89-F22283F158A2}" type="parTrans" cxnId="{31F88FB5-CB4A-4346-86FA-51D9EACA0BAF}">
      <dgm:prSet/>
      <dgm:spPr/>
      <dgm:t>
        <a:bodyPr/>
        <a:lstStyle/>
        <a:p>
          <a:endParaRPr lang="pt-BR" sz="1200"/>
        </a:p>
      </dgm:t>
    </dgm:pt>
    <dgm:pt modelId="{6DDF97AE-1113-8B4C-B0B7-3692DC8AF294}" type="sibTrans" cxnId="{31F88FB5-CB4A-4346-86FA-51D9EACA0BAF}">
      <dgm:prSet/>
      <dgm:spPr/>
      <dgm:t>
        <a:bodyPr/>
        <a:lstStyle/>
        <a:p>
          <a:endParaRPr lang="pt-BR" sz="1200"/>
        </a:p>
      </dgm:t>
    </dgm:pt>
    <dgm:pt modelId="{FA9C992E-523B-FD4A-9272-FB8023EEA19C}">
      <dgm:prSet phldrT="[Texto]" custT="1"/>
      <dgm:spPr/>
      <dgm:t>
        <a:bodyPr/>
        <a:lstStyle/>
        <a:p>
          <a:r>
            <a:rPr lang="pt-BR" sz="1200" dirty="0"/>
            <a:t>Planejamento dos trabalhos</a:t>
          </a:r>
        </a:p>
      </dgm:t>
    </dgm:pt>
    <dgm:pt modelId="{0C3C5944-79E4-9444-BE12-432C1D886A61}" type="parTrans" cxnId="{CAA376C2-F2FE-2C4E-8261-F59C826B9B6B}">
      <dgm:prSet/>
      <dgm:spPr/>
      <dgm:t>
        <a:bodyPr/>
        <a:lstStyle/>
        <a:p>
          <a:endParaRPr lang="pt-BR" sz="1200"/>
        </a:p>
      </dgm:t>
    </dgm:pt>
    <dgm:pt modelId="{26E22E36-EDCE-4447-9121-FF3FF1198771}" type="sibTrans" cxnId="{CAA376C2-F2FE-2C4E-8261-F59C826B9B6B}">
      <dgm:prSet/>
      <dgm:spPr/>
      <dgm:t>
        <a:bodyPr/>
        <a:lstStyle/>
        <a:p>
          <a:endParaRPr lang="pt-BR" sz="1200"/>
        </a:p>
      </dgm:t>
    </dgm:pt>
    <dgm:pt modelId="{267C1378-8A52-AD4B-91E2-D91553B7C5C6}">
      <dgm:prSet phldrT="[Texto]" custT="1"/>
      <dgm:spPr/>
      <dgm:t>
        <a:bodyPr/>
        <a:lstStyle/>
        <a:p>
          <a:r>
            <a:rPr lang="pt-BR" sz="1200" dirty="0"/>
            <a:t>Alertas de Prazos</a:t>
          </a:r>
        </a:p>
      </dgm:t>
    </dgm:pt>
    <dgm:pt modelId="{DB2EC195-939E-4741-8EC7-5A83D5CDA621}" type="parTrans" cxnId="{6D6883EB-9AFE-314D-937C-947911FA308B}">
      <dgm:prSet/>
      <dgm:spPr/>
      <dgm:t>
        <a:bodyPr/>
        <a:lstStyle/>
        <a:p>
          <a:endParaRPr lang="pt-BR" sz="1200"/>
        </a:p>
      </dgm:t>
    </dgm:pt>
    <dgm:pt modelId="{7749A35A-F22E-814D-9B63-A73E54C8D1D0}" type="sibTrans" cxnId="{6D6883EB-9AFE-314D-937C-947911FA308B}">
      <dgm:prSet/>
      <dgm:spPr/>
      <dgm:t>
        <a:bodyPr/>
        <a:lstStyle/>
        <a:p>
          <a:endParaRPr lang="pt-BR" sz="1200"/>
        </a:p>
      </dgm:t>
    </dgm:pt>
    <dgm:pt modelId="{E951909A-CB52-F740-9185-E13A7F936FE7}" type="pres">
      <dgm:prSet presAssocID="{5B6C0F5A-8F98-E144-9B72-D7540FBA3F9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604C908-2D5F-F947-86D2-27CF673CF8FA}" type="pres">
      <dgm:prSet presAssocID="{53E3471A-B031-774C-864D-00192B4E96E3}" presName="root" presStyleCnt="0"/>
      <dgm:spPr/>
    </dgm:pt>
    <dgm:pt modelId="{8FACF263-9C60-DF4B-9D2B-201A8DE33B98}" type="pres">
      <dgm:prSet presAssocID="{53E3471A-B031-774C-864D-00192B4E96E3}" presName="rootComposite" presStyleCnt="0"/>
      <dgm:spPr/>
    </dgm:pt>
    <dgm:pt modelId="{1C8E5157-3E25-DE44-A2BF-8DFC161D14F3}" type="pres">
      <dgm:prSet presAssocID="{53E3471A-B031-774C-864D-00192B4E96E3}" presName="rootText" presStyleLbl="node1" presStyleIdx="0" presStyleCnt="6" custScaleX="124146" custScaleY="179606"/>
      <dgm:spPr/>
    </dgm:pt>
    <dgm:pt modelId="{BADF1C12-941E-F748-B0A3-60872F25CD4E}" type="pres">
      <dgm:prSet presAssocID="{53E3471A-B031-774C-864D-00192B4E96E3}" presName="rootConnector" presStyleLbl="node1" presStyleIdx="0" presStyleCnt="6"/>
      <dgm:spPr/>
    </dgm:pt>
    <dgm:pt modelId="{02549ABC-C530-884A-905F-296FEF70F8DC}" type="pres">
      <dgm:prSet presAssocID="{53E3471A-B031-774C-864D-00192B4E96E3}" presName="childShape" presStyleCnt="0"/>
      <dgm:spPr/>
    </dgm:pt>
    <dgm:pt modelId="{17A265F4-2492-B74F-A573-F707C6C78F79}" type="pres">
      <dgm:prSet presAssocID="{480426C8-76E4-1048-9401-2D766A401808}" presName="Name13" presStyleLbl="parChTrans1D2" presStyleIdx="0" presStyleCnt="20"/>
      <dgm:spPr/>
    </dgm:pt>
    <dgm:pt modelId="{74D64401-197D-9E4D-BDC9-C5D652286951}" type="pres">
      <dgm:prSet presAssocID="{858D1197-61AD-6D49-989C-428468EE0367}" presName="childText" presStyleLbl="bgAcc1" presStyleIdx="0" presStyleCnt="20" custScaleX="157658">
        <dgm:presLayoutVars>
          <dgm:bulletEnabled val="1"/>
        </dgm:presLayoutVars>
      </dgm:prSet>
      <dgm:spPr/>
    </dgm:pt>
    <dgm:pt modelId="{A3D3A23F-4C58-7E48-BD76-25C964CBF23C}" type="pres">
      <dgm:prSet presAssocID="{0A0072BC-0482-4A45-B9E3-9FDD68AE23B4}" presName="Name13" presStyleLbl="parChTrans1D2" presStyleIdx="1" presStyleCnt="20"/>
      <dgm:spPr/>
    </dgm:pt>
    <dgm:pt modelId="{03ED1DBE-AFBF-0243-A7E7-D94D9FAD4883}" type="pres">
      <dgm:prSet presAssocID="{952C4468-EA2C-F14D-9F6F-691D1FC9561C}" presName="childText" presStyleLbl="bgAcc1" presStyleIdx="1" presStyleCnt="20" custScaleX="157658">
        <dgm:presLayoutVars>
          <dgm:bulletEnabled val="1"/>
        </dgm:presLayoutVars>
      </dgm:prSet>
      <dgm:spPr/>
    </dgm:pt>
    <dgm:pt modelId="{7229FCC3-AA31-B246-8B88-01A9A5339BA9}" type="pres">
      <dgm:prSet presAssocID="{63E8599B-9616-AE44-ADA1-26484CB6014B}" presName="Name13" presStyleLbl="parChTrans1D2" presStyleIdx="2" presStyleCnt="20"/>
      <dgm:spPr/>
    </dgm:pt>
    <dgm:pt modelId="{4A464D49-9E6A-DE49-A9F2-A1BA569A9EE1}" type="pres">
      <dgm:prSet presAssocID="{44F21AE0-C614-134F-9562-8E9CF6CBB974}" presName="childText" presStyleLbl="bgAcc1" presStyleIdx="2" presStyleCnt="20" custScaleX="157658">
        <dgm:presLayoutVars>
          <dgm:bulletEnabled val="1"/>
        </dgm:presLayoutVars>
      </dgm:prSet>
      <dgm:spPr/>
    </dgm:pt>
    <dgm:pt modelId="{74A1E452-BC18-AF4D-851D-1FF8D80DDCB2}" type="pres">
      <dgm:prSet presAssocID="{C296B2F6-4444-4846-A44B-91C2BDD6D4C4}" presName="Name13" presStyleLbl="parChTrans1D2" presStyleIdx="3" presStyleCnt="20"/>
      <dgm:spPr/>
    </dgm:pt>
    <dgm:pt modelId="{F8C7DB06-4445-7B49-8586-282EE82825CB}" type="pres">
      <dgm:prSet presAssocID="{C86F7843-A915-8841-8DC9-6D1F7B2F03AC}" presName="childText" presStyleLbl="bgAcc1" presStyleIdx="3" presStyleCnt="20" custScaleX="157658">
        <dgm:presLayoutVars>
          <dgm:bulletEnabled val="1"/>
        </dgm:presLayoutVars>
      </dgm:prSet>
      <dgm:spPr/>
    </dgm:pt>
    <dgm:pt modelId="{C7660FC6-0361-1049-AB19-3791544EB2FD}" type="pres">
      <dgm:prSet presAssocID="{D073F5E3-A284-504C-BF01-C739241ED639}" presName="Name13" presStyleLbl="parChTrans1D2" presStyleIdx="4" presStyleCnt="20"/>
      <dgm:spPr/>
    </dgm:pt>
    <dgm:pt modelId="{4E43C1B4-B055-DD4B-903D-7EB6D399573F}" type="pres">
      <dgm:prSet presAssocID="{E800CB27-D1B6-AD42-8878-7C4FE3B5E9A8}" presName="childText" presStyleLbl="bgAcc1" presStyleIdx="4" presStyleCnt="20" custScaleX="157658">
        <dgm:presLayoutVars>
          <dgm:bulletEnabled val="1"/>
        </dgm:presLayoutVars>
      </dgm:prSet>
      <dgm:spPr/>
    </dgm:pt>
    <dgm:pt modelId="{AA4309D2-E136-104C-8195-3DADE62F2D11}" type="pres">
      <dgm:prSet presAssocID="{9A8F339C-B523-4246-9F64-A2B39910B954}" presName="root" presStyleCnt="0"/>
      <dgm:spPr/>
    </dgm:pt>
    <dgm:pt modelId="{507ECFDC-C864-8348-8516-8DECB03E51F1}" type="pres">
      <dgm:prSet presAssocID="{9A8F339C-B523-4246-9F64-A2B39910B954}" presName="rootComposite" presStyleCnt="0"/>
      <dgm:spPr/>
    </dgm:pt>
    <dgm:pt modelId="{9CAF95FF-200E-414D-A9EB-7BA4CB406976}" type="pres">
      <dgm:prSet presAssocID="{9A8F339C-B523-4246-9F64-A2B39910B954}" presName="rootText" presStyleLbl="node1" presStyleIdx="1" presStyleCnt="6" custScaleX="124146" custScaleY="179606"/>
      <dgm:spPr/>
    </dgm:pt>
    <dgm:pt modelId="{E41927AA-DC82-5D46-949E-B051A1ACF68A}" type="pres">
      <dgm:prSet presAssocID="{9A8F339C-B523-4246-9F64-A2B39910B954}" presName="rootConnector" presStyleLbl="node1" presStyleIdx="1" presStyleCnt="6"/>
      <dgm:spPr/>
    </dgm:pt>
    <dgm:pt modelId="{85BF4CA4-F777-E34C-87DA-959A09398856}" type="pres">
      <dgm:prSet presAssocID="{9A8F339C-B523-4246-9F64-A2B39910B954}" presName="childShape" presStyleCnt="0"/>
      <dgm:spPr/>
    </dgm:pt>
    <dgm:pt modelId="{749EBAA9-77FF-9F49-951C-171EA7F32D16}" type="pres">
      <dgm:prSet presAssocID="{27443DCB-05CA-5B41-AF56-FE75DE76122A}" presName="Name13" presStyleLbl="parChTrans1D2" presStyleIdx="5" presStyleCnt="20"/>
      <dgm:spPr/>
    </dgm:pt>
    <dgm:pt modelId="{1CEDE80E-EC77-B143-8D21-3F04FC7C38A4}" type="pres">
      <dgm:prSet presAssocID="{30123CF8-02CF-3B44-9242-A9FFBB5CBBD2}" presName="childText" presStyleLbl="bgAcc1" presStyleIdx="5" presStyleCnt="20" custScaleX="157658">
        <dgm:presLayoutVars>
          <dgm:bulletEnabled val="1"/>
        </dgm:presLayoutVars>
      </dgm:prSet>
      <dgm:spPr/>
    </dgm:pt>
    <dgm:pt modelId="{2CE74F42-5A42-E849-95A1-D95306421F46}" type="pres">
      <dgm:prSet presAssocID="{8F1E8879-5DF1-2C4A-8D7C-93D3687C306A}" presName="Name13" presStyleLbl="parChTrans1D2" presStyleIdx="6" presStyleCnt="20"/>
      <dgm:spPr/>
    </dgm:pt>
    <dgm:pt modelId="{6128F492-F42B-B64F-8589-DE25E83D3655}" type="pres">
      <dgm:prSet presAssocID="{6DE77815-B35B-5D4F-91FC-A5182CF94FFE}" presName="childText" presStyleLbl="bgAcc1" presStyleIdx="6" presStyleCnt="20" custScaleX="157658">
        <dgm:presLayoutVars>
          <dgm:bulletEnabled val="1"/>
        </dgm:presLayoutVars>
      </dgm:prSet>
      <dgm:spPr/>
    </dgm:pt>
    <dgm:pt modelId="{B739F3A5-3FA4-9243-B1F9-B26BDF87959D}" type="pres">
      <dgm:prSet presAssocID="{248A5936-8BA0-FE4E-8645-5ED725BB3B56}" presName="Name13" presStyleLbl="parChTrans1D2" presStyleIdx="7" presStyleCnt="20"/>
      <dgm:spPr/>
    </dgm:pt>
    <dgm:pt modelId="{2C2CFB26-BCC0-654A-9A45-B1533DEF4E52}" type="pres">
      <dgm:prSet presAssocID="{4742D879-4E8E-8F49-87E3-FB6F28DAC5C1}" presName="childText" presStyleLbl="bgAcc1" presStyleIdx="7" presStyleCnt="20" custScaleX="157658">
        <dgm:presLayoutVars>
          <dgm:bulletEnabled val="1"/>
        </dgm:presLayoutVars>
      </dgm:prSet>
      <dgm:spPr/>
    </dgm:pt>
    <dgm:pt modelId="{22F6B64A-9B9A-624C-8E42-F489FC8D4D27}" type="pres">
      <dgm:prSet presAssocID="{4C53E4D1-325A-614F-B8C5-2C5368EFE27A}" presName="Name13" presStyleLbl="parChTrans1D2" presStyleIdx="8" presStyleCnt="20"/>
      <dgm:spPr/>
    </dgm:pt>
    <dgm:pt modelId="{7FD5828A-FD69-314F-B753-8CEC851EA1EC}" type="pres">
      <dgm:prSet presAssocID="{EB927D53-69BD-DD40-9BEE-F023F5225395}" presName="childText" presStyleLbl="bgAcc1" presStyleIdx="8" presStyleCnt="20" custScaleX="157658">
        <dgm:presLayoutVars>
          <dgm:bulletEnabled val="1"/>
        </dgm:presLayoutVars>
      </dgm:prSet>
      <dgm:spPr/>
    </dgm:pt>
    <dgm:pt modelId="{11484B8F-C925-8943-B37A-7B41620F4506}" type="pres">
      <dgm:prSet presAssocID="{A57AA566-A852-3146-8F82-C5A29E93FFD9}" presName="root" presStyleCnt="0"/>
      <dgm:spPr/>
    </dgm:pt>
    <dgm:pt modelId="{EB394E20-73A4-434D-8653-4C213280DD9D}" type="pres">
      <dgm:prSet presAssocID="{A57AA566-A852-3146-8F82-C5A29E93FFD9}" presName="rootComposite" presStyleCnt="0"/>
      <dgm:spPr/>
    </dgm:pt>
    <dgm:pt modelId="{EEFBCA09-6EA4-5848-9288-45574B0BB1CB}" type="pres">
      <dgm:prSet presAssocID="{A57AA566-A852-3146-8F82-C5A29E93FFD9}" presName="rootText" presStyleLbl="node1" presStyleIdx="2" presStyleCnt="6" custScaleX="124146" custScaleY="179606"/>
      <dgm:spPr/>
    </dgm:pt>
    <dgm:pt modelId="{240FB51B-3C64-8342-86D6-D9AC3A8B061A}" type="pres">
      <dgm:prSet presAssocID="{A57AA566-A852-3146-8F82-C5A29E93FFD9}" presName="rootConnector" presStyleLbl="node1" presStyleIdx="2" presStyleCnt="6"/>
      <dgm:spPr/>
    </dgm:pt>
    <dgm:pt modelId="{3C7C72E1-1448-0E43-BE05-06A9E03FE30A}" type="pres">
      <dgm:prSet presAssocID="{A57AA566-A852-3146-8F82-C5A29E93FFD9}" presName="childShape" presStyleCnt="0"/>
      <dgm:spPr/>
    </dgm:pt>
    <dgm:pt modelId="{3904BA1A-E7EA-8147-85D1-6F4ECF6EFFE0}" type="pres">
      <dgm:prSet presAssocID="{AC123954-9951-7F4C-B017-75C954023903}" presName="Name13" presStyleLbl="parChTrans1D2" presStyleIdx="9" presStyleCnt="20"/>
      <dgm:spPr/>
    </dgm:pt>
    <dgm:pt modelId="{D5B9A814-7FE3-AD43-8F7F-AADC5D694D01}" type="pres">
      <dgm:prSet presAssocID="{452478D3-AB93-844B-B0E4-3FE7FA802EA4}" presName="childText" presStyleLbl="bgAcc1" presStyleIdx="9" presStyleCnt="20" custScaleX="157658">
        <dgm:presLayoutVars>
          <dgm:bulletEnabled val="1"/>
        </dgm:presLayoutVars>
      </dgm:prSet>
      <dgm:spPr/>
    </dgm:pt>
    <dgm:pt modelId="{2A2D0D99-22D4-864C-8A2F-FCC91658EB30}" type="pres">
      <dgm:prSet presAssocID="{FE57E8E3-F6A2-774F-A42B-D7A608120A5A}" presName="Name13" presStyleLbl="parChTrans1D2" presStyleIdx="10" presStyleCnt="20"/>
      <dgm:spPr/>
    </dgm:pt>
    <dgm:pt modelId="{76F43504-7217-3042-A4CC-980451418A11}" type="pres">
      <dgm:prSet presAssocID="{1B8EF409-0E06-394E-BFBA-FF121E45634B}" presName="childText" presStyleLbl="bgAcc1" presStyleIdx="10" presStyleCnt="20" custScaleX="157658">
        <dgm:presLayoutVars>
          <dgm:bulletEnabled val="1"/>
        </dgm:presLayoutVars>
      </dgm:prSet>
      <dgm:spPr/>
    </dgm:pt>
    <dgm:pt modelId="{C4EDA894-E7E7-464D-830D-FE597A541A7C}" type="pres">
      <dgm:prSet presAssocID="{10F8897D-0EC0-F744-83F0-4AEA67975633}" presName="Name13" presStyleLbl="parChTrans1D2" presStyleIdx="11" presStyleCnt="20"/>
      <dgm:spPr/>
    </dgm:pt>
    <dgm:pt modelId="{9C374BB1-6501-504A-8EF7-CDAC412A2634}" type="pres">
      <dgm:prSet presAssocID="{FF0C8C2D-2087-F845-9EA3-63711C57347C}" presName="childText" presStyleLbl="bgAcc1" presStyleIdx="11" presStyleCnt="20" custScaleX="157658">
        <dgm:presLayoutVars>
          <dgm:bulletEnabled val="1"/>
        </dgm:presLayoutVars>
      </dgm:prSet>
      <dgm:spPr/>
    </dgm:pt>
    <dgm:pt modelId="{8A37C757-B708-924D-86F1-1EDDBD4C01AA}" type="pres">
      <dgm:prSet presAssocID="{C5CE8B07-71F1-F440-956F-21630426E1B6}" presName="root" presStyleCnt="0"/>
      <dgm:spPr/>
    </dgm:pt>
    <dgm:pt modelId="{4A73ED07-88C3-8D4B-A935-9CDC17E81660}" type="pres">
      <dgm:prSet presAssocID="{C5CE8B07-71F1-F440-956F-21630426E1B6}" presName="rootComposite" presStyleCnt="0"/>
      <dgm:spPr/>
    </dgm:pt>
    <dgm:pt modelId="{62700648-419F-8D4B-96F8-2D4C17CDB124}" type="pres">
      <dgm:prSet presAssocID="{C5CE8B07-71F1-F440-956F-21630426E1B6}" presName="rootText" presStyleLbl="node1" presStyleIdx="3" presStyleCnt="6" custScaleX="124146" custScaleY="179606"/>
      <dgm:spPr/>
    </dgm:pt>
    <dgm:pt modelId="{CE7E5CD6-C1B9-5C46-8144-13A5B3287C73}" type="pres">
      <dgm:prSet presAssocID="{C5CE8B07-71F1-F440-956F-21630426E1B6}" presName="rootConnector" presStyleLbl="node1" presStyleIdx="3" presStyleCnt="6"/>
      <dgm:spPr/>
    </dgm:pt>
    <dgm:pt modelId="{E2061E04-A70F-684B-A31B-65E17EB21A83}" type="pres">
      <dgm:prSet presAssocID="{C5CE8B07-71F1-F440-956F-21630426E1B6}" presName="childShape" presStyleCnt="0"/>
      <dgm:spPr/>
    </dgm:pt>
    <dgm:pt modelId="{A7B0AA57-8C8F-F64A-9730-9856845BAE7B}" type="pres">
      <dgm:prSet presAssocID="{33228C46-971A-F24E-9E3C-8F8B0A9B30E1}" presName="Name13" presStyleLbl="parChTrans1D2" presStyleIdx="12" presStyleCnt="20"/>
      <dgm:spPr/>
    </dgm:pt>
    <dgm:pt modelId="{38C5FB86-603F-534F-96BC-7542F2B35EB4}" type="pres">
      <dgm:prSet presAssocID="{CB1E9B5F-130E-D24E-9FE5-59EC431213FA}" presName="childText" presStyleLbl="bgAcc1" presStyleIdx="12" presStyleCnt="20" custScaleX="157658">
        <dgm:presLayoutVars>
          <dgm:bulletEnabled val="1"/>
        </dgm:presLayoutVars>
      </dgm:prSet>
      <dgm:spPr/>
    </dgm:pt>
    <dgm:pt modelId="{576E909B-34A0-0B4E-97A8-569D5773EB7A}" type="pres">
      <dgm:prSet presAssocID="{A0A90A29-2CC4-CC40-A333-94E0634CB174}" presName="Name13" presStyleLbl="parChTrans1D2" presStyleIdx="13" presStyleCnt="20"/>
      <dgm:spPr/>
    </dgm:pt>
    <dgm:pt modelId="{A090282C-9E5B-0E42-B259-14F5F0ED0F2F}" type="pres">
      <dgm:prSet presAssocID="{14B4972A-68FF-584F-ADBB-A48CEBA38BFD}" presName="childText" presStyleLbl="bgAcc1" presStyleIdx="13" presStyleCnt="20" custScaleX="157658">
        <dgm:presLayoutVars>
          <dgm:bulletEnabled val="1"/>
        </dgm:presLayoutVars>
      </dgm:prSet>
      <dgm:spPr/>
    </dgm:pt>
    <dgm:pt modelId="{79400B69-631D-DA43-A864-9B869142AA1C}" type="pres">
      <dgm:prSet presAssocID="{D4047E97-0485-7A4A-A1F0-2C05D7400DAA}" presName="Name13" presStyleLbl="parChTrans1D2" presStyleIdx="14" presStyleCnt="20"/>
      <dgm:spPr/>
    </dgm:pt>
    <dgm:pt modelId="{ACCA090B-F9FC-B946-886D-1842208C5BC9}" type="pres">
      <dgm:prSet presAssocID="{4373FA9C-14D5-2C41-BF7F-EE5258474C26}" presName="childText" presStyleLbl="bgAcc1" presStyleIdx="14" presStyleCnt="20" custScaleX="157658">
        <dgm:presLayoutVars>
          <dgm:bulletEnabled val="1"/>
        </dgm:presLayoutVars>
      </dgm:prSet>
      <dgm:spPr/>
    </dgm:pt>
    <dgm:pt modelId="{EDEC7840-E5E1-874E-B3C4-238B6A203200}" type="pres">
      <dgm:prSet presAssocID="{C08F6BF8-1B23-3E4E-A365-05D13B680ADE}" presName="root" presStyleCnt="0"/>
      <dgm:spPr/>
    </dgm:pt>
    <dgm:pt modelId="{5B722CD1-17FC-DA44-985B-E742F3521731}" type="pres">
      <dgm:prSet presAssocID="{C08F6BF8-1B23-3E4E-A365-05D13B680ADE}" presName="rootComposite" presStyleCnt="0"/>
      <dgm:spPr/>
    </dgm:pt>
    <dgm:pt modelId="{35EA84D6-7FA0-7F40-9DA9-DB1237643FC3}" type="pres">
      <dgm:prSet presAssocID="{C08F6BF8-1B23-3E4E-A365-05D13B680ADE}" presName="rootText" presStyleLbl="node1" presStyleIdx="4" presStyleCnt="6" custScaleX="124146" custScaleY="179606"/>
      <dgm:spPr/>
    </dgm:pt>
    <dgm:pt modelId="{66605206-C9FF-3F4D-B1A5-33F222108B37}" type="pres">
      <dgm:prSet presAssocID="{C08F6BF8-1B23-3E4E-A365-05D13B680ADE}" presName="rootConnector" presStyleLbl="node1" presStyleIdx="4" presStyleCnt="6"/>
      <dgm:spPr/>
    </dgm:pt>
    <dgm:pt modelId="{21B1509E-4414-F04C-8512-EF42C028DC11}" type="pres">
      <dgm:prSet presAssocID="{C08F6BF8-1B23-3E4E-A365-05D13B680ADE}" presName="childShape" presStyleCnt="0"/>
      <dgm:spPr/>
    </dgm:pt>
    <dgm:pt modelId="{22E20A5C-2366-534A-8B08-DAC52BF6D6D5}" type="pres">
      <dgm:prSet presAssocID="{23EE2268-FB53-D043-B58A-C09D98F4AD15}" presName="Name13" presStyleLbl="parChTrans1D2" presStyleIdx="15" presStyleCnt="20"/>
      <dgm:spPr/>
    </dgm:pt>
    <dgm:pt modelId="{1C1019DD-8206-484D-86FC-6F20A5BCC3D0}" type="pres">
      <dgm:prSet presAssocID="{B00461DC-C9CE-434C-939A-ADB85A886C5B}" presName="childText" presStyleLbl="bgAcc1" presStyleIdx="15" presStyleCnt="20" custScaleX="157658">
        <dgm:presLayoutVars>
          <dgm:bulletEnabled val="1"/>
        </dgm:presLayoutVars>
      </dgm:prSet>
      <dgm:spPr/>
    </dgm:pt>
    <dgm:pt modelId="{43A66436-8EDD-7D40-B29A-3E59F2ADC92D}" type="pres">
      <dgm:prSet presAssocID="{514CE5DF-C7DB-D145-A9D0-E2BE52BA15C3}" presName="Name13" presStyleLbl="parChTrans1D2" presStyleIdx="16" presStyleCnt="20"/>
      <dgm:spPr/>
    </dgm:pt>
    <dgm:pt modelId="{CA453FCF-189C-6E43-9D92-971DD8F6812B}" type="pres">
      <dgm:prSet presAssocID="{B74A79ED-47D1-F643-838A-7F01A8BB10DA}" presName="childText" presStyleLbl="bgAcc1" presStyleIdx="16" presStyleCnt="20" custScaleX="157658">
        <dgm:presLayoutVars>
          <dgm:bulletEnabled val="1"/>
        </dgm:presLayoutVars>
      </dgm:prSet>
      <dgm:spPr/>
    </dgm:pt>
    <dgm:pt modelId="{359E66BE-C923-6F43-8AC7-BBE73FB08CBE}" type="pres">
      <dgm:prSet presAssocID="{977DA883-A148-3E4D-A9DE-C8B65510A174}" presName="Name13" presStyleLbl="parChTrans1D2" presStyleIdx="17" presStyleCnt="20"/>
      <dgm:spPr/>
    </dgm:pt>
    <dgm:pt modelId="{8FDAD1B8-7334-3A42-A07D-1806470A26DE}" type="pres">
      <dgm:prSet presAssocID="{BF5194AB-66FE-D442-8122-4FFE95E0A77B}" presName="childText" presStyleLbl="bgAcc1" presStyleIdx="17" presStyleCnt="20" custScaleX="157658">
        <dgm:presLayoutVars>
          <dgm:bulletEnabled val="1"/>
        </dgm:presLayoutVars>
      </dgm:prSet>
      <dgm:spPr/>
    </dgm:pt>
    <dgm:pt modelId="{25904BB5-1B26-B043-B043-873D5ADBE95C}" type="pres">
      <dgm:prSet presAssocID="{5652FBAB-9193-764F-8AEF-2BA85844C85E}" presName="root" presStyleCnt="0"/>
      <dgm:spPr/>
    </dgm:pt>
    <dgm:pt modelId="{56EEF20A-1BFB-BF46-8786-598661BBDA75}" type="pres">
      <dgm:prSet presAssocID="{5652FBAB-9193-764F-8AEF-2BA85844C85E}" presName="rootComposite" presStyleCnt="0"/>
      <dgm:spPr/>
    </dgm:pt>
    <dgm:pt modelId="{17F6F0E8-EFEE-FD43-BB91-DB68B2F0123E}" type="pres">
      <dgm:prSet presAssocID="{5652FBAB-9193-764F-8AEF-2BA85844C85E}" presName="rootText" presStyleLbl="node1" presStyleIdx="5" presStyleCnt="6" custScaleX="124146" custScaleY="179606"/>
      <dgm:spPr/>
    </dgm:pt>
    <dgm:pt modelId="{48FCD00E-4F5B-6D43-A413-E9FF5F0DE477}" type="pres">
      <dgm:prSet presAssocID="{5652FBAB-9193-764F-8AEF-2BA85844C85E}" presName="rootConnector" presStyleLbl="node1" presStyleIdx="5" presStyleCnt="6"/>
      <dgm:spPr/>
    </dgm:pt>
    <dgm:pt modelId="{3E518705-A1B8-2544-BB50-C880905C2D2B}" type="pres">
      <dgm:prSet presAssocID="{5652FBAB-9193-764F-8AEF-2BA85844C85E}" presName="childShape" presStyleCnt="0"/>
      <dgm:spPr/>
    </dgm:pt>
    <dgm:pt modelId="{EC92DC29-75A2-0D4B-B0FE-A560DCACF960}" type="pres">
      <dgm:prSet presAssocID="{0C3C5944-79E4-9444-BE12-432C1D886A61}" presName="Name13" presStyleLbl="parChTrans1D2" presStyleIdx="18" presStyleCnt="20"/>
      <dgm:spPr/>
    </dgm:pt>
    <dgm:pt modelId="{FDD9304F-DD84-AA49-959A-DA1F1B6D4DF9}" type="pres">
      <dgm:prSet presAssocID="{FA9C992E-523B-FD4A-9272-FB8023EEA19C}" presName="childText" presStyleLbl="bgAcc1" presStyleIdx="18" presStyleCnt="20" custScaleX="157658">
        <dgm:presLayoutVars>
          <dgm:bulletEnabled val="1"/>
        </dgm:presLayoutVars>
      </dgm:prSet>
      <dgm:spPr/>
    </dgm:pt>
    <dgm:pt modelId="{775C2EBA-4C9F-F348-B15C-5118FA964EA1}" type="pres">
      <dgm:prSet presAssocID="{DB2EC195-939E-4741-8EC7-5A83D5CDA621}" presName="Name13" presStyleLbl="parChTrans1D2" presStyleIdx="19" presStyleCnt="20"/>
      <dgm:spPr/>
    </dgm:pt>
    <dgm:pt modelId="{843E7CEB-2063-A042-B5DC-B41A638EB36C}" type="pres">
      <dgm:prSet presAssocID="{267C1378-8A52-AD4B-91E2-D91553B7C5C6}" presName="childText" presStyleLbl="bgAcc1" presStyleIdx="19" presStyleCnt="20" custScaleX="157658">
        <dgm:presLayoutVars>
          <dgm:bulletEnabled val="1"/>
        </dgm:presLayoutVars>
      </dgm:prSet>
      <dgm:spPr/>
    </dgm:pt>
  </dgm:ptLst>
  <dgm:cxnLst>
    <dgm:cxn modelId="{A5921809-11EF-4341-A177-78ECBF373AF7}" srcId="{5B6C0F5A-8F98-E144-9B72-D7540FBA3F9D}" destId="{C08F6BF8-1B23-3E4E-A365-05D13B680ADE}" srcOrd="4" destOrd="0" parTransId="{8814F148-89CE-2B4A-8A05-21F9F67D388A}" sibTransId="{92440FD4-ED49-B542-AA2F-A68FC2CAB662}"/>
    <dgm:cxn modelId="{F1721C0B-139F-4F48-898C-31DEE5DE0AE8}" type="presOf" srcId="{C5CE8B07-71F1-F440-956F-21630426E1B6}" destId="{CE7E5CD6-C1B9-5C46-8144-13A5B3287C73}" srcOrd="1" destOrd="0" presId="urn:microsoft.com/office/officeart/2005/8/layout/hierarchy3"/>
    <dgm:cxn modelId="{72409B15-1501-944A-8E3D-D747C999327A}" type="presOf" srcId="{10F8897D-0EC0-F744-83F0-4AEA67975633}" destId="{C4EDA894-E7E7-464D-830D-FE597A541A7C}" srcOrd="0" destOrd="0" presId="urn:microsoft.com/office/officeart/2005/8/layout/hierarchy3"/>
    <dgm:cxn modelId="{5A13DF15-F5EE-354E-864D-FEE642A242C7}" type="presOf" srcId="{DB2EC195-939E-4741-8EC7-5A83D5CDA621}" destId="{775C2EBA-4C9F-F348-B15C-5118FA964EA1}" srcOrd="0" destOrd="0" presId="urn:microsoft.com/office/officeart/2005/8/layout/hierarchy3"/>
    <dgm:cxn modelId="{EC0CDF17-78D9-F142-90B6-0545B8AA8834}" type="presOf" srcId="{5652FBAB-9193-764F-8AEF-2BA85844C85E}" destId="{17F6F0E8-EFEE-FD43-BB91-DB68B2F0123E}" srcOrd="0" destOrd="0" presId="urn:microsoft.com/office/officeart/2005/8/layout/hierarchy3"/>
    <dgm:cxn modelId="{E1903E1A-D9E2-9342-93FE-67960281C33F}" type="presOf" srcId="{AC123954-9951-7F4C-B017-75C954023903}" destId="{3904BA1A-E7EA-8147-85D1-6F4ECF6EFFE0}" srcOrd="0" destOrd="0" presId="urn:microsoft.com/office/officeart/2005/8/layout/hierarchy3"/>
    <dgm:cxn modelId="{53CC101D-F0D8-C844-9FD1-0A3F8F8B0050}" type="presOf" srcId="{27443DCB-05CA-5B41-AF56-FE75DE76122A}" destId="{749EBAA9-77FF-9F49-951C-171EA7F32D16}" srcOrd="0" destOrd="0" presId="urn:microsoft.com/office/officeart/2005/8/layout/hierarchy3"/>
    <dgm:cxn modelId="{73FC411D-6E5B-4D4D-BB65-FDF97DFB402B}" type="presOf" srcId="{858D1197-61AD-6D49-989C-428468EE0367}" destId="{74D64401-197D-9E4D-BDC9-C5D652286951}" srcOrd="0" destOrd="0" presId="urn:microsoft.com/office/officeart/2005/8/layout/hierarchy3"/>
    <dgm:cxn modelId="{9FCB081F-DF9F-4E47-AE30-DC1D53441A16}" type="presOf" srcId="{452478D3-AB93-844B-B0E4-3FE7FA802EA4}" destId="{D5B9A814-7FE3-AD43-8F7F-AADC5D694D01}" srcOrd="0" destOrd="0" presId="urn:microsoft.com/office/officeart/2005/8/layout/hierarchy3"/>
    <dgm:cxn modelId="{57FA3D22-D6F7-FA48-98EF-C799C42410D6}" srcId="{C5CE8B07-71F1-F440-956F-21630426E1B6}" destId="{4373FA9C-14D5-2C41-BF7F-EE5258474C26}" srcOrd="2" destOrd="0" parTransId="{D4047E97-0485-7A4A-A1F0-2C05D7400DAA}" sibTransId="{3AE74B10-CF25-3049-98ED-40634ABBB561}"/>
    <dgm:cxn modelId="{B4174B28-900A-904D-8719-8020DD916118}" type="presOf" srcId="{A57AA566-A852-3146-8F82-C5A29E93FFD9}" destId="{EEFBCA09-6EA4-5848-9288-45574B0BB1CB}" srcOrd="0" destOrd="0" presId="urn:microsoft.com/office/officeart/2005/8/layout/hierarchy3"/>
    <dgm:cxn modelId="{3921B728-CB07-E249-A94A-BEA3F4057A76}" type="presOf" srcId="{44F21AE0-C614-134F-9562-8E9CF6CBB974}" destId="{4A464D49-9E6A-DE49-A9F2-A1BA569A9EE1}" srcOrd="0" destOrd="0" presId="urn:microsoft.com/office/officeart/2005/8/layout/hierarchy3"/>
    <dgm:cxn modelId="{F7D11F30-8E45-0C4E-903D-EFA062A79F4F}" srcId="{5B6C0F5A-8F98-E144-9B72-D7540FBA3F9D}" destId="{53E3471A-B031-774C-864D-00192B4E96E3}" srcOrd="0" destOrd="0" parTransId="{6BC293CC-DD98-0347-9F7B-A697E7AC1798}" sibTransId="{1809D5E3-E276-3641-AC45-D742CB2CC076}"/>
    <dgm:cxn modelId="{D3972530-6175-B949-8CBE-E32063D5B19E}" type="presOf" srcId="{952C4468-EA2C-F14D-9F6F-691D1FC9561C}" destId="{03ED1DBE-AFBF-0243-A7E7-D94D9FAD4883}" srcOrd="0" destOrd="0" presId="urn:microsoft.com/office/officeart/2005/8/layout/hierarchy3"/>
    <dgm:cxn modelId="{07227330-3AC4-FB4E-8F62-BC3EEE03D0B9}" type="presOf" srcId="{0C3C5944-79E4-9444-BE12-432C1D886A61}" destId="{EC92DC29-75A2-0D4B-B0FE-A560DCACF960}" srcOrd="0" destOrd="0" presId="urn:microsoft.com/office/officeart/2005/8/layout/hierarchy3"/>
    <dgm:cxn modelId="{5E615834-4C09-774C-BBA3-21631428F17E}" srcId="{53E3471A-B031-774C-864D-00192B4E96E3}" destId="{C86F7843-A915-8841-8DC9-6D1F7B2F03AC}" srcOrd="3" destOrd="0" parTransId="{C296B2F6-4444-4846-A44B-91C2BDD6D4C4}" sibTransId="{7E8ECCBC-C8EC-EC46-AA4F-89C92BC67061}"/>
    <dgm:cxn modelId="{C9448037-3C06-D84F-AD78-D0C89E7BFF29}" srcId="{A57AA566-A852-3146-8F82-C5A29E93FFD9}" destId="{FF0C8C2D-2087-F845-9EA3-63711C57347C}" srcOrd="2" destOrd="0" parTransId="{10F8897D-0EC0-F744-83F0-4AEA67975633}" sibTransId="{C6A5A630-F310-764D-BA9C-4968087A71C1}"/>
    <dgm:cxn modelId="{8E56AE38-CB9B-0246-9730-1E746F8DDC2D}" type="presOf" srcId="{D073F5E3-A284-504C-BF01-C739241ED639}" destId="{C7660FC6-0361-1049-AB19-3791544EB2FD}" srcOrd="0" destOrd="0" presId="urn:microsoft.com/office/officeart/2005/8/layout/hierarchy3"/>
    <dgm:cxn modelId="{AF75983F-BDF0-A141-8EEA-124DED62D064}" srcId="{C5CE8B07-71F1-F440-956F-21630426E1B6}" destId="{14B4972A-68FF-584F-ADBB-A48CEBA38BFD}" srcOrd="1" destOrd="0" parTransId="{A0A90A29-2CC4-CC40-A333-94E0634CB174}" sibTransId="{7255A898-7754-5044-91D2-FBB199F7D272}"/>
    <dgm:cxn modelId="{E91B6041-5708-6744-B6E3-8328ACF6F7BF}" type="presOf" srcId="{D4047E97-0485-7A4A-A1F0-2C05D7400DAA}" destId="{79400B69-631D-DA43-A864-9B869142AA1C}" srcOrd="0" destOrd="0" presId="urn:microsoft.com/office/officeart/2005/8/layout/hierarchy3"/>
    <dgm:cxn modelId="{34B96145-4BEB-3145-98CF-DFA3F855161A}" type="presOf" srcId="{5652FBAB-9193-764F-8AEF-2BA85844C85E}" destId="{48FCD00E-4F5B-6D43-A413-E9FF5F0DE477}" srcOrd="1" destOrd="0" presId="urn:microsoft.com/office/officeart/2005/8/layout/hierarchy3"/>
    <dgm:cxn modelId="{42631947-B3C7-EB49-B36E-9D90827AE5CB}" type="presOf" srcId="{4C53E4D1-325A-614F-B8C5-2C5368EFE27A}" destId="{22F6B64A-9B9A-624C-8E42-F489FC8D4D27}" srcOrd="0" destOrd="0" presId="urn:microsoft.com/office/officeart/2005/8/layout/hierarchy3"/>
    <dgm:cxn modelId="{72F13D48-4190-CD47-9FF7-05FEACB4B5BF}" type="presOf" srcId="{8F1E8879-5DF1-2C4A-8D7C-93D3687C306A}" destId="{2CE74F42-5A42-E849-95A1-D95306421F46}" srcOrd="0" destOrd="0" presId="urn:microsoft.com/office/officeart/2005/8/layout/hierarchy3"/>
    <dgm:cxn modelId="{19227D4C-CE2A-2F40-9F86-7BA3CACD7254}" type="presOf" srcId="{A57AA566-A852-3146-8F82-C5A29E93FFD9}" destId="{240FB51B-3C64-8342-86D6-D9AC3A8B061A}" srcOrd="1" destOrd="0" presId="urn:microsoft.com/office/officeart/2005/8/layout/hierarchy3"/>
    <dgm:cxn modelId="{2584FC4C-E771-AD4D-B45D-4FFA7D5AA7CA}" type="presOf" srcId="{B74A79ED-47D1-F643-838A-7F01A8BB10DA}" destId="{CA453FCF-189C-6E43-9D92-971DD8F6812B}" srcOrd="0" destOrd="0" presId="urn:microsoft.com/office/officeart/2005/8/layout/hierarchy3"/>
    <dgm:cxn modelId="{BF58CF58-49B9-6F41-A75F-866EA4C1FE12}" srcId="{A57AA566-A852-3146-8F82-C5A29E93FFD9}" destId="{1B8EF409-0E06-394E-BFBA-FF121E45634B}" srcOrd="1" destOrd="0" parTransId="{FE57E8E3-F6A2-774F-A42B-D7A608120A5A}" sibTransId="{2334DCDF-DA07-354E-BB83-329BC47F46C7}"/>
    <dgm:cxn modelId="{875D9663-60DC-B144-8215-54814B7D32F1}" srcId="{C08F6BF8-1B23-3E4E-A365-05D13B680ADE}" destId="{BF5194AB-66FE-D442-8122-4FFE95E0A77B}" srcOrd="2" destOrd="0" parTransId="{977DA883-A148-3E4D-A9DE-C8B65510A174}" sibTransId="{ACA78DA6-AF09-1341-81FA-1C2AED8F79EF}"/>
    <dgm:cxn modelId="{CED24F65-9365-FE48-8B22-0A305C56744C}" srcId="{9A8F339C-B523-4246-9F64-A2B39910B954}" destId="{30123CF8-02CF-3B44-9242-A9FFBB5CBBD2}" srcOrd="0" destOrd="0" parTransId="{27443DCB-05CA-5B41-AF56-FE75DE76122A}" sibTransId="{9C67EFE4-55EC-2447-9DF7-67DCFCCF8036}"/>
    <dgm:cxn modelId="{55A14069-3B11-0645-9F7B-8298A5CC4C28}" type="presOf" srcId="{9A8F339C-B523-4246-9F64-A2B39910B954}" destId="{E41927AA-DC82-5D46-949E-B051A1ACF68A}" srcOrd="1" destOrd="0" presId="urn:microsoft.com/office/officeart/2005/8/layout/hierarchy3"/>
    <dgm:cxn modelId="{C9E5DE6B-4330-0F4D-B2C1-4ED4EE2FD8A2}" type="presOf" srcId="{C08F6BF8-1B23-3E4E-A365-05D13B680ADE}" destId="{66605206-C9FF-3F4D-B1A5-33F222108B37}" srcOrd="1" destOrd="0" presId="urn:microsoft.com/office/officeart/2005/8/layout/hierarchy3"/>
    <dgm:cxn modelId="{B582FF6C-BBFD-AF4A-B707-76856913E201}" type="presOf" srcId="{FE57E8E3-F6A2-774F-A42B-D7A608120A5A}" destId="{2A2D0D99-22D4-864C-8A2F-FCC91658EB30}" srcOrd="0" destOrd="0" presId="urn:microsoft.com/office/officeart/2005/8/layout/hierarchy3"/>
    <dgm:cxn modelId="{7B1D5E75-9BD7-0649-B0B5-5F37B8AB86EA}" type="presOf" srcId="{EB927D53-69BD-DD40-9BEE-F023F5225395}" destId="{7FD5828A-FD69-314F-B753-8CEC851EA1EC}" srcOrd="0" destOrd="0" presId="urn:microsoft.com/office/officeart/2005/8/layout/hierarchy3"/>
    <dgm:cxn modelId="{7EE99A7B-3482-E744-BB31-B7FBAD4310B7}" srcId="{53E3471A-B031-774C-864D-00192B4E96E3}" destId="{E800CB27-D1B6-AD42-8878-7C4FE3B5E9A8}" srcOrd="4" destOrd="0" parTransId="{D073F5E3-A284-504C-BF01-C739241ED639}" sibTransId="{94DFDDCB-7C6E-E544-8D2D-EE28FC2E76DC}"/>
    <dgm:cxn modelId="{B5FF687D-A09C-AB47-A0A9-82B1FFFBAD40}" srcId="{A57AA566-A852-3146-8F82-C5A29E93FFD9}" destId="{452478D3-AB93-844B-B0E4-3FE7FA802EA4}" srcOrd="0" destOrd="0" parTransId="{AC123954-9951-7F4C-B017-75C954023903}" sibTransId="{B15B97C0-B8E5-C541-8858-2F36173FD807}"/>
    <dgm:cxn modelId="{910F7E8A-916D-3942-BC56-5C389E818283}" srcId="{9A8F339C-B523-4246-9F64-A2B39910B954}" destId="{6DE77815-B35B-5D4F-91FC-A5182CF94FFE}" srcOrd="1" destOrd="0" parTransId="{8F1E8879-5DF1-2C4A-8D7C-93D3687C306A}" sibTransId="{C1BA6CF7-760B-E840-B1AD-9152F536B184}"/>
    <dgm:cxn modelId="{0C94458E-A91B-9848-B474-37D11395B750}" type="presOf" srcId="{267C1378-8A52-AD4B-91E2-D91553B7C5C6}" destId="{843E7CEB-2063-A042-B5DC-B41A638EB36C}" srcOrd="0" destOrd="0" presId="urn:microsoft.com/office/officeart/2005/8/layout/hierarchy3"/>
    <dgm:cxn modelId="{86543A90-5FBB-7E43-9297-22995CAA9F60}" srcId="{C5CE8B07-71F1-F440-956F-21630426E1B6}" destId="{CB1E9B5F-130E-D24E-9FE5-59EC431213FA}" srcOrd="0" destOrd="0" parTransId="{33228C46-971A-F24E-9E3C-8F8B0A9B30E1}" sibTransId="{8F5238B7-D98F-0443-B4EE-338D372FC8D7}"/>
    <dgm:cxn modelId="{BD79C590-6D29-2340-9EDB-02E4F638BF0B}" type="presOf" srcId="{4373FA9C-14D5-2C41-BF7F-EE5258474C26}" destId="{ACCA090B-F9FC-B946-886D-1842208C5BC9}" srcOrd="0" destOrd="0" presId="urn:microsoft.com/office/officeart/2005/8/layout/hierarchy3"/>
    <dgm:cxn modelId="{618B3F94-7947-5544-8693-2497FDF5B923}" type="presOf" srcId="{B00461DC-C9CE-434C-939A-ADB85A886C5B}" destId="{1C1019DD-8206-484D-86FC-6F20A5BCC3D0}" srcOrd="0" destOrd="0" presId="urn:microsoft.com/office/officeart/2005/8/layout/hierarchy3"/>
    <dgm:cxn modelId="{DBDD7F96-48E5-C544-B63A-844938DB5D8C}" srcId="{53E3471A-B031-774C-864D-00192B4E96E3}" destId="{858D1197-61AD-6D49-989C-428468EE0367}" srcOrd="0" destOrd="0" parTransId="{480426C8-76E4-1048-9401-2D766A401808}" sibTransId="{1BDFB62B-9AF7-B644-89F0-7D247488FD8B}"/>
    <dgm:cxn modelId="{F9DC3F98-B7D2-0943-ACDC-28996AB7A14E}" type="presOf" srcId="{30123CF8-02CF-3B44-9242-A9FFBB5CBBD2}" destId="{1CEDE80E-EC77-B143-8D21-3F04FC7C38A4}" srcOrd="0" destOrd="0" presId="urn:microsoft.com/office/officeart/2005/8/layout/hierarchy3"/>
    <dgm:cxn modelId="{551D4498-B0B5-EB40-BED1-6AC16ED6AF00}" srcId="{5B6C0F5A-8F98-E144-9B72-D7540FBA3F9D}" destId="{A57AA566-A852-3146-8F82-C5A29E93FFD9}" srcOrd="2" destOrd="0" parTransId="{0BB1C1FF-DBA2-AE40-A7A9-81ABAC0C8D7A}" sibTransId="{C6E9C6EE-2D4C-5A4E-9D3F-6A1A49547918}"/>
    <dgm:cxn modelId="{4C28F398-49EE-5843-AD79-B2F215A71787}" type="presOf" srcId="{5B6C0F5A-8F98-E144-9B72-D7540FBA3F9D}" destId="{E951909A-CB52-F740-9185-E13A7F936FE7}" srcOrd="0" destOrd="0" presId="urn:microsoft.com/office/officeart/2005/8/layout/hierarchy3"/>
    <dgm:cxn modelId="{80089FAB-5C61-7D48-A402-ACB257BF4AD0}" type="presOf" srcId="{53E3471A-B031-774C-864D-00192B4E96E3}" destId="{BADF1C12-941E-F748-B0A3-60872F25CD4E}" srcOrd="1" destOrd="0" presId="urn:microsoft.com/office/officeart/2005/8/layout/hierarchy3"/>
    <dgm:cxn modelId="{449BEDAD-9F1D-0E47-A06D-558EF33B3B64}" type="presOf" srcId="{14B4972A-68FF-584F-ADBB-A48CEBA38BFD}" destId="{A090282C-9E5B-0E42-B259-14F5F0ED0F2F}" srcOrd="0" destOrd="0" presId="urn:microsoft.com/office/officeart/2005/8/layout/hierarchy3"/>
    <dgm:cxn modelId="{6D8FAFB0-984A-A34C-B5F5-489B0722654B}" srcId="{9A8F339C-B523-4246-9F64-A2B39910B954}" destId="{EB927D53-69BD-DD40-9BEE-F023F5225395}" srcOrd="3" destOrd="0" parTransId="{4C53E4D1-325A-614F-B8C5-2C5368EFE27A}" sibTransId="{9DB2ACD5-6906-9149-A82E-6E2C6F5BA722}"/>
    <dgm:cxn modelId="{A3180EB1-6C48-AE43-BFBF-BB68BC1ED71A}" type="presOf" srcId="{C296B2F6-4444-4846-A44B-91C2BDD6D4C4}" destId="{74A1E452-BC18-AF4D-851D-1FF8D80DDCB2}" srcOrd="0" destOrd="0" presId="urn:microsoft.com/office/officeart/2005/8/layout/hierarchy3"/>
    <dgm:cxn modelId="{0E0BF2B2-F469-F34A-AF96-FE12E5D7E97B}" type="presOf" srcId="{C86F7843-A915-8841-8DC9-6D1F7B2F03AC}" destId="{F8C7DB06-4445-7B49-8586-282EE82825CB}" srcOrd="0" destOrd="0" presId="urn:microsoft.com/office/officeart/2005/8/layout/hierarchy3"/>
    <dgm:cxn modelId="{31F88FB5-CB4A-4346-86FA-51D9EACA0BAF}" srcId="{5B6C0F5A-8F98-E144-9B72-D7540FBA3F9D}" destId="{5652FBAB-9193-764F-8AEF-2BA85844C85E}" srcOrd="5" destOrd="0" parTransId="{3CC15577-E2D6-6445-BC89-F22283F158A2}" sibTransId="{6DDF97AE-1113-8B4C-B0B7-3692DC8AF294}"/>
    <dgm:cxn modelId="{62DEF3BC-3C9B-894D-BA15-37DF0CA2F7C6}" type="presOf" srcId="{9A8F339C-B523-4246-9F64-A2B39910B954}" destId="{9CAF95FF-200E-414D-A9EB-7BA4CB406976}" srcOrd="0" destOrd="0" presId="urn:microsoft.com/office/officeart/2005/8/layout/hierarchy3"/>
    <dgm:cxn modelId="{E8B802BD-57F4-7B43-A9AD-664387463FDF}" type="presOf" srcId="{977DA883-A148-3E4D-A9DE-C8B65510A174}" destId="{359E66BE-C923-6F43-8AC7-BBE73FB08CBE}" srcOrd="0" destOrd="0" presId="urn:microsoft.com/office/officeart/2005/8/layout/hierarchy3"/>
    <dgm:cxn modelId="{F65745BD-AC19-354B-BFA4-9DF70AAA6826}" type="presOf" srcId="{C08F6BF8-1B23-3E4E-A365-05D13B680ADE}" destId="{35EA84D6-7FA0-7F40-9DA9-DB1237643FC3}" srcOrd="0" destOrd="0" presId="urn:microsoft.com/office/officeart/2005/8/layout/hierarchy3"/>
    <dgm:cxn modelId="{CAA376C2-F2FE-2C4E-8261-F59C826B9B6B}" srcId="{5652FBAB-9193-764F-8AEF-2BA85844C85E}" destId="{FA9C992E-523B-FD4A-9272-FB8023EEA19C}" srcOrd="0" destOrd="0" parTransId="{0C3C5944-79E4-9444-BE12-432C1D886A61}" sibTransId="{26E22E36-EDCE-4447-9121-FF3FF1198771}"/>
    <dgm:cxn modelId="{91A1FDC5-1F32-4D46-8FA4-A6829551B467}" type="presOf" srcId="{1B8EF409-0E06-394E-BFBA-FF121E45634B}" destId="{76F43504-7217-3042-A4CC-980451418A11}" srcOrd="0" destOrd="0" presId="urn:microsoft.com/office/officeart/2005/8/layout/hierarchy3"/>
    <dgm:cxn modelId="{72AEDFC8-0950-F946-B486-C8DF2B3C3885}" type="presOf" srcId="{23EE2268-FB53-D043-B58A-C09D98F4AD15}" destId="{22E20A5C-2366-534A-8B08-DAC52BF6D6D5}" srcOrd="0" destOrd="0" presId="urn:microsoft.com/office/officeart/2005/8/layout/hierarchy3"/>
    <dgm:cxn modelId="{0CD949CA-3F0F-8144-AB60-1B45EABBF327}" type="presOf" srcId="{480426C8-76E4-1048-9401-2D766A401808}" destId="{17A265F4-2492-B74F-A573-F707C6C78F79}" srcOrd="0" destOrd="0" presId="urn:microsoft.com/office/officeart/2005/8/layout/hierarchy3"/>
    <dgm:cxn modelId="{7300FFCE-3C9B-EF4E-878B-E7E46BD3A90C}" type="presOf" srcId="{0A0072BC-0482-4A45-B9E3-9FDD68AE23B4}" destId="{A3D3A23F-4C58-7E48-BD76-25C964CBF23C}" srcOrd="0" destOrd="0" presId="urn:microsoft.com/office/officeart/2005/8/layout/hierarchy3"/>
    <dgm:cxn modelId="{3AB9DBD3-5747-D849-B3A0-36F48F153B8E}" type="presOf" srcId="{4742D879-4E8E-8F49-87E3-FB6F28DAC5C1}" destId="{2C2CFB26-BCC0-654A-9A45-B1533DEF4E52}" srcOrd="0" destOrd="0" presId="urn:microsoft.com/office/officeart/2005/8/layout/hierarchy3"/>
    <dgm:cxn modelId="{AFAF0AD5-24C7-AB4D-B61A-D4B5431C569E}" srcId="{C08F6BF8-1B23-3E4E-A365-05D13B680ADE}" destId="{B00461DC-C9CE-434C-939A-ADB85A886C5B}" srcOrd="0" destOrd="0" parTransId="{23EE2268-FB53-D043-B58A-C09D98F4AD15}" sibTransId="{1EC21A00-8102-5445-801B-58D700B6FAE6}"/>
    <dgm:cxn modelId="{E4BBD6D5-8393-FD4D-BCB5-7EDC275C2CBD}" type="presOf" srcId="{E800CB27-D1B6-AD42-8878-7C4FE3B5E9A8}" destId="{4E43C1B4-B055-DD4B-903D-7EB6D399573F}" srcOrd="0" destOrd="0" presId="urn:microsoft.com/office/officeart/2005/8/layout/hierarchy3"/>
    <dgm:cxn modelId="{32AA09D8-473E-6048-B1BA-172C47753220}" type="presOf" srcId="{53E3471A-B031-774C-864D-00192B4E96E3}" destId="{1C8E5157-3E25-DE44-A2BF-8DFC161D14F3}" srcOrd="0" destOrd="0" presId="urn:microsoft.com/office/officeart/2005/8/layout/hierarchy3"/>
    <dgm:cxn modelId="{DD490ED9-9830-1A49-956E-044AB4813DD9}" type="presOf" srcId="{C5CE8B07-71F1-F440-956F-21630426E1B6}" destId="{62700648-419F-8D4B-96F8-2D4C17CDB124}" srcOrd="0" destOrd="0" presId="urn:microsoft.com/office/officeart/2005/8/layout/hierarchy3"/>
    <dgm:cxn modelId="{28266BDB-F2F8-7442-B4C7-E3A81A43F3C5}" srcId="{5B6C0F5A-8F98-E144-9B72-D7540FBA3F9D}" destId="{C5CE8B07-71F1-F440-956F-21630426E1B6}" srcOrd="3" destOrd="0" parTransId="{4F735B1D-3FDB-4140-B399-7909DA9DC69F}" sibTransId="{6D222926-93B7-064C-8740-B36A05463D7E}"/>
    <dgm:cxn modelId="{82A7BADC-12E3-3D40-B114-541BB700B460}" srcId="{53E3471A-B031-774C-864D-00192B4E96E3}" destId="{952C4468-EA2C-F14D-9F6F-691D1FC9561C}" srcOrd="1" destOrd="0" parTransId="{0A0072BC-0482-4A45-B9E3-9FDD68AE23B4}" sibTransId="{6D33CBDC-6F0F-5D42-B186-586E62F1EE38}"/>
    <dgm:cxn modelId="{01DF5CE0-20E0-394B-9C19-44B6C75014EE}" type="presOf" srcId="{FA9C992E-523B-FD4A-9272-FB8023EEA19C}" destId="{FDD9304F-DD84-AA49-959A-DA1F1B6D4DF9}" srcOrd="0" destOrd="0" presId="urn:microsoft.com/office/officeart/2005/8/layout/hierarchy3"/>
    <dgm:cxn modelId="{A14473E1-FD9C-7748-B205-EA396DDB9EFC}" srcId="{53E3471A-B031-774C-864D-00192B4E96E3}" destId="{44F21AE0-C614-134F-9562-8E9CF6CBB974}" srcOrd="2" destOrd="0" parTransId="{63E8599B-9616-AE44-ADA1-26484CB6014B}" sibTransId="{E71D3A60-3B26-164C-B8BC-35B664927B29}"/>
    <dgm:cxn modelId="{338277E1-B439-D84D-AAAB-6221A4A91B00}" srcId="{5B6C0F5A-8F98-E144-9B72-D7540FBA3F9D}" destId="{9A8F339C-B523-4246-9F64-A2B39910B954}" srcOrd="1" destOrd="0" parTransId="{A7DCD46C-C22E-D142-B9F6-AB37A1B83420}" sibTransId="{501CC072-D197-F34B-9D2B-C63159858341}"/>
    <dgm:cxn modelId="{6C5564E5-DA3D-1D4A-B15E-688F196A966A}" type="presOf" srcId="{248A5936-8BA0-FE4E-8645-5ED725BB3B56}" destId="{B739F3A5-3FA4-9243-B1F9-B26BDF87959D}" srcOrd="0" destOrd="0" presId="urn:microsoft.com/office/officeart/2005/8/layout/hierarchy3"/>
    <dgm:cxn modelId="{33418EE5-60C6-9E4A-BE33-11A2B0A7442A}" type="presOf" srcId="{33228C46-971A-F24E-9E3C-8F8B0A9B30E1}" destId="{A7B0AA57-8C8F-F64A-9730-9856845BAE7B}" srcOrd="0" destOrd="0" presId="urn:microsoft.com/office/officeart/2005/8/layout/hierarchy3"/>
    <dgm:cxn modelId="{F3210BEA-E205-C048-8EC5-E91D55A91706}" type="presOf" srcId="{A0A90A29-2CC4-CC40-A333-94E0634CB174}" destId="{576E909B-34A0-0B4E-97A8-569D5773EB7A}" srcOrd="0" destOrd="0" presId="urn:microsoft.com/office/officeart/2005/8/layout/hierarchy3"/>
    <dgm:cxn modelId="{6D6883EB-9AFE-314D-937C-947911FA308B}" srcId="{5652FBAB-9193-764F-8AEF-2BA85844C85E}" destId="{267C1378-8A52-AD4B-91E2-D91553B7C5C6}" srcOrd="1" destOrd="0" parTransId="{DB2EC195-939E-4741-8EC7-5A83D5CDA621}" sibTransId="{7749A35A-F22E-814D-9B63-A73E54C8D1D0}"/>
    <dgm:cxn modelId="{2594E3ED-73E6-494B-94D8-51C5FC05377A}" type="presOf" srcId="{FF0C8C2D-2087-F845-9EA3-63711C57347C}" destId="{9C374BB1-6501-504A-8EF7-CDAC412A2634}" srcOrd="0" destOrd="0" presId="urn:microsoft.com/office/officeart/2005/8/layout/hierarchy3"/>
    <dgm:cxn modelId="{2C9E63F0-FF55-2F48-8DE8-ABF19743DA75}" type="presOf" srcId="{6DE77815-B35B-5D4F-91FC-A5182CF94FFE}" destId="{6128F492-F42B-B64F-8589-DE25E83D3655}" srcOrd="0" destOrd="0" presId="urn:microsoft.com/office/officeart/2005/8/layout/hierarchy3"/>
    <dgm:cxn modelId="{D192C6F1-4EB4-8A46-9A67-5C4855451BD1}" type="presOf" srcId="{514CE5DF-C7DB-D145-A9D0-E2BE52BA15C3}" destId="{43A66436-8EDD-7D40-B29A-3E59F2ADC92D}" srcOrd="0" destOrd="0" presId="urn:microsoft.com/office/officeart/2005/8/layout/hierarchy3"/>
    <dgm:cxn modelId="{BBF3E4F3-C72E-B243-8F71-EFBA8259D4BB}" srcId="{9A8F339C-B523-4246-9F64-A2B39910B954}" destId="{4742D879-4E8E-8F49-87E3-FB6F28DAC5C1}" srcOrd="2" destOrd="0" parTransId="{248A5936-8BA0-FE4E-8645-5ED725BB3B56}" sibTransId="{F957A5E0-3585-1D40-B176-F40524BF3E9F}"/>
    <dgm:cxn modelId="{70426CF4-8DBB-5F4C-9F85-12D41C8330CA}" type="presOf" srcId="{63E8599B-9616-AE44-ADA1-26484CB6014B}" destId="{7229FCC3-AA31-B246-8B88-01A9A5339BA9}" srcOrd="0" destOrd="0" presId="urn:microsoft.com/office/officeart/2005/8/layout/hierarchy3"/>
    <dgm:cxn modelId="{0F83EAF6-1477-2D4D-B743-227BA7EF8096}" type="presOf" srcId="{CB1E9B5F-130E-D24E-9FE5-59EC431213FA}" destId="{38C5FB86-603F-534F-96BC-7542F2B35EB4}" srcOrd="0" destOrd="0" presId="urn:microsoft.com/office/officeart/2005/8/layout/hierarchy3"/>
    <dgm:cxn modelId="{1900D7F9-E0C8-A749-90B8-DFB4E6E88F57}" srcId="{C08F6BF8-1B23-3E4E-A365-05D13B680ADE}" destId="{B74A79ED-47D1-F643-838A-7F01A8BB10DA}" srcOrd="1" destOrd="0" parTransId="{514CE5DF-C7DB-D145-A9D0-E2BE52BA15C3}" sibTransId="{E0471FF2-55E6-D940-980A-6E16ABB48B3F}"/>
    <dgm:cxn modelId="{964E0CFB-039D-6E4B-8735-F2DAF36E7A88}" type="presOf" srcId="{BF5194AB-66FE-D442-8122-4FFE95E0A77B}" destId="{8FDAD1B8-7334-3A42-A07D-1806470A26DE}" srcOrd="0" destOrd="0" presId="urn:microsoft.com/office/officeart/2005/8/layout/hierarchy3"/>
    <dgm:cxn modelId="{2FC8C277-94D6-0644-BF30-7D4F0A135123}" type="presParOf" srcId="{E951909A-CB52-F740-9185-E13A7F936FE7}" destId="{A604C908-2D5F-F947-86D2-27CF673CF8FA}" srcOrd="0" destOrd="0" presId="urn:microsoft.com/office/officeart/2005/8/layout/hierarchy3"/>
    <dgm:cxn modelId="{F5F6B45F-4BC8-1C41-A0EB-AAF15635920B}" type="presParOf" srcId="{A604C908-2D5F-F947-86D2-27CF673CF8FA}" destId="{8FACF263-9C60-DF4B-9D2B-201A8DE33B98}" srcOrd="0" destOrd="0" presId="urn:microsoft.com/office/officeart/2005/8/layout/hierarchy3"/>
    <dgm:cxn modelId="{4AA40471-2338-C944-B9F6-F9EE450C6FC8}" type="presParOf" srcId="{8FACF263-9C60-DF4B-9D2B-201A8DE33B98}" destId="{1C8E5157-3E25-DE44-A2BF-8DFC161D14F3}" srcOrd="0" destOrd="0" presId="urn:microsoft.com/office/officeart/2005/8/layout/hierarchy3"/>
    <dgm:cxn modelId="{8912EDA7-286F-8041-AD59-6C5E20CE260F}" type="presParOf" srcId="{8FACF263-9C60-DF4B-9D2B-201A8DE33B98}" destId="{BADF1C12-941E-F748-B0A3-60872F25CD4E}" srcOrd="1" destOrd="0" presId="urn:microsoft.com/office/officeart/2005/8/layout/hierarchy3"/>
    <dgm:cxn modelId="{20301237-00D2-AB48-A9FC-23A243BCE1C6}" type="presParOf" srcId="{A604C908-2D5F-F947-86D2-27CF673CF8FA}" destId="{02549ABC-C530-884A-905F-296FEF70F8DC}" srcOrd="1" destOrd="0" presId="urn:microsoft.com/office/officeart/2005/8/layout/hierarchy3"/>
    <dgm:cxn modelId="{E5522794-7E57-8741-80A2-67D58227AB11}" type="presParOf" srcId="{02549ABC-C530-884A-905F-296FEF70F8DC}" destId="{17A265F4-2492-B74F-A573-F707C6C78F79}" srcOrd="0" destOrd="0" presId="urn:microsoft.com/office/officeart/2005/8/layout/hierarchy3"/>
    <dgm:cxn modelId="{84D247B1-872D-0242-A386-C3979FC8412B}" type="presParOf" srcId="{02549ABC-C530-884A-905F-296FEF70F8DC}" destId="{74D64401-197D-9E4D-BDC9-C5D652286951}" srcOrd="1" destOrd="0" presId="urn:microsoft.com/office/officeart/2005/8/layout/hierarchy3"/>
    <dgm:cxn modelId="{37DBF3B4-8A15-A645-92AD-F706E4822FD3}" type="presParOf" srcId="{02549ABC-C530-884A-905F-296FEF70F8DC}" destId="{A3D3A23F-4C58-7E48-BD76-25C964CBF23C}" srcOrd="2" destOrd="0" presId="urn:microsoft.com/office/officeart/2005/8/layout/hierarchy3"/>
    <dgm:cxn modelId="{BE676CA4-9BE4-0541-BF03-0FB96B26EE14}" type="presParOf" srcId="{02549ABC-C530-884A-905F-296FEF70F8DC}" destId="{03ED1DBE-AFBF-0243-A7E7-D94D9FAD4883}" srcOrd="3" destOrd="0" presId="urn:microsoft.com/office/officeart/2005/8/layout/hierarchy3"/>
    <dgm:cxn modelId="{ED9322D3-97D5-3547-903C-5A6C04DFCD0B}" type="presParOf" srcId="{02549ABC-C530-884A-905F-296FEF70F8DC}" destId="{7229FCC3-AA31-B246-8B88-01A9A5339BA9}" srcOrd="4" destOrd="0" presId="urn:microsoft.com/office/officeart/2005/8/layout/hierarchy3"/>
    <dgm:cxn modelId="{4E195CEA-0E2B-C34A-8986-EAE9826A40F1}" type="presParOf" srcId="{02549ABC-C530-884A-905F-296FEF70F8DC}" destId="{4A464D49-9E6A-DE49-A9F2-A1BA569A9EE1}" srcOrd="5" destOrd="0" presId="urn:microsoft.com/office/officeart/2005/8/layout/hierarchy3"/>
    <dgm:cxn modelId="{5E729819-CC48-F349-9C01-198B79E20433}" type="presParOf" srcId="{02549ABC-C530-884A-905F-296FEF70F8DC}" destId="{74A1E452-BC18-AF4D-851D-1FF8D80DDCB2}" srcOrd="6" destOrd="0" presId="urn:microsoft.com/office/officeart/2005/8/layout/hierarchy3"/>
    <dgm:cxn modelId="{E50FB725-2C2D-8B46-B3F0-E4BF910CA251}" type="presParOf" srcId="{02549ABC-C530-884A-905F-296FEF70F8DC}" destId="{F8C7DB06-4445-7B49-8586-282EE82825CB}" srcOrd="7" destOrd="0" presId="urn:microsoft.com/office/officeart/2005/8/layout/hierarchy3"/>
    <dgm:cxn modelId="{77E500BB-CAF3-A346-8262-E4C635296C01}" type="presParOf" srcId="{02549ABC-C530-884A-905F-296FEF70F8DC}" destId="{C7660FC6-0361-1049-AB19-3791544EB2FD}" srcOrd="8" destOrd="0" presId="urn:microsoft.com/office/officeart/2005/8/layout/hierarchy3"/>
    <dgm:cxn modelId="{5642BBAA-620A-3940-AD3D-F365159C6B01}" type="presParOf" srcId="{02549ABC-C530-884A-905F-296FEF70F8DC}" destId="{4E43C1B4-B055-DD4B-903D-7EB6D399573F}" srcOrd="9" destOrd="0" presId="urn:microsoft.com/office/officeart/2005/8/layout/hierarchy3"/>
    <dgm:cxn modelId="{A29FEA5A-72EB-5A42-8323-8A551FED51AA}" type="presParOf" srcId="{E951909A-CB52-F740-9185-E13A7F936FE7}" destId="{AA4309D2-E136-104C-8195-3DADE62F2D11}" srcOrd="1" destOrd="0" presId="urn:microsoft.com/office/officeart/2005/8/layout/hierarchy3"/>
    <dgm:cxn modelId="{48B91074-2636-7B44-B13B-C5DEC5CA3893}" type="presParOf" srcId="{AA4309D2-E136-104C-8195-3DADE62F2D11}" destId="{507ECFDC-C864-8348-8516-8DECB03E51F1}" srcOrd="0" destOrd="0" presId="urn:microsoft.com/office/officeart/2005/8/layout/hierarchy3"/>
    <dgm:cxn modelId="{9A01B82E-9B9A-1A43-B954-66A1217227C8}" type="presParOf" srcId="{507ECFDC-C864-8348-8516-8DECB03E51F1}" destId="{9CAF95FF-200E-414D-A9EB-7BA4CB406976}" srcOrd="0" destOrd="0" presId="urn:microsoft.com/office/officeart/2005/8/layout/hierarchy3"/>
    <dgm:cxn modelId="{F81D560A-9F23-764E-83F4-191060681642}" type="presParOf" srcId="{507ECFDC-C864-8348-8516-8DECB03E51F1}" destId="{E41927AA-DC82-5D46-949E-B051A1ACF68A}" srcOrd="1" destOrd="0" presId="urn:microsoft.com/office/officeart/2005/8/layout/hierarchy3"/>
    <dgm:cxn modelId="{E965775F-0F99-1746-9CCA-2E29BB76CDEA}" type="presParOf" srcId="{AA4309D2-E136-104C-8195-3DADE62F2D11}" destId="{85BF4CA4-F777-E34C-87DA-959A09398856}" srcOrd="1" destOrd="0" presId="urn:microsoft.com/office/officeart/2005/8/layout/hierarchy3"/>
    <dgm:cxn modelId="{97CAD25F-50BB-5045-A955-78C484070216}" type="presParOf" srcId="{85BF4CA4-F777-E34C-87DA-959A09398856}" destId="{749EBAA9-77FF-9F49-951C-171EA7F32D16}" srcOrd="0" destOrd="0" presId="urn:microsoft.com/office/officeart/2005/8/layout/hierarchy3"/>
    <dgm:cxn modelId="{EEAAF60C-4646-774F-916C-FE9E507D3912}" type="presParOf" srcId="{85BF4CA4-F777-E34C-87DA-959A09398856}" destId="{1CEDE80E-EC77-B143-8D21-3F04FC7C38A4}" srcOrd="1" destOrd="0" presId="urn:microsoft.com/office/officeart/2005/8/layout/hierarchy3"/>
    <dgm:cxn modelId="{B726354E-68AF-F34D-89C0-7DFB29B439C5}" type="presParOf" srcId="{85BF4CA4-F777-E34C-87DA-959A09398856}" destId="{2CE74F42-5A42-E849-95A1-D95306421F46}" srcOrd="2" destOrd="0" presId="urn:microsoft.com/office/officeart/2005/8/layout/hierarchy3"/>
    <dgm:cxn modelId="{A13D1273-3EB4-894A-846D-D845F9E7CF3F}" type="presParOf" srcId="{85BF4CA4-F777-E34C-87DA-959A09398856}" destId="{6128F492-F42B-B64F-8589-DE25E83D3655}" srcOrd="3" destOrd="0" presId="urn:microsoft.com/office/officeart/2005/8/layout/hierarchy3"/>
    <dgm:cxn modelId="{36D3106D-221B-1846-9B2C-CEAADFFC739C}" type="presParOf" srcId="{85BF4CA4-F777-E34C-87DA-959A09398856}" destId="{B739F3A5-3FA4-9243-B1F9-B26BDF87959D}" srcOrd="4" destOrd="0" presId="urn:microsoft.com/office/officeart/2005/8/layout/hierarchy3"/>
    <dgm:cxn modelId="{5066411A-3C60-D048-B622-264EF751E1A5}" type="presParOf" srcId="{85BF4CA4-F777-E34C-87DA-959A09398856}" destId="{2C2CFB26-BCC0-654A-9A45-B1533DEF4E52}" srcOrd="5" destOrd="0" presId="urn:microsoft.com/office/officeart/2005/8/layout/hierarchy3"/>
    <dgm:cxn modelId="{5CD5E117-57E8-8B49-B907-59D0DCB277DA}" type="presParOf" srcId="{85BF4CA4-F777-E34C-87DA-959A09398856}" destId="{22F6B64A-9B9A-624C-8E42-F489FC8D4D27}" srcOrd="6" destOrd="0" presId="urn:microsoft.com/office/officeart/2005/8/layout/hierarchy3"/>
    <dgm:cxn modelId="{A3D2CA86-2271-6E44-9954-7A444FBFCBDD}" type="presParOf" srcId="{85BF4CA4-F777-E34C-87DA-959A09398856}" destId="{7FD5828A-FD69-314F-B753-8CEC851EA1EC}" srcOrd="7" destOrd="0" presId="urn:microsoft.com/office/officeart/2005/8/layout/hierarchy3"/>
    <dgm:cxn modelId="{A43EA3AF-A443-794F-A095-AD5D2C01D603}" type="presParOf" srcId="{E951909A-CB52-F740-9185-E13A7F936FE7}" destId="{11484B8F-C925-8943-B37A-7B41620F4506}" srcOrd="2" destOrd="0" presId="urn:microsoft.com/office/officeart/2005/8/layout/hierarchy3"/>
    <dgm:cxn modelId="{F5FBAB0D-0BE6-8048-8164-850E84BE2702}" type="presParOf" srcId="{11484B8F-C925-8943-B37A-7B41620F4506}" destId="{EB394E20-73A4-434D-8653-4C213280DD9D}" srcOrd="0" destOrd="0" presId="urn:microsoft.com/office/officeart/2005/8/layout/hierarchy3"/>
    <dgm:cxn modelId="{F7FB4D19-7D8B-8E43-B6DD-CECF84F19BD9}" type="presParOf" srcId="{EB394E20-73A4-434D-8653-4C213280DD9D}" destId="{EEFBCA09-6EA4-5848-9288-45574B0BB1CB}" srcOrd="0" destOrd="0" presId="urn:microsoft.com/office/officeart/2005/8/layout/hierarchy3"/>
    <dgm:cxn modelId="{C16D1945-37D0-FB4C-B09B-E144EB171218}" type="presParOf" srcId="{EB394E20-73A4-434D-8653-4C213280DD9D}" destId="{240FB51B-3C64-8342-86D6-D9AC3A8B061A}" srcOrd="1" destOrd="0" presId="urn:microsoft.com/office/officeart/2005/8/layout/hierarchy3"/>
    <dgm:cxn modelId="{75ACB02D-DB7A-AA41-8128-AE41D0EF4434}" type="presParOf" srcId="{11484B8F-C925-8943-B37A-7B41620F4506}" destId="{3C7C72E1-1448-0E43-BE05-06A9E03FE30A}" srcOrd="1" destOrd="0" presId="urn:microsoft.com/office/officeart/2005/8/layout/hierarchy3"/>
    <dgm:cxn modelId="{B1361C6D-39D9-1C4F-9ECE-E0D845793B06}" type="presParOf" srcId="{3C7C72E1-1448-0E43-BE05-06A9E03FE30A}" destId="{3904BA1A-E7EA-8147-85D1-6F4ECF6EFFE0}" srcOrd="0" destOrd="0" presId="urn:microsoft.com/office/officeart/2005/8/layout/hierarchy3"/>
    <dgm:cxn modelId="{CE08642B-0543-DC4A-9135-47F1210E9166}" type="presParOf" srcId="{3C7C72E1-1448-0E43-BE05-06A9E03FE30A}" destId="{D5B9A814-7FE3-AD43-8F7F-AADC5D694D01}" srcOrd="1" destOrd="0" presId="urn:microsoft.com/office/officeart/2005/8/layout/hierarchy3"/>
    <dgm:cxn modelId="{4051EFB7-2B4F-7849-9B80-56CFC8E717A3}" type="presParOf" srcId="{3C7C72E1-1448-0E43-BE05-06A9E03FE30A}" destId="{2A2D0D99-22D4-864C-8A2F-FCC91658EB30}" srcOrd="2" destOrd="0" presId="urn:microsoft.com/office/officeart/2005/8/layout/hierarchy3"/>
    <dgm:cxn modelId="{196C04A6-4570-A14C-B881-0F4257E30150}" type="presParOf" srcId="{3C7C72E1-1448-0E43-BE05-06A9E03FE30A}" destId="{76F43504-7217-3042-A4CC-980451418A11}" srcOrd="3" destOrd="0" presId="urn:microsoft.com/office/officeart/2005/8/layout/hierarchy3"/>
    <dgm:cxn modelId="{9E0A8A04-883B-B948-810C-C8AC956F0D23}" type="presParOf" srcId="{3C7C72E1-1448-0E43-BE05-06A9E03FE30A}" destId="{C4EDA894-E7E7-464D-830D-FE597A541A7C}" srcOrd="4" destOrd="0" presId="urn:microsoft.com/office/officeart/2005/8/layout/hierarchy3"/>
    <dgm:cxn modelId="{994782E0-E0D1-8346-BE0E-82606E1CB6FF}" type="presParOf" srcId="{3C7C72E1-1448-0E43-BE05-06A9E03FE30A}" destId="{9C374BB1-6501-504A-8EF7-CDAC412A2634}" srcOrd="5" destOrd="0" presId="urn:microsoft.com/office/officeart/2005/8/layout/hierarchy3"/>
    <dgm:cxn modelId="{C9DB3694-E536-2C49-838F-CFA9E4DAD7CE}" type="presParOf" srcId="{E951909A-CB52-F740-9185-E13A7F936FE7}" destId="{8A37C757-B708-924D-86F1-1EDDBD4C01AA}" srcOrd="3" destOrd="0" presId="urn:microsoft.com/office/officeart/2005/8/layout/hierarchy3"/>
    <dgm:cxn modelId="{6296CA48-C88C-7D48-B898-979FCB353699}" type="presParOf" srcId="{8A37C757-B708-924D-86F1-1EDDBD4C01AA}" destId="{4A73ED07-88C3-8D4B-A935-9CDC17E81660}" srcOrd="0" destOrd="0" presId="urn:microsoft.com/office/officeart/2005/8/layout/hierarchy3"/>
    <dgm:cxn modelId="{820B433D-FB44-8F4A-8722-4D6011FB4154}" type="presParOf" srcId="{4A73ED07-88C3-8D4B-A935-9CDC17E81660}" destId="{62700648-419F-8D4B-96F8-2D4C17CDB124}" srcOrd="0" destOrd="0" presId="urn:microsoft.com/office/officeart/2005/8/layout/hierarchy3"/>
    <dgm:cxn modelId="{950EF083-FAC2-824C-8F2E-C328A51F2C61}" type="presParOf" srcId="{4A73ED07-88C3-8D4B-A935-9CDC17E81660}" destId="{CE7E5CD6-C1B9-5C46-8144-13A5B3287C73}" srcOrd="1" destOrd="0" presId="urn:microsoft.com/office/officeart/2005/8/layout/hierarchy3"/>
    <dgm:cxn modelId="{44BDA0A3-232D-1841-BC71-F625371311A5}" type="presParOf" srcId="{8A37C757-B708-924D-86F1-1EDDBD4C01AA}" destId="{E2061E04-A70F-684B-A31B-65E17EB21A83}" srcOrd="1" destOrd="0" presId="urn:microsoft.com/office/officeart/2005/8/layout/hierarchy3"/>
    <dgm:cxn modelId="{8243DA72-34F1-0145-A088-A20BE6420AB1}" type="presParOf" srcId="{E2061E04-A70F-684B-A31B-65E17EB21A83}" destId="{A7B0AA57-8C8F-F64A-9730-9856845BAE7B}" srcOrd="0" destOrd="0" presId="urn:microsoft.com/office/officeart/2005/8/layout/hierarchy3"/>
    <dgm:cxn modelId="{4BA6F7E5-F6A2-CF48-955A-8376AD29EAED}" type="presParOf" srcId="{E2061E04-A70F-684B-A31B-65E17EB21A83}" destId="{38C5FB86-603F-534F-96BC-7542F2B35EB4}" srcOrd="1" destOrd="0" presId="urn:microsoft.com/office/officeart/2005/8/layout/hierarchy3"/>
    <dgm:cxn modelId="{5324D28A-8263-244D-8F51-8B439723D4BA}" type="presParOf" srcId="{E2061E04-A70F-684B-A31B-65E17EB21A83}" destId="{576E909B-34A0-0B4E-97A8-569D5773EB7A}" srcOrd="2" destOrd="0" presId="urn:microsoft.com/office/officeart/2005/8/layout/hierarchy3"/>
    <dgm:cxn modelId="{F4F1B2A4-779B-4045-8C35-82FD33FDC213}" type="presParOf" srcId="{E2061E04-A70F-684B-A31B-65E17EB21A83}" destId="{A090282C-9E5B-0E42-B259-14F5F0ED0F2F}" srcOrd="3" destOrd="0" presId="urn:microsoft.com/office/officeart/2005/8/layout/hierarchy3"/>
    <dgm:cxn modelId="{4E8B948D-BFA9-394A-B245-C224172F427A}" type="presParOf" srcId="{E2061E04-A70F-684B-A31B-65E17EB21A83}" destId="{79400B69-631D-DA43-A864-9B869142AA1C}" srcOrd="4" destOrd="0" presId="urn:microsoft.com/office/officeart/2005/8/layout/hierarchy3"/>
    <dgm:cxn modelId="{F9137306-79CE-FB4C-98BB-0A581AD001F3}" type="presParOf" srcId="{E2061E04-A70F-684B-A31B-65E17EB21A83}" destId="{ACCA090B-F9FC-B946-886D-1842208C5BC9}" srcOrd="5" destOrd="0" presId="urn:microsoft.com/office/officeart/2005/8/layout/hierarchy3"/>
    <dgm:cxn modelId="{91350808-0222-CA44-8A59-F7DFC8A76CF6}" type="presParOf" srcId="{E951909A-CB52-F740-9185-E13A7F936FE7}" destId="{EDEC7840-E5E1-874E-B3C4-238B6A203200}" srcOrd="4" destOrd="0" presId="urn:microsoft.com/office/officeart/2005/8/layout/hierarchy3"/>
    <dgm:cxn modelId="{91530CE9-8CE3-9147-B970-91DA2FCD89AB}" type="presParOf" srcId="{EDEC7840-E5E1-874E-B3C4-238B6A203200}" destId="{5B722CD1-17FC-DA44-985B-E742F3521731}" srcOrd="0" destOrd="0" presId="urn:microsoft.com/office/officeart/2005/8/layout/hierarchy3"/>
    <dgm:cxn modelId="{B5AAD348-38AC-1C4C-84CD-A971F578FEFF}" type="presParOf" srcId="{5B722CD1-17FC-DA44-985B-E742F3521731}" destId="{35EA84D6-7FA0-7F40-9DA9-DB1237643FC3}" srcOrd="0" destOrd="0" presId="urn:microsoft.com/office/officeart/2005/8/layout/hierarchy3"/>
    <dgm:cxn modelId="{D17514D6-93CA-8B4A-8D5A-B3A8966D842C}" type="presParOf" srcId="{5B722CD1-17FC-DA44-985B-E742F3521731}" destId="{66605206-C9FF-3F4D-B1A5-33F222108B37}" srcOrd="1" destOrd="0" presId="urn:microsoft.com/office/officeart/2005/8/layout/hierarchy3"/>
    <dgm:cxn modelId="{0BED583F-70C6-344E-BD90-12AF64D2F299}" type="presParOf" srcId="{EDEC7840-E5E1-874E-B3C4-238B6A203200}" destId="{21B1509E-4414-F04C-8512-EF42C028DC11}" srcOrd="1" destOrd="0" presId="urn:microsoft.com/office/officeart/2005/8/layout/hierarchy3"/>
    <dgm:cxn modelId="{35B7BBDD-84BF-4045-8012-B6CD25F0FFD8}" type="presParOf" srcId="{21B1509E-4414-F04C-8512-EF42C028DC11}" destId="{22E20A5C-2366-534A-8B08-DAC52BF6D6D5}" srcOrd="0" destOrd="0" presId="urn:microsoft.com/office/officeart/2005/8/layout/hierarchy3"/>
    <dgm:cxn modelId="{230D1F5F-36A1-6541-A433-92445D32079E}" type="presParOf" srcId="{21B1509E-4414-F04C-8512-EF42C028DC11}" destId="{1C1019DD-8206-484D-86FC-6F20A5BCC3D0}" srcOrd="1" destOrd="0" presId="urn:microsoft.com/office/officeart/2005/8/layout/hierarchy3"/>
    <dgm:cxn modelId="{4CA05884-9CAF-F946-B52B-B116C0C477EF}" type="presParOf" srcId="{21B1509E-4414-F04C-8512-EF42C028DC11}" destId="{43A66436-8EDD-7D40-B29A-3E59F2ADC92D}" srcOrd="2" destOrd="0" presId="urn:microsoft.com/office/officeart/2005/8/layout/hierarchy3"/>
    <dgm:cxn modelId="{6330D586-715C-0E4D-AC72-F33FE489B2D6}" type="presParOf" srcId="{21B1509E-4414-F04C-8512-EF42C028DC11}" destId="{CA453FCF-189C-6E43-9D92-971DD8F6812B}" srcOrd="3" destOrd="0" presId="urn:microsoft.com/office/officeart/2005/8/layout/hierarchy3"/>
    <dgm:cxn modelId="{60ED6A2B-6918-CE4C-951F-1F00D0A96563}" type="presParOf" srcId="{21B1509E-4414-F04C-8512-EF42C028DC11}" destId="{359E66BE-C923-6F43-8AC7-BBE73FB08CBE}" srcOrd="4" destOrd="0" presId="urn:microsoft.com/office/officeart/2005/8/layout/hierarchy3"/>
    <dgm:cxn modelId="{9C8731C0-BB03-2344-A625-50253FF606E3}" type="presParOf" srcId="{21B1509E-4414-F04C-8512-EF42C028DC11}" destId="{8FDAD1B8-7334-3A42-A07D-1806470A26DE}" srcOrd="5" destOrd="0" presId="urn:microsoft.com/office/officeart/2005/8/layout/hierarchy3"/>
    <dgm:cxn modelId="{48275639-FCBF-1146-B9A0-129EA822173E}" type="presParOf" srcId="{E951909A-CB52-F740-9185-E13A7F936FE7}" destId="{25904BB5-1B26-B043-B043-873D5ADBE95C}" srcOrd="5" destOrd="0" presId="urn:microsoft.com/office/officeart/2005/8/layout/hierarchy3"/>
    <dgm:cxn modelId="{F8E46F24-0F5C-494D-9B51-0F678F45A476}" type="presParOf" srcId="{25904BB5-1B26-B043-B043-873D5ADBE95C}" destId="{56EEF20A-1BFB-BF46-8786-598661BBDA75}" srcOrd="0" destOrd="0" presId="urn:microsoft.com/office/officeart/2005/8/layout/hierarchy3"/>
    <dgm:cxn modelId="{DCEB615D-D998-A04E-AF35-0A4073140582}" type="presParOf" srcId="{56EEF20A-1BFB-BF46-8786-598661BBDA75}" destId="{17F6F0E8-EFEE-FD43-BB91-DB68B2F0123E}" srcOrd="0" destOrd="0" presId="urn:microsoft.com/office/officeart/2005/8/layout/hierarchy3"/>
    <dgm:cxn modelId="{8141A70E-6F84-064B-8562-0F1702537A95}" type="presParOf" srcId="{56EEF20A-1BFB-BF46-8786-598661BBDA75}" destId="{48FCD00E-4F5B-6D43-A413-E9FF5F0DE477}" srcOrd="1" destOrd="0" presId="urn:microsoft.com/office/officeart/2005/8/layout/hierarchy3"/>
    <dgm:cxn modelId="{7F6A1F77-F9ED-6144-A6E8-E2B1FC25747D}" type="presParOf" srcId="{25904BB5-1B26-B043-B043-873D5ADBE95C}" destId="{3E518705-A1B8-2544-BB50-C880905C2D2B}" srcOrd="1" destOrd="0" presId="urn:microsoft.com/office/officeart/2005/8/layout/hierarchy3"/>
    <dgm:cxn modelId="{4169DD90-D432-CC40-872A-336D9BA02F56}" type="presParOf" srcId="{3E518705-A1B8-2544-BB50-C880905C2D2B}" destId="{EC92DC29-75A2-0D4B-B0FE-A560DCACF960}" srcOrd="0" destOrd="0" presId="urn:microsoft.com/office/officeart/2005/8/layout/hierarchy3"/>
    <dgm:cxn modelId="{BCE5A05A-7231-3043-ADC1-2E2F1B9EA1AA}" type="presParOf" srcId="{3E518705-A1B8-2544-BB50-C880905C2D2B}" destId="{FDD9304F-DD84-AA49-959A-DA1F1B6D4DF9}" srcOrd="1" destOrd="0" presId="urn:microsoft.com/office/officeart/2005/8/layout/hierarchy3"/>
    <dgm:cxn modelId="{0FA07F56-EBD6-EB42-89A3-2E36E57F0770}" type="presParOf" srcId="{3E518705-A1B8-2544-BB50-C880905C2D2B}" destId="{775C2EBA-4C9F-F348-B15C-5118FA964EA1}" srcOrd="2" destOrd="0" presId="urn:microsoft.com/office/officeart/2005/8/layout/hierarchy3"/>
    <dgm:cxn modelId="{78001C18-0CD0-EB4E-8640-F3EB80458946}" type="presParOf" srcId="{3E518705-A1B8-2544-BB50-C880905C2D2B}" destId="{843E7CEB-2063-A042-B5DC-B41A638EB36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30D3B-97EA-BA44-A7BA-E658D954D1E1}">
      <dsp:nvSpPr>
        <dsp:cNvPr id="0" name=""/>
        <dsp:cNvSpPr/>
      </dsp:nvSpPr>
      <dsp:spPr>
        <a:xfrm>
          <a:off x="1825395" y="1554365"/>
          <a:ext cx="1901011" cy="1901011"/>
        </a:xfrm>
        <a:prstGeom prst="gear9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/>
            <a:t>Ouvidoria</a:t>
          </a:r>
          <a:endParaRPr lang="pt-BR" sz="2400" b="1" kern="1200" dirty="0"/>
        </a:p>
      </dsp:txBody>
      <dsp:txXfrm>
        <a:off x="2207583" y="1999668"/>
        <a:ext cx="1136635" cy="977159"/>
      </dsp:txXfrm>
    </dsp:sp>
    <dsp:sp modelId="{1871F8FD-ECAD-7649-97CD-C2966EB9C71D}">
      <dsp:nvSpPr>
        <dsp:cNvPr id="0" name=""/>
        <dsp:cNvSpPr/>
      </dsp:nvSpPr>
      <dsp:spPr>
        <a:xfrm>
          <a:off x="777684" y="1101729"/>
          <a:ext cx="1382553" cy="1382553"/>
        </a:xfrm>
        <a:prstGeom prst="gear6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Auditoria</a:t>
          </a:r>
        </a:p>
      </dsp:txBody>
      <dsp:txXfrm>
        <a:off x="1125746" y="1451895"/>
        <a:ext cx="686429" cy="682221"/>
      </dsp:txXfrm>
    </dsp:sp>
    <dsp:sp modelId="{23810DD6-5E92-A247-A6DB-50A866030C5B}">
      <dsp:nvSpPr>
        <dsp:cNvPr id="0" name=""/>
        <dsp:cNvSpPr/>
      </dsp:nvSpPr>
      <dsp:spPr>
        <a:xfrm rot="20700000">
          <a:off x="1463489" y="152221"/>
          <a:ext cx="1354620" cy="1354620"/>
        </a:xfrm>
        <a:prstGeom prst="gear6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i="0" kern="1200">
              <a:latin typeface="Arial Narrow" panose="020B0604020202020204" pitchFamily="34" charset="0"/>
              <a:cs typeface="Arial Narrow" panose="020B0604020202020204" pitchFamily="34" charset="0"/>
            </a:rPr>
            <a:t>Corregedoria</a:t>
          </a:r>
          <a:endParaRPr lang="pt-BR" sz="1500" b="1" i="0" kern="1200" dirty="0">
            <a:latin typeface="Arial Narrow" panose="020B0604020202020204" pitchFamily="34" charset="0"/>
            <a:cs typeface="Arial Narrow" panose="020B0604020202020204" pitchFamily="34" charset="0"/>
          </a:endParaRPr>
        </a:p>
      </dsp:txBody>
      <dsp:txXfrm rot="-20700000">
        <a:off x="1760597" y="449329"/>
        <a:ext cx="760404" cy="760404"/>
      </dsp:txXfrm>
    </dsp:sp>
    <dsp:sp modelId="{E59F2E0F-3837-6641-8185-78ABF3C19FE8}">
      <dsp:nvSpPr>
        <dsp:cNvPr id="0" name=""/>
        <dsp:cNvSpPr/>
      </dsp:nvSpPr>
      <dsp:spPr>
        <a:xfrm>
          <a:off x="1590286" y="1272997"/>
          <a:ext cx="2433294" cy="2433294"/>
        </a:xfrm>
        <a:prstGeom prst="circularArrow">
          <a:avLst>
            <a:gd name="adj1" fmla="val 4688"/>
            <a:gd name="adj2" fmla="val 299029"/>
            <a:gd name="adj3" fmla="val 2495667"/>
            <a:gd name="adj4" fmla="val 15906163"/>
            <a:gd name="adj5" fmla="val 5469"/>
          </a:avLst>
        </a:prstGeom>
        <a:solidFill>
          <a:srgbClr val="C00000"/>
        </a:solidFill>
        <a:ln>
          <a:solidFill>
            <a:srgbClr val="C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E9E09-62A5-AA47-A611-7F73AC60C89F}">
      <dsp:nvSpPr>
        <dsp:cNvPr id="0" name=""/>
        <dsp:cNvSpPr/>
      </dsp:nvSpPr>
      <dsp:spPr>
        <a:xfrm>
          <a:off x="594058" y="814582"/>
          <a:ext cx="1767940" cy="176794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C00000"/>
        </a:solidFill>
        <a:ln>
          <a:solidFill>
            <a:srgbClr val="C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A0FE6-CC27-4149-B386-B703CE72E426}">
      <dsp:nvSpPr>
        <dsp:cNvPr id="0" name=""/>
        <dsp:cNvSpPr/>
      </dsp:nvSpPr>
      <dsp:spPr>
        <a:xfrm rot="451106">
          <a:off x="1142635" y="-95003"/>
          <a:ext cx="1906195" cy="190619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00000"/>
        </a:solidFill>
        <a:ln>
          <a:solidFill>
            <a:srgbClr val="C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89FC8-21C0-4534-BBD1-D241A742A08F}">
      <dsp:nvSpPr>
        <dsp:cNvPr id="0" name=""/>
        <dsp:cNvSpPr/>
      </dsp:nvSpPr>
      <dsp:spPr>
        <a:xfrm>
          <a:off x="280717" y="178829"/>
          <a:ext cx="817066" cy="81706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62C032-9C7C-43B3-A105-1C0C8155F8C7}">
      <dsp:nvSpPr>
        <dsp:cNvPr id="0" name=""/>
        <dsp:cNvSpPr/>
      </dsp:nvSpPr>
      <dsp:spPr>
        <a:xfrm>
          <a:off x="334932" y="233044"/>
          <a:ext cx="708637" cy="70863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51806-AD3A-4E3F-AE83-45C7DF011918}">
      <dsp:nvSpPr>
        <dsp:cNvPr id="0" name=""/>
        <dsp:cNvSpPr/>
      </dsp:nvSpPr>
      <dsp:spPr>
        <a:xfrm>
          <a:off x="127631" y="1250391"/>
          <a:ext cx="1339453" cy="1745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800" kern="1200" dirty="0"/>
            <a:t>Conjunto </a:t>
          </a:r>
          <a:r>
            <a:rPr lang="pt-BR" sz="1600" u="sng" kern="1200" dirty="0"/>
            <a:t>estruturado</a:t>
          </a:r>
          <a:r>
            <a:rPr lang="pt-BR" sz="1800" kern="1200" dirty="0"/>
            <a:t> de medidas </a:t>
          </a:r>
          <a:r>
            <a:rPr lang="pt-BR" sz="1600" kern="1200" dirty="0"/>
            <a:t>institucionais</a:t>
          </a:r>
          <a:r>
            <a:rPr lang="pt-BR" sz="1800" kern="1200" dirty="0"/>
            <a:t> </a:t>
          </a:r>
          <a:r>
            <a:rPr lang="pt-BR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voltadas para: </a:t>
          </a:r>
          <a:endParaRPr lang="en-US" sz="1800" kern="1200" dirty="0"/>
        </a:p>
      </dsp:txBody>
      <dsp:txXfrm>
        <a:off x="127631" y="1250391"/>
        <a:ext cx="1339453" cy="1745454"/>
      </dsp:txXfrm>
    </dsp:sp>
    <dsp:sp modelId="{DF955845-A6C8-4C45-9A3D-EA9DA10B9274}">
      <dsp:nvSpPr>
        <dsp:cNvPr id="0" name=""/>
        <dsp:cNvSpPr/>
      </dsp:nvSpPr>
      <dsp:spPr>
        <a:xfrm>
          <a:off x="2052372" y="178829"/>
          <a:ext cx="817066" cy="81706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578F9-7AED-4D0C-A1A3-7DF872D52A5A}">
      <dsp:nvSpPr>
        <dsp:cNvPr id="0" name=""/>
        <dsp:cNvSpPr/>
      </dsp:nvSpPr>
      <dsp:spPr>
        <a:xfrm>
          <a:off x="2206600" y="333057"/>
          <a:ext cx="508610" cy="508610"/>
        </a:xfrm>
        <a:prstGeom prst="rect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E29F9-5BF3-4147-A5B1-266FB23ECD8E}">
      <dsp:nvSpPr>
        <dsp:cNvPr id="0" name=""/>
        <dsp:cNvSpPr/>
      </dsp:nvSpPr>
      <dsp:spPr>
        <a:xfrm>
          <a:off x="1593382" y="1250391"/>
          <a:ext cx="1735047" cy="1745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2000" kern="12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rPr>
            <a:t>prevenção</a:t>
          </a:r>
          <a:r>
            <a:rPr lang="pt-BR" sz="2000" kern="1200" dirty="0">
              <a:solidFill>
                <a:schemeClr val="tx1">
                  <a:lumMod val="65000"/>
                  <a:lumOff val="35000"/>
                </a:schemeClr>
              </a:solidFill>
            </a:rPr>
            <a:t>,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600" b="1" kern="1200" dirty="0">
              <a:solidFill>
                <a:srgbClr val="C00000"/>
              </a:solidFill>
            </a:rPr>
            <a:t>(PROTOCOLOS,</a:t>
          </a:r>
          <a:br>
            <a:rPr lang="pt-BR" sz="1600" b="1" kern="1200" dirty="0">
              <a:solidFill>
                <a:srgbClr val="C00000"/>
              </a:solidFill>
            </a:rPr>
          </a:br>
          <a:r>
            <a:rPr lang="pt-BR" sz="1600" b="1" kern="1200" dirty="0">
              <a:solidFill>
                <a:srgbClr val="C00000"/>
              </a:solidFill>
            </a:rPr>
            <a:t>NORMAS, ROTINAS, FLUXOS, SISTEMAS,  PROCEDIMENTOS, TREINAMENTOS...)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1593382" y="1250391"/>
        <a:ext cx="1735047" cy="1745454"/>
      </dsp:txXfrm>
    </dsp:sp>
    <dsp:sp modelId="{353318C6-505A-4F9A-9320-FCA446948945}">
      <dsp:nvSpPr>
        <dsp:cNvPr id="0" name=""/>
        <dsp:cNvSpPr/>
      </dsp:nvSpPr>
      <dsp:spPr>
        <a:xfrm>
          <a:off x="3911319" y="178829"/>
          <a:ext cx="817066" cy="8170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324B3-2784-4161-8A3A-5D12B35FD13D}">
      <dsp:nvSpPr>
        <dsp:cNvPr id="0" name=""/>
        <dsp:cNvSpPr/>
      </dsp:nvSpPr>
      <dsp:spPr>
        <a:xfrm>
          <a:off x="3996479" y="263990"/>
          <a:ext cx="646744" cy="64674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4E281-685E-40E5-9B48-1923244D14DE}">
      <dsp:nvSpPr>
        <dsp:cNvPr id="0" name=""/>
        <dsp:cNvSpPr/>
      </dsp:nvSpPr>
      <dsp:spPr>
        <a:xfrm>
          <a:off x="3562833" y="1250391"/>
          <a:ext cx="1514037" cy="1745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2000" kern="12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rPr>
            <a:t>detecção</a:t>
          </a:r>
          <a:r>
            <a:rPr lang="pt-BR" sz="2000" kern="1200" dirty="0">
              <a:solidFill>
                <a:schemeClr val="tx1">
                  <a:lumMod val="65000"/>
                  <a:lumOff val="35000"/>
                </a:schemeClr>
              </a:solidFill>
            </a:rPr>
            <a:t>, </a:t>
          </a:r>
          <a:r>
            <a:rPr lang="pt-BR" sz="1600" b="1" kern="1200" dirty="0">
              <a:solidFill>
                <a:srgbClr val="C00000"/>
              </a:solidFill>
            </a:rPr>
            <a:t>CHECAGEM, VERIFICAÇÃO, SUPERVISÃO, REVISÃO, APURAÇÃO...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3562833" y="1250391"/>
        <a:ext cx="1514037" cy="1745454"/>
      </dsp:txXfrm>
    </dsp:sp>
    <dsp:sp modelId="{C50ECC6D-273C-4C1B-A024-1C9FBC29A456}">
      <dsp:nvSpPr>
        <dsp:cNvPr id="0" name=""/>
        <dsp:cNvSpPr/>
      </dsp:nvSpPr>
      <dsp:spPr>
        <a:xfrm>
          <a:off x="5693012" y="178829"/>
          <a:ext cx="817066" cy="81706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03B19-1B79-4DA0-B4A0-270BFDA5EF2B}">
      <dsp:nvSpPr>
        <dsp:cNvPr id="0" name=""/>
        <dsp:cNvSpPr/>
      </dsp:nvSpPr>
      <dsp:spPr>
        <a:xfrm>
          <a:off x="5788487" y="274303"/>
          <a:ext cx="626117" cy="62611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ED1DA-6295-4250-AEED-F33E70C7092B}">
      <dsp:nvSpPr>
        <dsp:cNvPr id="0" name=""/>
        <dsp:cNvSpPr/>
      </dsp:nvSpPr>
      <dsp:spPr>
        <a:xfrm>
          <a:off x="5311275" y="1250391"/>
          <a:ext cx="1580541" cy="1745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2000" kern="1200" dirty="0">
              <a:solidFill>
                <a:schemeClr val="tx1">
                  <a:lumMod val="65000"/>
                  <a:lumOff val="35000"/>
                </a:schemeClr>
              </a:solidFill>
            </a:rPr>
            <a:t>CORREÇÃO e </a:t>
          </a:r>
          <a:r>
            <a:rPr lang="pt-BR" sz="2000" kern="12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</a:rPr>
            <a:t>remediação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600" b="1" kern="1200" dirty="0">
              <a:solidFill>
                <a:srgbClr val="C00000"/>
              </a:solidFill>
            </a:rPr>
            <a:t>APURAÇÃO:  ISENTA E SIGILOSA, GESTÃO E SANÇÃO EFETIVA E EFICIENTE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5311275" y="1250391"/>
        <a:ext cx="1580541" cy="1745454"/>
      </dsp:txXfrm>
    </dsp:sp>
    <dsp:sp modelId="{CF6CA973-F225-4789-8CE2-B0F7B8588A79}">
      <dsp:nvSpPr>
        <dsp:cNvPr id="0" name=""/>
        <dsp:cNvSpPr/>
      </dsp:nvSpPr>
      <dsp:spPr>
        <a:xfrm>
          <a:off x="7662537" y="178829"/>
          <a:ext cx="817066" cy="81706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48E77-1ED5-44CD-BBC4-EC65E5BDCFA6}">
      <dsp:nvSpPr>
        <dsp:cNvPr id="0" name=""/>
        <dsp:cNvSpPr/>
      </dsp:nvSpPr>
      <dsp:spPr>
        <a:xfrm>
          <a:off x="7836666" y="352958"/>
          <a:ext cx="468808" cy="468808"/>
        </a:xfrm>
        <a:prstGeom prst="rect">
          <a:avLst/>
        </a:prstGeom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065B3-99DF-43F6-B08C-1B58EBFFDA3F}">
      <dsp:nvSpPr>
        <dsp:cNvPr id="0" name=""/>
        <dsp:cNvSpPr/>
      </dsp:nvSpPr>
      <dsp:spPr>
        <a:xfrm>
          <a:off x="7126220" y="1250391"/>
          <a:ext cx="1889700" cy="1745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2000" kern="1200" dirty="0"/>
            <a:t>de práticas de corrupção, fraudes, </a:t>
          </a:r>
          <a:r>
            <a:rPr lang="pt-BR" sz="1800" kern="1200" dirty="0"/>
            <a:t>ILÍCITOS e/ou desvios DE conduta.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800" b="1" u="sng" kern="1200" dirty="0">
              <a:solidFill>
                <a:srgbClr val="C00000"/>
              </a:solidFill>
            </a:rPr>
            <a:t>E também</a:t>
          </a:r>
          <a:r>
            <a:rPr lang="pt-BR" sz="1800" b="1" kern="1200" dirty="0">
              <a:solidFill>
                <a:srgbClr val="C00000"/>
              </a:solidFill>
            </a:rPr>
            <a:t>: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800" b="1" kern="1200" dirty="0">
              <a:solidFill>
                <a:srgbClr val="C00000"/>
              </a:solidFill>
            </a:rPr>
            <a:t>Erros, PREJUÍZOS, desperdícios Ineficiência, riscos REPUTACIONAIS...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7126220" y="1250391"/>
        <a:ext cx="1889700" cy="17454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038E6-3849-9746-B934-D6DDD4FB7B01}">
      <dsp:nvSpPr>
        <dsp:cNvPr id="0" name=""/>
        <dsp:cNvSpPr/>
      </dsp:nvSpPr>
      <dsp:spPr>
        <a:xfrm>
          <a:off x="1577721" y="0"/>
          <a:ext cx="957601" cy="622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1" kern="1200" dirty="0">
              <a:latin typeface="Arial" panose="020B0604020202020204" pitchFamily="34" charset="0"/>
              <a:cs typeface="Arial" panose="020B0604020202020204" pitchFamily="34" charset="0"/>
            </a:rPr>
            <a:t>PREVENÇÃO</a:t>
          </a:r>
        </a:p>
      </dsp:txBody>
      <dsp:txXfrm>
        <a:off x="1608106" y="30385"/>
        <a:ext cx="896831" cy="561671"/>
      </dsp:txXfrm>
    </dsp:sp>
    <dsp:sp modelId="{A0693EF4-601B-F943-B795-8A8F88CDC035}">
      <dsp:nvSpPr>
        <dsp:cNvPr id="0" name=""/>
        <dsp:cNvSpPr/>
      </dsp:nvSpPr>
      <dsp:spPr>
        <a:xfrm>
          <a:off x="1028582" y="311033"/>
          <a:ext cx="2055427" cy="2055427"/>
        </a:xfrm>
        <a:custGeom>
          <a:avLst/>
          <a:gdLst/>
          <a:ahLst/>
          <a:cxnLst/>
          <a:rect l="0" t="0" r="0" b="0"/>
          <a:pathLst>
            <a:path>
              <a:moveTo>
                <a:pt x="1638796" y="201412"/>
              </a:moveTo>
              <a:arcTo wR="1027713" hR="1027713" stAng="18389065" swAng="1633631"/>
            </a:path>
          </a:pathLst>
        </a:custGeom>
        <a:noFill/>
        <a:ln w="76200" cap="flat" cmpd="sng" algn="ctr">
          <a:solidFill>
            <a:srgbClr val="C0000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39470B-4282-644D-B0AC-C1F71159CB11}">
      <dsp:nvSpPr>
        <dsp:cNvPr id="0" name=""/>
        <dsp:cNvSpPr/>
      </dsp:nvSpPr>
      <dsp:spPr>
        <a:xfrm>
          <a:off x="2605435" y="1028237"/>
          <a:ext cx="957601" cy="622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DETECÇÃO</a:t>
          </a:r>
        </a:p>
      </dsp:txBody>
      <dsp:txXfrm>
        <a:off x="2635820" y="1058622"/>
        <a:ext cx="896831" cy="561671"/>
      </dsp:txXfrm>
    </dsp:sp>
    <dsp:sp modelId="{FB4E6153-806C-8840-A38C-BB7C36B04579}">
      <dsp:nvSpPr>
        <dsp:cNvPr id="0" name=""/>
        <dsp:cNvSpPr/>
      </dsp:nvSpPr>
      <dsp:spPr>
        <a:xfrm>
          <a:off x="1028808" y="311744"/>
          <a:ext cx="2055427" cy="2055427"/>
        </a:xfrm>
        <a:custGeom>
          <a:avLst/>
          <a:gdLst/>
          <a:ahLst/>
          <a:cxnLst/>
          <a:rect l="0" t="0" r="0" b="0"/>
          <a:pathLst>
            <a:path>
              <a:moveTo>
                <a:pt x="1948847" y="1483464"/>
              </a:moveTo>
              <a:arcTo wR="1027713" hR="1027713" stAng="1579494" swAng="1632597"/>
            </a:path>
          </a:pathLst>
        </a:custGeom>
        <a:noFill/>
        <a:ln w="76200" cap="flat" cmpd="sng" algn="ctr">
          <a:solidFill>
            <a:srgbClr val="C0000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BF4331-3330-D146-BCD7-84FC0BEC61CE}">
      <dsp:nvSpPr>
        <dsp:cNvPr id="0" name=""/>
        <dsp:cNvSpPr/>
      </dsp:nvSpPr>
      <dsp:spPr>
        <a:xfrm>
          <a:off x="1577721" y="2055951"/>
          <a:ext cx="957601" cy="622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1" kern="1200" dirty="0"/>
            <a:t>INVESTIGAÇÃO</a:t>
          </a:r>
        </a:p>
      </dsp:txBody>
      <dsp:txXfrm>
        <a:off x="1608106" y="2086336"/>
        <a:ext cx="896831" cy="561671"/>
      </dsp:txXfrm>
    </dsp:sp>
    <dsp:sp modelId="{B599CE3E-468B-4449-9C01-AF969D3BE8C1}">
      <dsp:nvSpPr>
        <dsp:cNvPr id="0" name=""/>
        <dsp:cNvSpPr/>
      </dsp:nvSpPr>
      <dsp:spPr>
        <a:xfrm>
          <a:off x="1028808" y="311744"/>
          <a:ext cx="2055427" cy="2055427"/>
        </a:xfrm>
        <a:custGeom>
          <a:avLst/>
          <a:gdLst/>
          <a:ahLst/>
          <a:cxnLst/>
          <a:rect l="0" t="0" r="0" b="0"/>
          <a:pathLst>
            <a:path>
              <a:moveTo>
                <a:pt x="416908" y="1854220"/>
              </a:moveTo>
              <a:arcTo wR="1027713" hR="1027713" stAng="7587909" swAng="1632597"/>
            </a:path>
          </a:pathLst>
        </a:custGeom>
        <a:noFill/>
        <a:ln w="76200" cap="flat" cmpd="sng" algn="ctr">
          <a:solidFill>
            <a:srgbClr val="C0000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02016-A905-844D-8A82-5C2E1A04A7CF}">
      <dsp:nvSpPr>
        <dsp:cNvPr id="0" name=""/>
        <dsp:cNvSpPr/>
      </dsp:nvSpPr>
      <dsp:spPr>
        <a:xfrm>
          <a:off x="522730" y="1028237"/>
          <a:ext cx="1012156" cy="622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SANÇÃO</a:t>
          </a:r>
          <a:br>
            <a:rPr lang="pt-BR" sz="1100" b="1" kern="1200" dirty="0"/>
          </a:br>
          <a:r>
            <a:rPr lang="pt-BR" sz="1050" b="1" kern="1200" dirty="0"/>
            <a:t>(REMEDIAÇÃO)</a:t>
          </a:r>
          <a:br>
            <a:rPr lang="pt-BR" sz="1050" b="1" kern="1200" dirty="0"/>
          </a:br>
          <a:r>
            <a:rPr lang="pt-BR" sz="1000" b="1" kern="1200" dirty="0">
              <a:latin typeface="Arial" panose="020B0604020202020204" pitchFamily="34" charset="0"/>
              <a:cs typeface="Arial" panose="020B0604020202020204" pitchFamily="34" charset="0"/>
            </a:rPr>
            <a:t>(CORREÇÃO)</a:t>
          </a:r>
          <a:endParaRPr lang="pt-BR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3115" y="1058622"/>
        <a:ext cx="951386" cy="561671"/>
      </dsp:txXfrm>
    </dsp:sp>
    <dsp:sp modelId="{163ABD1B-FB1F-CF4D-99E9-895E5AD47795}">
      <dsp:nvSpPr>
        <dsp:cNvPr id="0" name=""/>
        <dsp:cNvSpPr/>
      </dsp:nvSpPr>
      <dsp:spPr>
        <a:xfrm>
          <a:off x="1029033" y="311033"/>
          <a:ext cx="2055427" cy="2055427"/>
        </a:xfrm>
        <a:custGeom>
          <a:avLst/>
          <a:gdLst/>
          <a:ahLst/>
          <a:cxnLst/>
          <a:rect l="0" t="0" r="0" b="0"/>
          <a:pathLst>
            <a:path>
              <a:moveTo>
                <a:pt x="106290" y="572549"/>
              </a:moveTo>
              <a:arcTo wR="1027713" hR="1027713" stAng="12377304" swAng="1633631"/>
            </a:path>
          </a:pathLst>
        </a:custGeom>
        <a:noFill/>
        <a:ln w="76200" cap="flat" cmpd="sng" algn="ctr">
          <a:solidFill>
            <a:srgbClr val="C00000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F8F1-C4D5-B24D-8CBF-1C774E7FA31C}">
      <dsp:nvSpPr>
        <dsp:cNvPr id="0" name=""/>
        <dsp:cNvSpPr/>
      </dsp:nvSpPr>
      <dsp:spPr>
        <a:xfrm>
          <a:off x="701572" y="1884676"/>
          <a:ext cx="1456125" cy="16295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u="sng" kern="1200" dirty="0">
              <a:solidFill>
                <a:srgbClr val="FFFF00"/>
              </a:solidFill>
            </a:rPr>
            <a:t>GAB/NAD </a:t>
          </a:r>
          <a:br>
            <a:rPr lang="pt-BR" sz="1400" b="1" kern="1200" dirty="0">
              <a:solidFill>
                <a:srgbClr val="FFFF00"/>
              </a:solidFill>
            </a:rPr>
          </a:br>
          <a:r>
            <a:rPr lang="pt-BR" sz="1400" b="1" kern="1200" dirty="0">
              <a:solidFill>
                <a:srgbClr val="FFFF00"/>
              </a:solidFill>
            </a:rPr>
            <a:t>Núcleo de Admissibilidade:</a:t>
          </a:r>
          <a:r>
            <a:rPr lang="pt-BR" sz="1200" b="1" kern="1200" dirty="0">
              <a:solidFill>
                <a:srgbClr val="FFFF00"/>
              </a:solidFill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rgbClr val="FFFF00"/>
              </a:solidFill>
            </a:rPr>
            <a:t>Elementos mínimos: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rgbClr val="FFFF00"/>
              </a:solidFill>
            </a:rPr>
            <a:t>- AUTORIA;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rgbClr val="FFFF00"/>
              </a:solidFill>
            </a:rPr>
            <a:t>- MATERIALIDADE;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rgbClr val="FFFF00"/>
              </a:solidFill>
            </a:rPr>
            <a:t>- RELEVÂNCIA;</a:t>
          </a:r>
        </a:p>
      </dsp:txBody>
      <dsp:txXfrm>
        <a:off x="744220" y="1927324"/>
        <a:ext cx="1370829" cy="1544252"/>
      </dsp:txXfrm>
    </dsp:sp>
    <dsp:sp modelId="{A73AB0BE-27D0-A84B-A489-35AD8B20BCF4}">
      <dsp:nvSpPr>
        <dsp:cNvPr id="0" name=""/>
        <dsp:cNvSpPr/>
      </dsp:nvSpPr>
      <dsp:spPr>
        <a:xfrm rot="21492796">
          <a:off x="2157636" y="2686690"/>
          <a:ext cx="253158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253158" y="88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2277886" y="2689175"/>
        <a:ext cx="12657" cy="12657"/>
      </dsp:txXfrm>
    </dsp:sp>
    <dsp:sp modelId="{869C312B-495A-3443-A2D7-3654C5A51552}">
      <dsp:nvSpPr>
        <dsp:cNvPr id="0" name=""/>
        <dsp:cNvSpPr/>
      </dsp:nvSpPr>
      <dsp:spPr>
        <a:xfrm>
          <a:off x="2410733" y="1837840"/>
          <a:ext cx="1379085" cy="17074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solidFill>
                <a:srgbClr val="FFFF00"/>
              </a:solidFill>
            </a:rPr>
            <a:t>INVESTIGAÇÃO PRELIMINAR SUMÁRIA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solidFill>
                <a:srgbClr val="FFFF00"/>
              </a:solidFill>
            </a:rPr>
            <a:t>(IPS)</a:t>
          </a:r>
          <a:endParaRPr lang="pt-BR" sz="1200" b="1" kern="1200" dirty="0">
            <a:solidFill>
              <a:srgbClr val="FFFF00"/>
            </a:solidFill>
          </a:endParaRPr>
        </a:p>
      </dsp:txBody>
      <dsp:txXfrm>
        <a:off x="2451125" y="1878232"/>
        <a:ext cx="1298301" cy="1626649"/>
      </dsp:txXfrm>
    </dsp:sp>
    <dsp:sp modelId="{6D5D94FC-8CA8-A44D-9AB1-E6E8D6918F5D}">
      <dsp:nvSpPr>
        <dsp:cNvPr id="0" name=""/>
        <dsp:cNvSpPr/>
      </dsp:nvSpPr>
      <dsp:spPr>
        <a:xfrm rot="17131715">
          <a:off x="2986648" y="1625974"/>
          <a:ext cx="2193611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2193611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4028614" y="1579947"/>
        <a:ext cx="109680" cy="109680"/>
      </dsp:txXfrm>
    </dsp:sp>
    <dsp:sp modelId="{0D393C7C-3E3A-E947-B7FC-FC2B36E1A581}">
      <dsp:nvSpPr>
        <dsp:cNvPr id="0" name=""/>
        <dsp:cNvSpPr/>
      </dsp:nvSpPr>
      <dsp:spPr>
        <a:xfrm>
          <a:off x="4377090" y="310629"/>
          <a:ext cx="1444274" cy="53477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Ato de Gestão? </a:t>
          </a:r>
          <a:br>
            <a:rPr lang="pt-BR" sz="1200" b="1" kern="1200" dirty="0"/>
          </a:br>
          <a:r>
            <a:rPr lang="pt-BR" sz="1200" b="1" kern="1200" dirty="0" err="1"/>
            <a:t>Orç</a:t>
          </a:r>
          <a:r>
            <a:rPr lang="pt-BR" sz="1200" b="1" kern="1200" dirty="0"/>
            <a:t>, Fin, </a:t>
          </a:r>
          <a:r>
            <a:rPr lang="pt-BR" sz="1200" b="1" kern="1200" dirty="0" err="1"/>
            <a:t>Patrim</a:t>
          </a:r>
          <a:r>
            <a:rPr lang="pt-BR" sz="1200" b="1" kern="1200" dirty="0"/>
            <a:t>, </a:t>
          </a:r>
          <a:br>
            <a:rPr lang="pt-BR" sz="1200" b="1" kern="1200" dirty="0"/>
          </a:br>
          <a:r>
            <a:rPr lang="pt-BR" sz="1200" b="1" kern="1200" dirty="0" err="1"/>
            <a:t>Licit</a:t>
          </a:r>
          <a:r>
            <a:rPr lang="pt-BR" sz="1200" b="1" kern="1200" dirty="0"/>
            <a:t>, Contratos</a:t>
          </a:r>
        </a:p>
      </dsp:txBody>
      <dsp:txXfrm>
        <a:off x="4392753" y="326292"/>
        <a:ext cx="1412948" cy="503451"/>
      </dsp:txXfrm>
    </dsp:sp>
    <dsp:sp modelId="{FDF8C876-6608-4743-9D1C-6C65D58C3E4A}">
      <dsp:nvSpPr>
        <dsp:cNvPr id="0" name=""/>
        <dsp:cNvSpPr/>
      </dsp:nvSpPr>
      <dsp:spPr>
        <a:xfrm rot="19457599">
          <a:off x="5771843" y="415456"/>
          <a:ext cx="526864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26864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2104" y="411098"/>
        <a:ext cx="26343" cy="26343"/>
      </dsp:txXfrm>
    </dsp:sp>
    <dsp:sp modelId="{9397FE0B-FFCD-E149-8C66-2E502DF994F1}">
      <dsp:nvSpPr>
        <dsp:cNvPr id="0" name=""/>
        <dsp:cNvSpPr/>
      </dsp:nvSpPr>
      <dsp:spPr>
        <a:xfrm>
          <a:off x="6249187" y="3132"/>
          <a:ext cx="1692005" cy="53477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Desperdício, Falhas, Irregularidades?</a:t>
          </a:r>
          <a:br>
            <a:rPr lang="pt-BR" sz="1200" b="1" kern="1200" dirty="0"/>
          </a:br>
          <a:r>
            <a:rPr lang="pt-BR" sz="1200" b="1" kern="1200" dirty="0"/>
            <a:t>Auditoria</a:t>
          </a:r>
        </a:p>
      </dsp:txBody>
      <dsp:txXfrm>
        <a:off x="6264850" y="18795"/>
        <a:ext cx="1660679" cy="503451"/>
      </dsp:txXfrm>
    </dsp:sp>
    <dsp:sp modelId="{CA951693-2A8E-DB43-9F22-E66E811B85ED}">
      <dsp:nvSpPr>
        <dsp:cNvPr id="0" name=""/>
        <dsp:cNvSpPr/>
      </dsp:nvSpPr>
      <dsp:spPr>
        <a:xfrm rot="2142401">
          <a:off x="5771843" y="722954"/>
          <a:ext cx="526864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26864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2104" y="718595"/>
        <a:ext cx="26343" cy="26343"/>
      </dsp:txXfrm>
    </dsp:sp>
    <dsp:sp modelId="{56D564DD-CD69-8548-92ED-F25996D265C4}">
      <dsp:nvSpPr>
        <dsp:cNvPr id="0" name=""/>
        <dsp:cNvSpPr/>
      </dsp:nvSpPr>
      <dsp:spPr>
        <a:xfrm>
          <a:off x="6249187" y="618127"/>
          <a:ext cx="1692005" cy="53477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Prejuízo?</a:t>
          </a:r>
          <a:br>
            <a:rPr lang="pt-BR" sz="1200" b="1" kern="1200" dirty="0"/>
          </a:br>
          <a:r>
            <a:rPr lang="pt-BR" sz="1200" b="1" kern="1200" dirty="0" err="1"/>
            <a:t>Aud</a:t>
          </a:r>
          <a:r>
            <a:rPr lang="pt-BR" sz="1200" b="1" kern="1200" dirty="0"/>
            <a:t>: Tomada de Contas Especial</a:t>
          </a:r>
        </a:p>
      </dsp:txBody>
      <dsp:txXfrm>
        <a:off x="6264850" y="633790"/>
        <a:ext cx="1660679" cy="503451"/>
      </dsp:txXfrm>
    </dsp:sp>
    <dsp:sp modelId="{EE1EB9AB-32FF-3E4F-85BA-B985608E2878}">
      <dsp:nvSpPr>
        <dsp:cNvPr id="0" name=""/>
        <dsp:cNvSpPr/>
      </dsp:nvSpPr>
      <dsp:spPr>
        <a:xfrm rot="18216656">
          <a:off x="3552995" y="2240969"/>
          <a:ext cx="1060918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060918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050" kern="1200"/>
        </a:p>
      </dsp:txBody>
      <dsp:txXfrm>
        <a:off x="4056931" y="2223259"/>
        <a:ext cx="53045" cy="53045"/>
      </dsp:txXfrm>
    </dsp:sp>
    <dsp:sp modelId="{54E0D304-7259-A240-8C10-9642FC856DDF}">
      <dsp:nvSpPr>
        <dsp:cNvPr id="0" name=""/>
        <dsp:cNvSpPr/>
      </dsp:nvSpPr>
      <dsp:spPr>
        <a:xfrm>
          <a:off x="4377090" y="1540619"/>
          <a:ext cx="1444274" cy="534777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Inexecução de Contrato/Termo?</a:t>
          </a:r>
        </a:p>
      </dsp:txBody>
      <dsp:txXfrm>
        <a:off x="4392753" y="1556282"/>
        <a:ext cx="1412948" cy="503451"/>
      </dsp:txXfrm>
    </dsp:sp>
    <dsp:sp modelId="{2460DA5D-9F24-4143-BD2A-6582D27D2B9E}">
      <dsp:nvSpPr>
        <dsp:cNvPr id="0" name=""/>
        <dsp:cNvSpPr/>
      </dsp:nvSpPr>
      <dsp:spPr>
        <a:xfrm rot="19457599">
          <a:off x="5771843" y="1645446"/>
          <a:ext cx="526864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26864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2104" y="1641087"/>
        <a:ext cx="26343" cy="26343"/>
      </dsp:txXfrm>
    </dsp:sp>
    <dsp:sp modelId="{FDAFB040-0D64-2A43-9896-683340F9F17E}">
      <dsp:nvSpPr>
        <dsp:cNvPr id="0" name=""/>
        <dsp:cNvSpPr/>
      </dsp:nvSpPr>
      <dsp:spPr>
        <a:xfrm>
          <a:off x="6249187" y="1233121"/>
          <a:ext cx="1692005" cy="534777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Sanção PJ</a:t>
          </a:r>
          <a:br>
            <a:rPr lang="pt-BR" sz="1200" b="1" kern="1200" dirty="0"/>
          </a:br>
          <a:r>
            <a:rPr lang="pt-BR" sz="1200" b="1" kern="1200" dirty="0" err="1"/>
            <a:t>Advert</a:t>
          </a:r>
          <a:r>
            <a:rPr lang="pt-BR" sz="1200" b="1" kern="1200" dirty="0"/>
            <a:t>, </a:t>
          </a:r>
          <a:r>
            <a:rPr lang="pt-BR" sz="1200" b="1" kern="1200" dirty="0" err="1"/>
            <a:t>Susp</a:t>
          </a:r>
          <a:r>
            <a:rPr lang="pt-BR" sz="1200" b="1" kern="1200" dirty="0"/>
            <a:t>, Multa</a:t>
          </a:r>
          <a:br>
            <a:rPr lang="pt-BR" sz="1200" b="1" kern="1200" dirty="0"/>
          </a:br>
          <a:r>
            <a:rPr lang="pt-BR" sz="1200" b="1" kern="1200" dirty="0"/>
            <a:t>Decl. </a:t>
          </a:r>
          <a:r>
            <a:rPr lang="pt-BR" sz="1200" b="1" kern="1200" dirty="0" err="1"/>
            <a:t>Inidoneid</a:t>
          </a:r>
          <a:r>
            <a:rPr lang="pt-BR" sz="1200" b="1" kern="1200" dirty="0"/>
            <a:t>.</a:t>
          </a:r>
        </a:p>
      </dsp:txBody>
      <dsp:txXfrm>
        <a:off x="6264850" y="1248784"/>
        <a:ext cx="1660679" cy="503451"/>
      </dsp:txXfrm>
    </dsp:sp>
    <dsp:sp modelId="{BBE8DAFD-259B-F343-A333-774E71F8ACC5}">
      <dsp:nvSpPr>
        <dsp:cNvPr id="0" name=""/>
        <dsp:cNvSpPr/>
      </dsp:nvSpPr>
      <dsp:spPr>
        <a:xfrm rot="2142401">
          <a:off x="5771843" y="1952943"/>
          <a:ext cx="526864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26864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2104" y="1948585"/>
        <a:ext cx="26343" cy="26343"/>
      </dsp:txXfrm>
    </dsp:sp>
    <dsp:sp modelId="{C790A5B7-5F68-B549-8847-9336C3AB63BD}">
      <dsp:nvSpPr>
        <dsp:cNvPr id="0" name=""/>
        <dsp:cNvSpPr/>
      </dsp:nvSpPr>
      <dsp:spPr>
        <a:xfrm>
          <a:off x="6249187" y="1848116"/>
          <a:ext cx="1692005" cy="534777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 err="1"/>
            <a:t>Ílicito</a:t>
          </a:r>
          <a:r>
            <a:rPr lang="pt-BR" sz="1200" b="1" kern="1200" dirty="0"/>
            <a:t> PJ da Lei Anticorrupção</a:t>
          </a:r>
        </a:p>
      </dsp:txBody>
      <dsp:txXfrm>
        <a:off x="6264850" y="1863779"/>
        <a:ext cx="1660679" cy="503451"/>
      </dsp:txXfrm>
    </dsp:sp>
    <dsp:sp modelId="{22B1E0BA-B144-F244-AB34-F95DD576EF71}">
      <dsp:nvSpPr>
        <dsp:cNvPr id="0" name=""/>
        <dsp:cNvSpPr/>
      </dsp:nvSpPr>
      <dsp:spPr>
        <a:xfrm rot="2884464">
          <a:off x="3643988" y="3009712"/>
          <a:ext cx="87893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878932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4061481" y="2996552"/>
        <a:ext cx="43946" cy="43946"/>
      </dsp:txXfrm>
    </dsp:sp>
    <dsp:sp modelId="{C588F884-CC24-5D47-88CB-DE08C537FA46}">
      <dsp:nvSpPr>
        <dsp:cNvPr id="0" name=""/>
        <dsp:cNvSpPr/>
      </dsp:nvSpPr>
      <dsp:spPr>
        <a:xfrm>
          <a:off x="4377090" y="3078105"/>
          <a:ext cx="1444274" cy="534777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Comportamento, Conduta Pessoal? </a:t>
          </a:r>
        </a:p>
      </dsp:txBody>
      <dsp:txXfrm>
        <a:off x="4392753" y="3093768"/>
        <a:ext cx="1412948" cy="503451"/>
      </dsp:txXfrm>
    </dsp:sp>
    <dsp:sp modelId="{9F80FE99-B9B5-9F47-8F2A-1B827D75C9BF}">
      <dsp:nvSpPr>
        <dsp:cNvPr id="0" name=""/>
        <dsp:cNvSpPr/>
      </dsp:nvSpPr>
      <dsp:spPr>
        <a:xfrm rot="18289469">
          <a:off x="5660693" y="3029183"/>
          <a:ext cx="74916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74916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16547" y="3019268"/>
        <a:ext cx="37458" cy="37458"/>
      </dsp:txXfrm>
    </dsp:sp>
    <dsp:sp modelId="{C253CF93-BA4B-A14A-B71B-B144B4CE2215}">
      <dsp:nvSpPr>
        <dsp:cNvPr id="0" name=""/>
        <dsp:cNvSpPr/>
      </dsp:nvSpPr>
      <dsp:spPr>
        <a:xfrm>
          <a:off x="6249187" y="2463111"/>
          <a:ext cx="1692005" cy="534777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Sindicância Investigativa</a:t>
          </a:r>
        </a:p>
      </dsp:txBody>
      <dsp:txXfrm>
        <a:off x="6264850" y="2478774"/>
        <a:ext cx="1660679" cy="503451"/>
      </dsp:txXfrm>
    </dsp:sp>
    <dsp:sp modelId="{8405884B-B8DB-1841-B021-F1318C8D68B6}">
      <dsp:nvSpPr>
        <dsp:cNvPr id="0" name=""/>
        <dsp:cNvSpPr/>
      </dsp:nvSpPr>
      <dsp:spPr>
        <a:xfrm>
          <a:off x="5821365" y="3336681"/>
          <a:ext cx="42782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427822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4580" y="3334799"/>
        <a:ext cx="21391" cy="21391"/>
      </dsp:txXfrm>
    </dsp:sp>
    <dsp:sp modelId="{25F9257B-DFE6-F849-8F63-47452704CD8F}">
      <dsp:nvSpPr>
        <dsp:cNvPr id="0" name=""/>
        <dsp:cNvSpPr/>
      </dsp:nvSpPr>
      <dsp:spPr>
        <a:xfrm>
          <a:off x="6249187" y="3078105"/>
          <a:ext cx="1692005" cy="534777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TAC</a:t>
          </a:r>
          <a:br>
            <a:rPr lang="pt-BR" sz="1200" b="1" kern="1200" dirty="0"/>
          </a:br>
          <a:r>
            <a:rPr lang="pt-BR" sz="1200" b="1" kern="1200" dirty="0"/>
            <a:t>(Ajuste)</a:t>
          </a:r>
        </a:p>
      </dsp:txBody>
      <dsp:txXfrm>
        <a:off x="6264850" y="3093768"/>
        <a:ext cx="1660679" cy="503451"/>
      </dsp:txXfrm>
    </dsp:sp>
    <dsp:sp modelId="{A014E0F4-61F4-824A-AD7B-CA7EF1BD65C5}">
      <dsp:nvSpPr>
        <dsp:cNvPr id="0" name=""/>
        <dsp:cNvSpPr/>
      </dsp:nvSpPr>
      <dsp:spPr>
        <a:xfrm rot="3310531">
          <a:off x="5660693" y="3644178"/>
          <a:ext cx="74916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74916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16547" y="3634262"/>
        <a:ext cx="37458" cy="37458"/>
      </dsp:txXfrm>
    </dsp:sp>
    <dsp:sp modelId="{65EF67AD-713F-7C40-A01B-5C215F14BB5D}">
      <dsp:nvSpPr>
        <dsp:cNvPr id="0" name=""/>
        <dsp:cNvSpPr/>
      </dsp:nvSpPr>
      <dsp:spPr>
        <a:xfrm>
          <a:off x="6249187" y="3693100"/>
          <a:ext cx="1692005" cy="534777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PAD</a:t>
          </a:r>
          <a:br>
            <a:rPr lang="pt-BR" sz="1200" b="1" kern="1200" dirty="0"/>
          </a:br>
          <a:r>
            <a:rPr lang="pt-BR" sz="1200" b="1" kern="1200" dirty="0"/>
            <a:t>(Acusatório)</a:t>
          </a:r>
        </a:p>
      </dsp:txBody>
      <dsp:txXfrm>
        <a:off x="6264850" y="3708763"/>
        <a:ext cx="1660679" cy="503451"/>
      </dsp:txXfrm>
    </dsp:sp>
    <dsp:sp modelId="{5837C689-9105-364F-ACE6-84DC29C64952}">
      <dsp:nvSpPr>
        <dsp:cNvPr id="0" name=""/>
        <dsp:cNvSpPr/>
      </dsp:nvSpPr>
      <dsp:spPr>
        <a:xfrm rot="4499881">
          <a:off x="2949079" y="3778455"/>
          <a:ext cx="2268749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2268749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050" kern="1200"/>
        </a:p>
      </dsp:txBody>
      <dsp:txXfrm>
        <a:off x="4026735" y="3730550"/>
        <a:ext cx="113437" cy="113437"/>
      </dsp:txXfrm>
    </dsp:sp>
    <dsp:sp modelId="{B3F57C01-3972-CB4A-90C9-155501796A12}">
      <dsp:nvSpPr>
        <dsp:cNvPr id="0" name=""/>
        <dsp:cNvSpPr/>
      </dsp:nvSpPr>
      <dsp:spPr>
        <a:xfrm>
          <a:off x="4377090" y="4615592"/>
          <a:ext cx="1444274" cy="53477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Crime ou</a:t>
          </a:r>
          <a:br>
            <a:rPr lang="pt-BR" sz="1200" b="1" kern="1200" dirty="0"/>
          </a:br>
          <a:r>
            <a:rPr lang="pt-BR" sz="1200" b="1" kern="1200" dirty="0"/>
            <a:t>Improbidade?</a:t>
          </a:r>
        </a:p>
      </dsp:txBody>
      <dsp:txXfrm>
        <a:off x="4392753" y="4631255"/>
        <a:ext cx="1412948" cy="503451"/>
      </dsp:txXfrm>
    </dsp:sp>
    <dsp:sp modelId="{FD856C32-A775-5442-9708-0C9B92306738}">
      <dsp:nvSpPr>
        <dsp:cNvPr id="0" name=""/>
        <dsp:cNvSpPr/>
      </dsp:nvSpPr>
      <dsp:spPr>
        <a:xfrm rot="19457599">
          <a:off x="5771843" y="4720419"/>
          <a:ext cx="526864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26864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2104" y="4716060"/>
        <a:ext cx="26343" cy="26343"/>
      </dsp:txXfrm>
    </dsp:sp>
    <dsp:sp modelId="{857C5578-E3A8-694D-A644-9200BAF8D27A}">
      <dsp:nvSpPr>
        <dsp:cNvPr id="0" name=""/>
        <dsp:cNvSpPr/>
      </dsp:nvSpPr>
      <dsp:spPr>
        <a:xfrm>
          <a:off x="6249187" y="4308094"/>
          <a:ext cx="1692005" cy="53477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Convênio PCSC</a:t>
          </a:r>
        </a:p>
      </dsp:txBody>
      <dsp:txXfrm>
        <a:off x="6264850" y="4323757"/>
        <a:ext cx="1660679" cy="503451"/>
      </dsp:txXfrm>
    </dsp:sp>
    <dsp:sp modelId="{1298DB3B-916C-4948-AD22-BC9E11956B5F}">
      <dsp:nvSpPr>
        <dsp:cNvPr id="0" name=""/>
        <dsp:cNvSpPr/>
      </dsp:nvSpPr>
      <dsp:spPr>
        <a:xfrm rot="2142401">
          <a:off x="5771843" y="5027916"/>
          <a:ext cx="526864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526864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6022104" y="5023558"/>
        <a:ext cx="26343" cy="26343"/>
      </dsp:txXfrm>
    </dsp:sp>
    <dsp:sp modelId="{F987D00B-C257-624A-BAA4-02047DA938C2}">
      <dsp:nvSpPr>
        <dsp:cNvPr id="0" name=""/>
        <dsp:cNvSpPr/>
      </dsp:nvSpPr>
      <dsp:spPr>
        <a:xfrm>
          <a:off x="6249187" y="4923089"/>
          <a:ext cx="1692005" cy="53477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MPSC</a:t>
          </a:r>
        </a:p>
      </dsp:txBody>
      <dsp:txXfrm>
        <a:off x="6264850" y="4938752"/>
        <a:ext cx="1660679" cy="5034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F65CC-2528-9D4C-8480-0F77C71D0C4C}">
      <dsp:nvSpPr>
        <dsp:cNvPr id="0" name=""/>
        <dsp:cNvSpPr/>
      </dsp:nvSpPr>
      <dsp:spPr>
        <a:xfrm>
          <a:off x="2653051" y="5203998"/>
          <a:ext cx="252609" cy="288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288902"/>
              </a:lnTo>
              <a:lnTo>
                <a:pt x="252609" y="2889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9762" y="5338855"/>
        <a:ext cx="19188" cy="19188"/>
      </dsp:txXfrm>
    </dsp:sp>
    <dsp:sp modelId="{C0C04878-EAD4-CC4D-BF6E-D25E122E3E2F}">
      <dsp:nvSpPr>
        <dsp:cNvPr id="0" name=""/>
        <dsp:cNvSpPr/>
      </dsp:nvSpPr>
      <dsp:spPr>
        <a:xfrm>
          <a:off x="2653051" y="5011556"/>
          <a:ext cx="252609" cy="192441"/>
        </a:xfrm>
        <a:custGeom>
          <a:avLst/>
          <a:gdLst/>
          <a:ahLst/>
          <a:cxnLst/>
          <a:rect l="0" t="0" r="0" b="0"/>
          <a:pathLst>
            <a:path>
              <a:moveTo>
                <a:pt x="0" y="192441"/>
              </a:moveTo>
              <a:lnTo>
                <a:pt x="126304" y="192441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71417" y="5099838"/>
        <a:ext cx="15878" cy="15878"/>
      </dsp:txXfrm>
    </dsp:sp>
    <dsp:sp modelId="{AAE799AA-9613-9B4A-814A-E2D4DBB063E0}">
      <dsp:nvSpPr>
        <dsp:cNvPr id="0" name=""/>
        <dsp:cNvSpPr/>
      </dsp:nvSpPr>
      <dsp:spPr>
        <a:xfrm>
          <a:off x="1137394" y="2850076"/>
          <a:ext cx="252609" cy="2353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2353921"/>
              </a:lnTo>
              <a:lnTo>
                <a:pt x="252609" y="2353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1204513" y="3967851"/>
        <a:ext cx="118371" cy="118371"/>
      </dsp:txXfrm>
    </dsp:sp>
    <dsp:sp modelId="{FC659AC0-8152-D742-AE8C-A0BA3FBD4C08}">
      <dsp:nvSpPr>
        <dsp:cNvPr id="0" name=""/>
        <dsp:cNvSpPr/>
      </dsp:nvSpPr>
      <dsp:spPr>
        <a:xfrm>
          <a:off x="2653051" y="4048867"/>
          <a:ext cx="252609" cy="481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481344"/>
              </a:lnTo>
              <a:lnTo>
                <a:pt x="252609" y="4813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5766" y="4275949"/>
        <a:ext cx="27180" cy="27180"/>
      </dsp:txXfrm>
    </dsp:sp>
    <dsp:sp modelId="{334B0602-EE0B-1342-AFEC-2EDFDB086DA7}">
      <dsp:nvSpPr>
        <dsp:cNvPr id="0" name=""/>
        <dsp:cNvSpPr/>
      </dsp:nvSpPr>
      <dsp:spPr>
        <a:xfrm>
          <a:off x="2653051" y="4003147"/>
          <a:ext cx="252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260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73041" y="4042552"/>
        <a:ext cx="12630" cy="12630"/>
      </dsp:txXfrm>
    </dsp:sp>
    <dsp:sp modelId="{706B785F-3CB5-824B-BC46-0810E9780230}">
      <dsp:nvSpPr>
        <dsp:cNvPr id="0" name=""/>
        <dsp:cNvSpPr/>
      </dsp:nvSpPr>
      <dsp:spPr>
        <a:xfrm>
          <a:off x="2653051" y="3567523"/>
          <a:ext cx="252609" cy="481344"/>
        </a:xfrm>
        <a:custGeom>
          <a:avLst/>
          <a:gdLst/>
          <a:ahLst/>
          <a:cxnLst/>
          <a:rect l="0" t="0" r="0" b="0"/>
          <a:pathLst>
            <a:path>
              <a:moveTo>
                <a:pt x="0" y="481344"/>
              </a:moveTo>
              <a:lnTo>
                <a:pt x="126304" y="481344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5766" y="3794605"/>
        <a:ext cx="27180" cy="27180"/>
      </dsp:txXfrm>
    </dsp:sp>
    <dsp:sp modelId="{1E06442C-406F-1045-A181-A3D45EFECF41}">
      <dsp:nvSpPr>
        <dsp:cNvPr id="0" name=""/>
        <dsp:cNvSpPr/>
      </dsp:nvSpPr>
      <dsp:spPr>
        <a:xfrm>
          <a:off x="1137394" y="2850076"/>
          <a:ext cx="252609" cy="1198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1198790"/>
              </a:lnTo>
              <a:lnTo>
                <a:pt x="252609" y="11987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233071" y="3418844"/>
        <a:ext cx="61255" cy="61255"/>
      </dsp:txXfrm>
    </dsp:sp>
    <dsp:sp modelId="{57350EBC-7617-BC42-86A0-3655623C4540}">
      <dsp:nvSpPr>
        <dsp:cNvPr id="0" name=""/>
        <dsp:cNvSpPr/>
      </dsp:nvSpPr>
      <dsp:spPr>
        <a:xfrm>
          <a:off x="2653051" y="2364162"/>
          <a:ext cx="252609" cy="722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722016"/>
              </a:lnTo>
              <a:lnTo>
                <a:pt x="252609" y="7220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0233" y="2706047"/>
        <a:ext cx="38246" cy="38246"/>
      </dsp:txXfrm>
    </dsp:sp>
    <dsp:sp modelId="{35AB909E-3BA5-5148-8E29-28A3FA6B70F1}">
      <dsp:nvSpPr>
        <dsp:cNvPr id="0" name=""/>
        <dsp:cNvSpPr/>
      </dsp:nvSpPr>
      <dsp:spPr>
        <a:xfrm>
          <a:off x="2653051" y="2364162"/>
          <a:ext cx="252609" cy="240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240672"/>
              </a:lnTo>
              <a:lnTo>
                <a:pt x="252609" y="2406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70634" y="2475775"/>
        <a:ext cx="17445" cy="17445"/>
      </dsp:txXfrm>
    </dsp:sp>
    <dsp:sp modelId="{444E1B84-9C02-2847-835B-35DFE672FB0F}">
      <dsp:nvSpPr>
        <dsp:cNvPr id="0" name=""/>
        <dsp:cNvSpPr/>
      </dsp:nvSpPr>
      <dsp:spPr>
        <a:xfrm>
          <a:off x="2653051" y="2123489"/>
          <a:ext cx="252609" cy="240672"/>
        </a:xfrm>
        <a:custGeom>
          <a:avLst/>
          <a:gdLst/>
          <a:ahLst/>
          <a:cxnLst/>
          <a:rect l="0" t="0" r="0" b="0"/>
          <a:pathLst>
            <a:path>
              <a:moveTo>
                <a:pt x="0" y="240672"/>
              </a:moveTo>
              <a:lnTo>
                <a:pt x="126304" y="240672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70634" y="2235103"/>
        <a:ext cx="17445" cy="17445"/>
      </dsp:txXfrm>
    </dsp:sp>
    <dsp:sp modelId="{C9A8FA00-503A-D043-9004-89AA91124500}">
      <dsp:nvSpPr>
        <dsp:cNvPr id="0" name=""/>
        <dsp:cNvSpPr/>
      </dsp:nvSpPr>
      <dsp:spPr>
        <a:xfrm>
          <a:off x="2653051" y="1642145"/>
          <a:ext cx="252609" cy="722016"/>
        </a:xfrm>
        <a:custGeom>
          <a:avLst/>
          <a:gdLst/>
          <a:ahLst/>
          <a:cxnLst/>
          <a:rect l="0" t="0" r="0" b="0"/>
          <a:pathLst>
            <a:path>
              <a:moveTo>
                <a:pt x="0" y="722016"/>
              </a:moveTo>
              <a:lnTo>
                <a:pt x="126304" y="722016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0233" y="1984030"/>
        <a:ext cx="38246" cy="38246"/>
      </dsp:txXfrm>
    </dsp:sp>
    <dsp:sp modelId="{3D0AA6A9-3772-264A-B744-F9309A865E1C}">
      <dsp:nvSpPr>
        <dsp:cNvPr id="0" name=""/>
        <dsp:cNvSpPr/>
      </dsp:nvSpPr>
      <dsp:spPr>
        <a:xfrm>
          <a:off x="1137394" y="2364162"/>
          <a:ext cx="252609" cy="485914"/>
        </a:xfrm>
        <a:custGeom>
          <a:avLst/>
          <a:gdLst/>
          <a:ahLst/>
          <a:cxnLst/>
          <a:rect l="0" t="0" r="0" b="0"/>
          <a:pathLst>
            <a:path>
              <a:moveTo>
                <a:pt x="0" y="485914"/>
              </a:moveTo>
              <a:lnTo>
                <a:pt x="126304" y="485914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250007" y="2593428"/>
        <a:ext cx="27382" cy="27382"/>
      </dsp:txXfrm>
    </dsp:sp>
    <dsp:sp modelId="{0AEC4C03-0169-1A4A-AE93-356AFED9D1D5}">
      <dsp:nvSpPr>
        <dsp:cNvPr id="0" name=""/>
        <dsp:cNvSpPr/>
      </dsp:nvSpPr>
      <dsp:spPr>
        <a:xfrm>
          <a:off x="2653051" y="679456"/>
          <a:ext cx="252609" cy="481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304" y="0"/>
              </a:lnTo>
              <a:lnTo>
                <a:pt x="126304" y="481344"/>
              </a:lnTo>
              <a:lnTo>
                <a:pt x="252609" y="4813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5766" y="906538"/>
        <a:ext cx="27180" cy="27180"/>
      </dsp:txXfrm>
    </dsp:sp>
    <dsp:sp modelId="{F4DEF6AA-D7C7-A24A-B066-74411CE89519}">
      <dsp:nvSpPr>
        <dsp:cNvPr id="0" name=""/>
        <dsp:cNvSpPr/>
      </dsp:nvSpPr>
      <dsp:spPr>
        <a:xfrm>
          <a:off x="2653051" y="633736"/>
          <a:ext cx="2526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260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73041" y="673141"/>
        <a:ext cx="12630" cy="12630"/>
      </dsp:txXfrm>
    </dsp:sp>
    <dsp:sp modelId="{C37FCD63-478E-6246-BF70-F7A172BD9C5A}">
      <dsp:nvSpPr>
        <dsp:cNvPr id="0" name=""/>
        <dsp:cNvSpPr/>
      </dsp:nvSpPr>
      <dsp:spPr>
        <a:xfrm>
          <a:off x="2653051" y="198112"/>
          <a:ext cx="252609" cy="481344"/>
        </a:xfrm>
        <a:custGeom>
          <a:avLst/>
          <a:gdLst/>
          <a:ahLst/>
          <a:cxnLst/>
          <a:rect l="0" t="0" r="0" b="0"/>
          <a:pathLst>
            <a:path>
              <a:moveTo>
                <a:pt x="0" y="481344"/>
              </a:moveTo>
              <a:lnTo>
                <a:pt x="126304" y="481344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65766" y="425194"/>
        <a:ext cx="27180" cy="27180"/>
      </dsp:txXfrm>
    </dsp:sp>
    <dsp:sp modelId="{259AF49A-5FD5-B449-A796-E43840C54CA7}">
      <dsp:nvSpPr>
        <dsp:cNvPr id="0" name=""/>
        <dsp:cNvSpPr/>
      </dsp:nvSpPr>
      <dsp:spPr>
        <a:xfrm>
          <a:off x="1137394" y="679456"/>
          <a:ext cx="252609" cy="2170620"/>
        </a:xfrm>
        <a:custGeom>
          <a:avLst/>
          <a:gdLst/>
          <a:ahLst/>
          <a:cxnLst/>
          <a:rect l="0" t="0" r="0" b="0"/>
          <a:pathLst>
            <a:path>
              <a:moveTo>
                <a:pt x="0" y="2170620"/>
              </a:moveTo>
              <a:lnTo>
                <a:pt x="126304" y="2170620"/>
              </a:lnTo>
              <a:lnTo>
                <a:pt x="126304" y="0"/>
              </a:lnTo>
              <a:lnTo>
                <a:pt x="25260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700" kern="1200"/>
        </a:p>
      </dsp:txBody>
      <dsp:txXfrm>
        <a:off x="1209067" y="1710135"/>
        <a:ext cx="109263" cy="109263"/>
      </dsp:txXfrm>
    </dsp:sp>
    <dsp:sp modelId="{849078B3-8B84-0E46-9196-579AC6F58E2B}">
      <dsp:nvSpPr>
        <dsp:cNvPr id="0" name=""/>
        <dsp:cNvSpPr/>
      </dsp:nvSpPr>
      <dsp:spPr>
        <a:xfrm rot="16200000">
          <a:off x="-2029491" y="2498356"/>
          <a:ext cx="5630331" cy="703440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Controladoria-Geral do </a:t>
          </a:r>
          <a:br>
            <a:rPr lang="pt-BR" sz="2300" kern="1200" dirty="0"/>
          </a:br>
          <a:r>
            <a:rPr lang="pt-BR" sz="2300" kern="1200" dirty="0"/>
            <a:t>Município de Florianópolis</a:t>
          </a:r>
        </a:p>
      </dsp:txBody>
      <dsp:txXfrm>
        <a:off x="-2029491" y="2498356"/>
        <a:ext cx="5630331" cy="703440"/>
      </dsp:txXfrm>
    </dsp:sp>
    <dsp:sp modelId="{9E83DF7C-B943-1C4C-B2B7-96E04CAFF6FA}">
      <dsp:nvSpPr>
        <dsp:cNvPr id="0" name=""/>
        <dsp:cNvSpPr/>
      </dsp:nvSpPr>
      <dsp:spPr>
        <a:xfrm>
          <a:off x="1390004" y="184080"/>
          <a:ext cx="1263047" cy="99075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Subsecretaria de Transparência, Ouvidoria e Integridade Pública</a:t>
          </a:r>
        </a:p>
      </dsp:txBody>
      <dsp:txXfrm>
        <a:off x="1390004" y="184080"/>
        <a:ext cx="1263047" cy="990753"/>
      </dsp:txXfrm>
    </dsp:sp>
    <dsp:sp modelId="{4D1F4C4C-F8DF-CE44-BD72-413E3F3739B6}">
      <dsp:nvSpPr>
        <dsp:cNvPr id="0" name=""/>
        <dsp:cNvSpPr/>
      </dsp:nvSpPr>
      <dsp:spPr>
        <a:xfrm>
          <a:off x="2905661" y="5574"/>
          <a:ext cx="3660451" cy="385075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Ouvidoria-Geral e </a:t>
          </a:r>
          <a:br>
            <a:rPr lang="pt-BR" sz="1400" kern="1200" dirty="0"/>
          </a:br>
          <a:r>
            <a:rPr lang="pt-BR" sz="1400" kern="1200" dirty="0"/>
            <a:t>Tratamento de Denúncias</a:t>
          </a:r>
        </a:p>
      </dsp:txBody>
      <dsp:txXfrm>
        <a:off x="2905661" y="5574"/>
        <a:ext cx="3660451" cy="385075"/>
      </dsp:txXfrm>
    </dsp:sp>
    <dsp:sp modelId="{FDB1AF6D-C9A5-604C-A458-8AAC64822938}">
      <dsp:nvSpPr>
        <dsp:cNvPr id="0" name=""/>
        <dsp:cNvSpPr/>
      </dsp:nvSpPr>
      <dsp:spPr>
        <a:xfrm>
          <a:off x="2905661" y="486918"/>
          <a:ext cx="3660451" cy="385075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Transparência e </a:t>
          </a:r>
          <a:br>
            <a:rPr lang="pt-BR" sz="1400" kern="1200" dirty="0"/>
          </a:br>
          <a:r>
            <a:rPr lang="pt-BR" sz="1400" kern="1200" dirty="0"/>
            <a:t>Acesso à Informação</a:t>
          </a:r>
        </a:p>
      </dsp:txBody>
      <dsp:txXfrm>
        <a:off x="2905661" y="486918"/>
        <a:ext cx="3660451" cy="385075"/>
      </dsp:txXfrm>
    </dsp:sp>
    <dsp:sp modelId="{7B3E0AFC-6373-DF41-9032-2C4DCA58DCBC}">
      <dsp:nvSpPr>
        <dsp:cNvPr id="0" name=""/>
        <dsp:cNvSpPr/>
      </dsp:nvSpPr>
      <dsp:spPr>
        <a:xfrm>
          <a:off x="2905661" y="968263"/>
          <a:ext cx="3660451" cy="385075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Lei Geral de Proteção de Dados</a:t>
          </a:r>
        </a:p>
      </dsp:txBody>
      <dsp:txXfrm>
        <a:off x="2905661" y="968263"/>
        <a:ext cx="3660451" cy="385075"/>
      </dsp:txXfrm>
    </dsp:sp>
    <dsp:sp modelId="{31A3B365-9C2D-9348-A91D-E168BAD777E0}">
      <dsp:nvSpPr>
        <dsp:cNvPr id="0" name=""/>
        <dsp:cNvSpPr/>
      </dsp:nvSpPr>
      <dsp:spPr>
        <a:xfrm>
          <a:off x="1390004" y="1868785"/>
          <a:ext cx="1263047" cy="990753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FFFF00"/>
              </a:solidFill>
            </a:rPr>
            <a:t>Subsecretaria de Corregedoria-Geral</a:t>
          </a:r>
        </a:p>
      </dsp:txBody>
      <dsp:txXfrm>
        <a:off x="1390004" y="1868785"/>
        <a:ext cx="1263047" cy="990753"/>
      </dsp:txXfrm>
    </dsp:sp>
    <dsp:sp modelId="{56ABB270-48C4-8D4D-9DD8-3ADE9D304E5B}">
      <dsp:nvSpPr>
        <dsp:cNvPr id="0" name=""/>
        <dsp:cNvSpPr/>
      </dsp:nvSpPr>
      <dsp:spPr>
        <a:xfrm>
          <a:off x="2905661" y="1449607"/>
          <a:ext cx="3660451" cy="385075"/>
        </a:xfrm>
        <a:prstGeom prst="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Juízo de Admissibilidade (GAB/NAD)</a:t>
          </a:r>
        </a:p>
      </dsp:txBody>
      <dsp:txXfrm>
        <a:off x="2905661" y="1449607"/>
        <a:ext cx="3660451" cy="385075"/>
      </dsp:txXfrm>
    </dsp:sp>
    <dsp:sp modelId="{E39BE806-3FA4-D444-A732-84591C132B4B}">
      <dsp:nvSpPr>
        <dsp:cNvPr id="0" name=""/>
        <dsp:cNvSpPr/>
      </dsp:nvSpPr>
      <dsp:spPr>
        <a:xfrm>
          <a:off x="2905661" y="1930952"/>
          <a:ext cx="3660451" cy="385075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Investigação Preliminar Sumária (IPS) (GAB/NAD)</a:t>
          </a:r>
        </a:p>
      </dsp:txBody>
      <dsp:txXfrm>
        <a:off x="2905661" y="1930952"/>
        <a:ext cx="3660451" cy="385075"/>
      </dsp:txXfrm>
    </dsp:sp>
    <dsp:sp modelId="{DB1AB0FB-7057-994D-9B13-D825B63F4884}">
      <dsp:nvSpPr>
        <dsp:cNvPr id="0" name=""/>
        <dsp:cNvSpPr/>
      </dsp:nvSpPr>
      <dsp:spPr>
        <a:xfrm>
          <a:off x="2905661" y="2412296"/>
          <a:ext cx="3660451" cy="385075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IPS, </a:t>
          </a:r>
          <a:r>
            <a:rPr lang="pt-BR" sz="1400" strike="sngStrike" kern="1200" dirty="0"/>
            <a:t>Sindicância</a:t>
          </a:r>
          <a:r>
            <a:rPr lang="pt-BR" sz="1400" kern="1200" dirty="0"/>
            <a:t>, Processo Disciplinar e </a:t>
          </a:r>
          <a:br>
            <a:rPr lang="pt-BR" sz="1400" kern="1200" dirty="0"/>
          </a:br>
          <a:r>
            <a:rPr lang="pt-BR" sz="1400" kern="1200" dirty="0"/>
            <a:t>Termo de Ajustamento de Conduta</a:t>
          </a:r>
        </a:p>
      </dsp:txBody>
      <dsp:txXfrm>
        <a:off x="2905661" y="2412296"/>
        <a:ext cx="3660451" cy="385075"/>
      </dsp:txXfrm>
    </dsp:sp>
    <dsp:sp modelId="{43C14630-71CB-644B-930B-C720289FD6DA}">
      <dsp:nvSpPr>
        <dsp:cNvPr id="0" name=""/>
        <dsp:cNvSpPr/>
      </dsp:nvSpPr>
      <dsp:spPr>
        <a:xfrm>
          <a:off x="2905661" y="2893641"/>
          <a:ext cx="3660451" cy="385075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Processos de Sanção Contratual </a:t>
          </a:r>
          <a:br>
            <a:rPr lang="pt-BR" sz="1400" kern="1200" dirty="0"/>
          </a:br>
          <a:r>
            <a:rPr lang="pt-BR" sz="1400" kern="1200" dirty="0"/>
            <a:t>de PJ e Lei Anticorrupção</a:t>
          </a:r>
        </a:p>
      </dsp:txBody>
      <dsp:txXfrm>
        <a:off x="2905661" y="2893641"/>
        <a:ext cx="3660451" cy="385075"/>
      </dsp:txXfrm>
    </dsp:sp>
    <dsp:sp modelId="{DA68D386-675E-0B4A-99E1-E8073F8215DD}">
      <dsp:nvSpPr>
        <dsp:cNvPr id="0" name=""/>
        <dsp:cNvSpPr/>
      </dsp:nvSpPr>
      <dsp:spPr>
        <a:xfrm>
          <a:off x="1390004" y="3553491"/>
          <a:ext cx="1263047" cy="9907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FFFF00"/>
              </a:solidFill>
            </a:rPr>
            <a:t>Subsecretaria de Auditoria e Controle Interno</a:t>
          </a:r>
        </a:p>
      </dsp:txBody>
      <dsp:txXfrm>
        <a:off x="1390004" y="3553491"/>
        <a:ext cx="1263047" cy="990753"/>
      </dsp:txXfrm>
    </dsp:sp>
    <dsp:sp modelId="{38B2E998-491D-6D41-B41D-CC4B583763B8}">
      <dsp:nvSpPr>
        <dsp:cNvPr id="0" name=""/>
        <dsp:cNvSpPr/>
      </dsp:nvSpPr>
      <dsp:spPr>
        <a:xfrm>
          <a:off x="2905661" y="3374985"/>
          <a:ext cx="3660451" cy="385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Auditorias de Acompanhamento</a:t>
          </a:r>
        </a:p>
      </dsp:txBody>
      <dsp:txXfrm>
        <a:off x="2905661" y="3374985"/>
        <a:ext cx="3660451" cy="385075"/>
      </dsp:txXfrm>
    </dsp:sp>
    <dsp:sp modelId="{A75F57F1-9D88-9148-9EA8-B7BE786CD939}">
      <dsp:nvSpPr>
        <dsp:cNvPr id="0" name=""/>
        <dsp:cNvSpPr/>
      </dsp:nvSpPr>
      <dsp:spPr>
        <a:xfrm>
          <a:off x="2905661" y="3856330"/>
          <a:ext cx="3660451" cy="385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Auditorias de Avaliação de </a:t>
          </a:r>
          <a:br>
            <a:rPr lang="pt-BR" sz="1400" kern="1200" dirty="0"/>
          </a:br>
          <a:r>
            <a:rPr lang="pt-BR" sz="1400" kern="1200" dirty="0"/>
            <a:t>Conformidade e Resultados</a:t>
          </a:r>
        </a:p>
      </dsp:txBody>
      <dsp:txXfrm>
        <a:off x="2905661" y="3856330"/>
        <a:ext cx="3660451" cy="385075"/>
      </dsp:txXfrm>
    </dsp:sp>
    <dsp:sp modelId="{9BF8422E-ABCA-B948-B9A2-F155D0493E96}">
      <dsp:nvSpPr>
        <dsp:cNvPr id="0" name=""/>
        <dsp:cNvSpPr/>
      </dsp:nvSpPr>
      <dsp:spPr>
        <a:xfrm>
          <a:off x="2905661" y="4337674"/>
          <a:ext cx="3660451" cy="385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Auditorias de Tomadas de Contas Especiais </a:t>
          </a:r>
          <a:br>
            <a:rPr lang="pt-BR" sz="1400" kern="1200" dirty="0"/>
          </a:br>
          <a:r>
            <a:rPr lang="pt-BR" sz="1400" kern="1200" dirty="0"/>
            <a:t>e Auditorias Extraordinárias</a:t>
          </a:r>
        </a:p>
      </dsp:txBody>
      <dsp:txXfrm>
        <a:off x="2905661" y="4337674"/>
        <a:ext cx="3660451" cy="385075"/>
      </dsp:txXfrm>
    </dsp:sp>
    <dsp:sp modelId="{DDC690A8-0B00-514D-AED3-0A1E0724AAAA}">
      <dsp:nvSpPr>
        <dsp:cNvPr id="0" name=""/>
        <dsp:cNvSpPr/>
      </dsp:nvSpPr>
      <dsp:spPr>
        <a:xfrm>
          <a:off x="1390004" y="4708621"/>
          <a:ext cx="1263047" cy="990753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FFFF00"/>
              </a:solidFill>
            </a:rPr>
            <a:t>Núcleo Anticorrupção</a:t>
          </a:r>
          <a:br>
            <a:rPr lang="pt-BR" sz="1400" kern="1200" dirty="0">
              <a:solidFill>
                <a:srgbClr val="FFFF00"/>
              </a:solidFill>
            </a:rPr>
          </a:br>
          <a:r>
            <a:rPr lang="pt-BR" sz="1400" kern="1200" dirty="0">
              <a:solidFill>
                <a:srgbClr val="FFFF00"/>
              </a:solidFill>
            </a:rPr>
            <a:t>(NAC)</a:t>
          </a:r>
        </a:p>
      </dsp:txBody>
      <dsp:txXfrm>
        <a:off x="1390004" y="4708621"/>
        <a:ext cx="1263047" cy="990753"/>
      </dsp:txXfrm>
    </dsp:sp>
    <dsp:sp modelId="{A990357E-0AE7-544F-9459-5B002D6D19B9}">
      <dsp:nvSpPr>
        <dsp:cNvPr id="0" name=""/>
        <dsp:cNvSpPr/>
      </dsp:nvSpPr>
      <dsp:spPr>
        <a:xfrm>
          <a:off x="2905661" y="4819018"/>
          <a:ext cx="3660451" cy="385075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Convênio com a PCSC</a:t>
          </a:r>
        </a:p>
      </dsp:txBody>
      <dsp:txXfrm>
        <a:off x="2905661" y="4819018"/>
        <a:ext cx="3660451" cy="385075"/>
      </dsp:txXfrm>
    </dsp:sp>
    <dsp:sp modelId="{8D1F8BAF-8168-6E46-A390-D5431D915519}">
      <dsp:nvSpPr>
        <dsp:cNvPr id="0" name=""/>
        <dsp:cNvSpPr/>
      </dsp:nvSpPr>
      <dsp:spPr>
        <a:xfrm>
          <a:off x="2905661" y="5300363"/>
          <a:ext cx="3657672" cy="385075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Grupo de Trabalho Operacional (GTO/NAC)</a:t>
          </a:r>
        </a:p>
      </dsp:txBody>
      <dsp:txXfrm>
        <a:off x="2905661" y="5300363"/>
        <a:ext cx="3657672" cy="3850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696EC9-E392-E447-926E-9CC66BAC0C5D}">
      <dsp:nvSpPr>
        <dsp:cNvPr id="0" name=""/>
        <dsp:cNvSpPr/>
      </dsp:nvSpPr>
      <dsp:spPr>
        <a:xfrm>
          <a:off x="6153" y="163067"/>
          <a:ext cx="2677670" cy="685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Investigativos</a:t>
          </a:r>
        </a:p>
      </dsp:txBody>
      <dsp:txXfrm>
        <a:off x="26229" y="183143"/>
        <a:ext cx="2637518" cy="645301"/>
      </dsp:txXfrm>
    </dsp:sp>
    <dsp:sp modelId="{CDEDBF8B-087A-3D45-8195-29382D0F1365}">
      <dsp:nvSpPr>
        <dsp:cNvPr id="0" name=""/>
        <dsp:cNvSpPr/>
      </dsp:nvSpPr>
      <dsp:spPr>
        <a:xfrm>
          <a:off x="273920" y="848521"/>
          <a:ext cx="267767" cy="521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1404"/>
              </a:lnTo>
              <a:lnTo>
                <a:pt x="267767" y="5214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92B964-ACB7-F742-BFCD-FE77DFAD7FF0}">
      <dsp:nvSpPr>
        <dsp:cNvPr id="0" name=""/>
        <dsp:cNvSpPr/>
      </dsp:nvSpPr>
      <dsp:spPr>
        <a:xfrm>
          <a:off x="541687" y="1019884"/>
          <a:ext cx="2246731" cy="700081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Análise de Admissibilidade</a:t>
          </a:r>
        </a:p>
      </dsp:txBody>
      <dsp:txXfrm>
        <a:off x="562192" y="1040389"/>
        <a:ext cx="2205721" cy="659071"/>
      </dsp:txXfrm>
    </dsp:sp>
    <dsp:sp modelId="{86FBE5A3-224C-D448-A5AD-BE2F6D18D3C9}">
      <dsp:nvSpPr>
        <dsp:cNvPr id="0" name=""/>
        <dsp:cNvSpPr/>
      </dsp:nvSpPr>
      <dsp:spPr>
        <a:xfrm>
          <a:off x="273920" y="848521"/>
          <a:ext cx="267767" cy="1392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848"/>
              </a:lnTo>
              <a:lnTo>
                <a:pt x="267767" y="13928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5429F-2C0B-F44D-9224-AFCD2137403F}">
      <dsp:nvSpPr>
        <dsp:cNvPr id="0" name=""/>
        <dsp:cNvSpPr/>
      </dsp:nvSpPr>
      <dsp:spPr>
        <a:xfrm>
          <a:off x="541687" y="1891329"/>
          <a:ext cx="2246731" cy="700081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Investigação Preliminar Sumária</a:t>
          </a:r>
        </a:p>
      </dsp:txBody>
      <dsp:txXfrm>
        <a:off x="562192" y="1911834"/>
        <a:ext cx="2205721" cy="659071"/>
      </dsp:txXfrm>
    </dsp:sp>
    <dsp:sp modelId="{E3F0F6AB-13C6-2641-917D-8583301C1230}">
      <dsp:nvSpPr>
        <dsp:cNvPr id="0" name=""/>
        <dsp:cNvSpPr/>
      </dsp:nvSpPr>
      <dsp:spPr>
        <a:xfrm>
          <a:off x="273920" y="848521"/>
          <a:ext cx="267767" cy="22642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4293"/>
              </a:lnTo>
              <a:lnTo>
                <a:pt x="267767" y="22642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129C1-2F16-FE45-8368-72788DCF8AB5}">
      <dsp:nvSpPr>
        <dsp:cNvPr id="0" name=""/>
        <dsp:cNvSpPr/>
      </dsp:nvSpPr>
      <dsp:spPr>
        <a:xfrm>
          <a:off x="541687" y="2762774"/>
          <a:ext cx="2246731" cy="70008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Apuração Preliminar</a:t>
          </a:r>
        </a:p>
      </dsp:txBody>
      <dsp:txXfrm>
        <a:off x="562192" y="2783279"/>
        <a:ext cx="2205721" cy="659071"/>
      </dsp:txXfrm>
    </dsp:sp>
    <dsp:sp modelId="{283CA88A-4E54-1446-9F08-A1CFC6853240}">
      <dsp:nvSpPr>
        <dsp:cNvPr id="0" name=""/>
        <dsp:cNvSpPr/>
      </dsp:nvSpPr>
      <dsp:spPr>
        <a:xfrm>
          <a:off x="273920" y="848521"/>
          <a:ext cx="267767" cy="3135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5738"/>
              </a:lnTo>
              <a:lnTo>
                <a:pt x="267767" y="31357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973D83-069B-3949-8813-D0436599EB4D}">
      <dsp:nvSpPr>
        <dsp:cNvPr id="0" name=""/>
        <dsp:cNvSpPr/>
      </dsp:nvSpPr>
      <dsp:spPr>
        <a:xfrm>
          <a:off x="541687" y="3634219"/>
          <a:ext cx="2246731" cy="70008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strike="sngStrike" kern="1200" dirty="0"/>
            <a:t>Sindicância</a:t>
          </a:r>
        </a:p>
      </dsp:txBody>
      <dsp:txXfrm>
        <a:off x="562192" y="3654724"/>
        <a:ext cx="2205721" cy="659071"/>
      </dsp:txXfrm>
    </dsp:sp>
    <dsp:sp modelId="{0866503F-EEBE-3A45-BBAB-19F8708312E0}">
      <dsp:nvSpPr>
        <dsp:cNvPr id="0" name=""/>
        <dsp:cNvSpPr/>
      </dsp:nvSpPr>
      <dsp:spPr>
        <a:xfrm>
          <a:off x="3026551" y="163067"/>
          <a:ext cx="2677670" cy="685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Sancionatórios</a:t>
          </a:r>
        </a:p>
      </dsp:txBody>
      <dsp:txXfrm>
        <a:off x="3046627" y="183143"/>
        <a:ext cx="2637518" cy="645301"/>
      </dsp:txXfrm>
    </dsp:sp>
    <dsp:sp modelId="{D4795152-C3A7-4949-A06B-9E3F96A3BDCF}">
      <dsp:nvSpPr>
        <dsp:cNvPr id="0" name=""/>
        <dsp:cNvSpPr/>
      </dsp:nvSpPr>
      <dsp:spPr>
        <a:xfrm>
          <a:off x="3294318" y="848521"/>
          <a:ext cx="267767" cy="521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1404"/>
              </a:lnTo>
              <a:lnTo>
                <a:pt x="267767" y="5214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ECC39F-DCEA-C047-A771-CC5802FDC057}">
      <dsp:nvSpPr>
        <dsp:cNvPr id="0" name=""/>
        <dsp:cNvSpPr/>
      </dsp:nvSpPr>
      <dsp:spPr>
        <a:xfrm>
          <a:off x="3562085" y="1019884"/>
          <a:ext cx="2246731" cy="70008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Processo Administrativo Disciplinar</a:t>
          </a:r>
          <a:br>
            <a:rPr lang="pt-BR" sz="1600" kern="1200" dirty="0"/>
          </a:br>
          <a:r>
            <a:rPr lang="pt-BR" sz="1600" kern="1200" dirty="0"/>
            <a:t>(Civil e Magistério)</a:t>
          </a:r>
        </a:p>
      </dsp:txBody>
      <dsp:txXfrm>
        <a:off x="3582590" y="1040389"/>
        <a:ext cx="2205721" cy="659071"/>
      </dsp:txXfrm>
    </dsp:sp>
    <dsp:sp modelId="{D163A838-8662-DF4C-9F50-03C21E8FEEA2}">
      <dsp:nvSpPr>
        <dsp:cNvPr id="0" name=""/>
        <dsp:cNvSpPr/>
      </dsp:nvSpPr>
      <dsp:spPr>
        <a:xfrm>
          <a:off x="3294318" y="848521"/>
          <a:ext cx="267767" cy="1392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848"/>
              </a:lnTo>
              <a:lnTo>
                <a:pt x="267767" y="13928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548245-D15E-4740-8E8D-E79959D6308E}">
      <dsp:nvSpPr>
        <dsp:cNvPr id="0" name=""/>
        <dsp:cNvSpPr/>
      </dsp:nvSpPr>
      <dsp:spPr>
        <a:xfrm>
          <a:off x="3562085" y="1891329"/>
          <a:ext cx="2246731" cy="70008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Processo de Apuração de Fornecedores (PAARF) (contratual)</a:t>
          </a:r>
        </a:p>
      </dsp:txBody>
      <dsp:txXfrm>
        <a:off x="3582590" y="1911834"/>
        <a:ext cx="2205721" cy="659071"/>
      </dsp:txXfrm>
    </dsp:sp>
    <dsp:sp modelId="{1717200B-C221-0E49-84ED-7676CDBA1137}">
      <dsp:nvSpPr>
        <dsp:cNvPr id="0" name=""/>
        <dsp:cNvSpPr/>
      </dsp:nvSpPr>
      <dsp:spPr>
        <a:xfrm>
          <a:off x="3294318" y="848521"/>
          <a:ext cx="267767" cy="22642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4293"/>
              </a:lnTo>
              <a:lnTo>
                <a:pt x="267767" y="22642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87C30-8AB8-5247-8813-6D0907CA53E5}">
      <dsp:nvSpPr>
        <dsp:cNvPr id="0" name=""/>
        <dsp:cNvSpPr/>
      </dsp:nvSpPr>
      <dsp:spPr>
        <a:xfrm>
          <a:off x="3562085" y="2762774"/>
          <a:ext cx="2246731" cy="70008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Processo de Sanção de PJ Lei Anticorrupção (extracontratual)</a:t>
          </a:r>
        </a:p>
      </dsp:txBody>
      <dsp:txXfrm>
        <a:off x="3582590" y="2783279"/>
        <a:ext cx="2205721" cy="659071"/>
      </dsp:txXfrm>
    </dsp:sp>
    <dsp:sp modelId="{CC262319-DA24-EC44-ABD5-A758BE508D7B}">
      <dsp:nvSpPr>
        <dsp:cNvPr id="0" name=""/>
        <dsp:cNvSpPr/>
      </dsp:nvSpPr>
      <dsp:spPr>
        <a:xfrm>
          <a:off x="3294318" y="848521"/>
          <a:ext cx="267767" cy="313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6334"/>
              </a:lnTo>
              <a:lnTo>
                <a:pt x="267767" y="31363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8F13D3-90EB-004B-A99D-FAF6E37C471D}">
      <dsp:nvSpPr>
        <dsp:cNvPr id="0" name=""/>
        <dsp:cNvSpPr/>
      </dsp:nvSpPr>
      <dsp:spPr>
        <a:xfrm>
          <a:off x="3562085" y="3624629"/>
          <a:ext cx="2278338" cy="720453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Tomada de Contas Especial</a:t>
          </a:r>
        </a:p>
      </dsp:txBody>
      <dsp:txXfrm>
        <a:off x="3583186" y="3645730"/>
        <a:ext cx="2236136" cy="678251"/>
      </dsp:txXfrm>
    </dsp:sp>
    <dsp:sp modelId="{5721D4EF-9D3D-7140-A9F8-B2B1FCA67875}">
      <dsp:nvSpPr>
        <dsp:cNvPr id="0" name=""/>
        <dsp:cNvSpPr/>
      </dsp:nvSpPr>
      <dsp:spPr>
        <a:xfrm>
          <a:off x="6046948" y="163067"/>
          <a:ext cx="2677670" cy="685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Ajuste de Conduta</a:t>
          </a:r>
        </a:p>
      </dsp:txBody>
      <dsp:txXfrm>
        <a:off x="6067024" y="183143"/>
        <a:ext cx="2637518" cy="645301"/>
      </dsp:txXfrm>
    </dsp:sp>
    <dsp:sp modelId="{C8451772-D8E1-B54F-BFFF-F6ADE93952AF}">
      <dsp:nvSpPr>
        <dsp:cNvPr id="0" name=""/>
        <dsp:cNvSpPr/>
      </dsp:nvSpPr>
      <dsp:spPr>
        <a:xfrm>
          <a:off x="6314715" y="848521"/>
          <a:ext cx="267767" cy="547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7098"/>
              </a:lnTo>
              <a:lnTo>
                <a:pt x="267767" y="5470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C855D-B67B-BC4F-B4BE-79084947C4F5}">
      <dsp:nvSpPr>
        <dsp:cNvPr id="0" name=""/>
        <dsp:cNvSpPr/>
      </dsp:nvSpPr>
      <dsp:spPr>
        <a:xfrm>
          <a:off x="6582482" y="1019884"/>
          <a:ext cx="2198902" cy="751469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Termo de Ajustamento </a:t>
          </a:r>
          <a:br>
            <a:rPr lang="pt-BR" sz="1600" kern="1200" dirty="0"/>
          </a:br>
          <a:r>
            <a:rPr lang="pt-BR" sz="1600" kern="1200" dirty="0"/>
            <a:t>de Conduta</a:t>
          </a:r>
        </a:p>
      </dsp:txBody>
      <dsp:txXfrm>
        <a:off x="6604492" y="1041894"/>
        <a:ext cx="2154882" cy="707449"/>
      </dsp:txXfrm>
    </dsp:sp>
    <dsp:sp modelId="{64C81B67-3920-7946-A89A-49E1F7CCB211}">
      <dsp:nvSpPr>
        <dsp:cNvPr id="0" name=""/>
        <dsp:cNvSpPr/>
      </dsp:nvSpPr>
      <dsp:spPr>
        <a:xfrm>
          <a:off x="6314715" y="848521"/>
          <a:ext cx="267767" cy="1436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6923"/>
              </a:lnTo>
              <a:lnTo>
                <a:pt x="267767" y="14369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C49AE7-3BF4-4F4E-91C0-239B572876C0}">
      <dsp:nvSpPr>
        <dsp:cNvPr id="0" name=""/>
        <dsp:cNvSpPr/>
      </dsp:nvSpPr>
      <dsp:spPr>
        <a:xfrm>
          <a:off x="6582482" y="1942718"/>
          <a:ext cx="2160309" cy="68545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Acompanhar o cumprimento (2-3 anos)</a:t>
          </a:r>
        </a:p>
      </dsp:txBody>
      <dsp:txXfrm>
        <a:off x="6602558" y="1962794"/>
        <a:ext cx="2120157" cy="6453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512D9-30C8-E74F-A11E-00735EA86AAE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FFFF00"/>
              </a:solidFill>
            </a:rPr>
            <a:t>DISCIPLINAR</a:t>
          </a:r>
          <a:r>
            <a:rPr lang="pt-BR" sz="2400" kern="1200" dirty="0"/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(PF: </a:t>
          </a:r>
          <a:r>
            <a:rPr lang="pt-BR" sz="2400" kern="1200" dirty="0" err="1"/>
            <a:t>PAD+Sind+TAC</a:t>
          </a:r>
          <a:r>
            <a:rPr lang="pt-BR" sz="2400" kern="1200" dirty="0"/>
            <a:t>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</a:t>
          </a:r>
          <a:r>
            <a:rPr lang="pt-BR" sz="2400" kern="1200" dirty="0" err="1"/>
            <a:t>Advert</a:t>
          </a:r>
          <a:r>
            <a:rPr lang="pt-BR" sz="2400" kern="1200" dirty="0"/>
            <a:t>. a Demissão)</a:t>
          </a:r>
        </a:p>
      </dsp:txBody>
      <dsp:txXfrm rot="5400000">
        <a:off x="0" y="0"/>
        <a:ext cx="3048000" cy="1524000"/>
      </dsp:txXfrm>
    </dsp:sp>
    <dsp:sp modelId="{5F42A250-3164-DD4C-BACF-E7E479F67FF8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FFFF00"/>
              </a:solidFill>
            </a:rPr>
            <a:t>CONTRATUAL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(PJ: NLLC+MROSC)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</a:t>
          </a:r>
          <a:r>
            <a:rPr lang="pt-BR" sz="2400" kern="1200" dirty="0" err="1"/>
            <a:t>Advert</a:t>
          </a:r>
          <a:r>
            <a:rPr lang="pt-BR" sz="2400" kern="1200" dirty="0"/>
            <a:t>. a </a:t>
          </a:r>
          <a:r>
            <a:rPr lang="pt-BR" sz="2400" kern="1200" dirty="0" err="1"/>
            <a:t>Inidoneid</a:t>
          </a:r>
          <a:r>
            <a:rPr lang="pt-BR" sz="2400" kern="1200" dirty="0"/>
            <a:t>.</a:t>
          </a:r>
          <a:br>
            <a:rPr lang="pt-BR" sz="2400" kern="1200" dirty="0"/>
          </a:br>
          <a:r>
            <a:rPr lang="pt-BR" sz="2400" kern="1200" dirty="0"/>
            <a:t>+Multa)</a:t>
          </a:r>
        </a:p>
      </dsp:txBody>
      <dsp:txXfrm>
        <a:off x="3048000" y="0"/>
        <a:ext cx="3048000" cy="1524000"/>
      </dsp:txXfrm>
    </dsp:sp>
    <dsp:sp modelId="{9012FC26-7600-2D4E-9572-E5CB9302DA24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FFFF00"/>
              </a:solidFill>
            </a:rPr>
            <a:t>CRIMINAL/IMPROB.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(Externa / B.O.)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(Sobrestar Adm.)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</dsp:txBody>
      <dsp:txXfrm rot="10800000">
        <a:off x="0" y="2539999"/>
        <a:ext cx="3048000" cy="1524000"/>
      </dsp:txXfrm>
    </dsp:sp>
    <dsp:sp modelId="{7E3B2923-93A0-664C-8D9B-68CDD722F797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rgbClr val="FFFF00"/>
              </a:solidFill>
            </a:rPr>
            <a:t>FINANCEIRA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(Ressarcir ou TCE)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(NADA MAIS)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</dsp:txBody>
      <dsp:txXfrm rot="-5400000">
        <a:off x="3048000" y="2539999"/>
        <a:ext cx="3048000" cy="1524000"/>
      </dsp:txXfrm>
    </dsp:sp>
    <dsp:sp modelId="{44C062AD-1146-5F4B-BEEF-1BEC2D944DBF}">
      <dsp:nvSpPr>
        <dsp:cNvPr id="0" name=""/>
        <dsp:cNvSpPr/>
      </dsp:nvSpPr>
      <dsp:spPr>
        <a:xfrm>
          <a:off x="2133600" y="1663913"/>
          <a:ext cx="1828800" cy="736173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Dimensões apuratórias</a:t>
          </a:r>
        </a:p>
      </dsp:txBody>
      <dsp:txXfrm>
        <a:off x="2169537" y="1699850"/>
        <a:ext cx="1756926" cy="6642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E5157-3E25-DE44-A2BF-8DFC161D14F3}">
      <dsp:nvSpPr>
        <dsp:cNvPr id="0" name=""/>
        <dsp:cNvSpPr/>
      </dsp:nvSpPr>
      <dsp:spPr>
        <a:xfrm>
          <a:off x="2654" y="26489"/>
          <a:ext cx="1079259" cy="7806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Dados Básicos</a:t>
          </a:r>
        </a:p>
      </dsp:txBody>
      <dsp:txXfrm>
        <a:off x="25520" y="49355"/>
        <a:ext cx="1033527" cy="734967"/>
      </dsp:txXfrm>
    </dsp:sp>
    <dsp:sp modelId="{17A265F4-2492-B74F-A573-F707C6C78F79}">
      <dsp:nvSpPr>
        <dsp:cNvPr id="0" name=""/>
        <dsp:cNvSpPr/>
      </dsp:nvSpPr>
      <dsp:spPr>
        <a:xfrm>
          <a:off x="110580" y="807188"/>
          <a:ext cx="107925" cy="326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05"/>
              </a:lnTo>
              <a:lnTo>
                <a:pt x="107925" y="3260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64401-197D-9E4D-BDC9-C5D652286951}">
      <dsp:nvSpPr>
        <dsp:cNvPr id="0" name=""/>
        <dsp:cNvSpPr/>
      </dsp:nvSpPr>
      <dsp:spPr>
        <a:xfrm>
          <a:off x="218506" y="915857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Procedimento</a:t>
          </a:r>
        </a:p>
      </dsp:txBody>
      <dsp:txXfrm>
        <a:off x="231237" y="928588"/>
        <a:ext cx="1071013" cy="409211"/>
      </dsp:txXfrm>
    </dsp:sp>
    <dsp:sp modelId="{A3D3A23F-4C58-7E48-BD76-25C964CBF23C}">
      <dsp:nvSpPr>
        <dsp:cNvPr id="0" name=""/>
        <dsp:cNvSpPr/>
      </dsp:nvSpPr>
      <dsp:spPr>
        <a:xfrm>
          <a:off x="110580" y="807188"/>
          <a:ext cx="107925" cy="86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346"/>
              </a:lnTo>
              <a:lnTo>
                <a:pt x="107925" y="869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D1DBE-AFBF-0243-A7E7-D94D9FAD4883}">
      <dsp:nvSpPr>
        <dsp:cNvPr id="0" name=""/>
        <dsp:cNvSpPr/>
      </dsp:nvSpPr>
      <dsp:spPr>
        <a:xfrm>
          <a:off x="218506" y="1459198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Situação Processo</a:t>
          </a:r>
          <a:br>
            <a:rPr lang="pt-BR" sz="1200" kern="1200" dirty="0"/>
          </a:br>
          <a:r>
            <a:rPr lang="pt-BR" sz="1200" b="1" kern="1200" dirty="0" err="1"/>
            <a:t>Proc</a:t>
          </a:r>
          <a:r>
            <a:rPr lang="pt-BR" sz="1200" b="1" kern="1200" dirty="0"/>
            <a:t> </a:t>
          </a:r>
          <a:r>
            <a:rPr lang="pt-BR" sz="1200" b="1" kern="1200" dirty="0" err="1"/>
            <a:t>x</a:t>
          </a:r>
          <a:r>
            <a:rPr lang="pt-BR" sz="1200" b="1" kern="1200" dirty="0"/>
            <a:t> Agente</a:t>
          </a:r>
        </a:p>
      </dsp:txBody>
      <dsp:txXfrm>
        <a:off x="231237" y="1471929"/>
        <a:ext cx="1071013" cy="409211"/>
      </dsp:txXfrm>
    </dsp:sp>
    <dsp:sp modelId="{7229FCC3-AA31-B246-8B88-01A9A5339BA9}">
      <dsp:nvSpPr>
        <dsp:cNvPr id="0" name=""/>
        <dsp:cNvSpPr/>
      </dsp:nvSpPr>
      <dsp:spPr>
        <a:xfrm>
          <a:off x="110580" y="807188"/>
          <a:ext cx="107925" cy="14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688"/>
              </a:lnTo>
              <a:lnTo>
                <a:pt x="107925" y="1412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64D49-9E6A-DE49-A9F2-A1BA569A9EE1}">
      <dsp:nvSpPr>
        <dsp:cNvPr id="0" name=""/>
        <dsp:cNvSpPr/>
      </dsp:nvSpPr>
      <dsp:spPr>
        <a:xfrm>
          <a:off x="218506" y="2002540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Ato Instaurador</a:t>
          </a:r>
        </a:p>
      </dsp:txBody>
      <dsp:txXfrm>
        <a:off x="231237" y="2015271"/>
        <a:ext cx="1071013" cy="409211"/>
      </dsp:txXfrm>
    </dsp:sp>
    <dsp:sp modelId="{74A1E452-BC18-AF4D-851D-1FF8D80DDCB2}">
      <dsp:nvSpPr>
        <dsp:cNvPr id="0" name=""/>
        <dsp:cNvSpPr/>
      </dsp:nvSpPr>
      <dsp:spPr>
        <a:xfrm>
          <a:off x="110580" y="807188"/>
          <a:ext cx="107925" cy="1956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030"/>
              </a:lnTo>
              <a:lnTo>
                <a:pt x="107925" y="19560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C7DB06-4445-7B49-8586-282EE82825CB}">
      <dsp:nvSpPr>
        <dsp:cNvPr id="0" name=""/>
        <dsp:cNvSpPr/>
      </dsp:nvSpPr>
      <dsp:spPr>
        <a:xfrm>
          <a:off x="218506" y="2545882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Comissão/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Responsáveis</a:t>
          </a:r>
        </a:p>
      </dsp:txBody>
      <dsp:txXfrm>
        <a:off x="231237" y="2558613"/>
        <a:ext cx="1071013" cy="409211"/>
      </dsp:txXfrm>
    </dsp:sp>
    <dsp:sp modelId="{C7660FC6-0361-1049-AB19-3791544EB2FD}">
      <dsp:nvSpPr>
        <dsp:cNvPr id="0" name=""/>
        <dsp:cNvSpPr/>
      </dsp:nvSpPr>
      <dsp:spPr>
        <a:xfrm>
          <a:off x="110580" y="807188"/>
          <a:ext cx="107925" cy="2499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9372"/>
              </a:lnTo>
              <a:lnTo>
                <a:pt x="107925" y="24993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3C1B4-B055-DD4B-903D-7EB6D399573F}">
      <dsp:nvSpPr>
        <dsp:cNvPr id="0" name=""/>
        <dsp:cNvSpPr/>
      </dsp:nvSpPr>
      <dsp:spPr>
        <a:xfrm>
          <a:off x="218506" y="3089224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Recomendações Comissão</a:t>
          </a:r>
        </a:p>
      </dsp:txBody>
      <dsp:txXfrm>
        <a:off x="231237" y="3101955"/>
        <a:ext cx="1071013" cy="409211"/>
      </dsp:txXfrm>
    </dsp:sp>
    <dsp:sp modelId="{9CAF95FF-200E-414D-A9EB-7BA4CB406976}">
      <dsp:nvSpPr>
        <dsp:cNvPr id="0" name=""/>
        <dsp:cNvSpPr/>
      </dsp:nvSpPr>
      <dsp:spPr>
        <a:xfrm>
          <a:off x="1316466" y="26489"/>
          <a:ext cx="1079259" cy="7806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Matriz de Responsabilização</a:t>
          </a:r>
        </a:p>
      </dsp:txBody>
      <dsp:txXfrm>
        <a:off x="1339332" y="49355"/>
        <a:ext cx="1033527" cy="734967"/>
      </dsp:txXfrm>
    </dsp:sp>
    <dsp:sp modelId="{749EBAA9-77FF-9F49-951C-171EA7F32D16}">
      <dsp:nvSpPr>
        <dsp:cNvPr id="0" name=""/>
        <dsp:cNvSpPr/>
      </dsp:nvSpPr>
      <dsp:spPr>
        <a:xfrm>
          <a:off x="1424392" y="807188"/>
          <a:ext cx="107925" cy="326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05"/>
              </a:lnTo>
              <a:lnTo>
                <a:pt x="107925" y="3260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EDE80E-EC77-B143-8D21-3F04FC7C38A4}">
      <dsp:nvSpPr>
        <dsp:cNvPr id="0" name=""/>
        <dsp:cNvSpPr/>
      </dsp:nvSpPr>
      <dsp:spPr>
        <a:xfrm>
          <a:off x="1532318" y="915857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Fato (genérico)</a:t>
          </a:r>
        </a:p>
      </dsp:txBody>
      <dsp:txXfrm>
        <a:off x="1545049" y="928588"/>
        <a:ext cx="1071013" cy="409211"/>
      </dsp:txXfrm>
    </dsp:sp>
    <dsp:sp modelId="{2CE74F42-5A42-E849-95A1-D95306421F46}">
      <dsp:nvSpPr>
        <dsp:cNvPr id="0" name=""/>
        <dsp:cNvSpPr/>
      </dsp:nvSpPr>
      <dsp:spPr>
        <a:xfrm>
          <a:off x="1424392" y="807188"/>
          <a:ext cx="107925" cy="86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346"/>
              </a:lnTo>
              <a:lnTo>
                <a:pt x="107925" y="869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8F492-F42B-B64F-8589-DE25E83D3655}">
      <dsp:nvSpPr>
        <dsp:cNvPr id="0" name=""/>
        <dsp:cNvSpPr/>
      </dsp:nvSpPr>
      <dsp:spPr>
        <a:xfrm>
          <a:off x="1532318" y="1459198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Agente(</a:t>
          </a:r>
          <a:r>
            <a:rPr lang="pt-BR" sz="1200" kern="1200" dirty="0" err="1"/>
            <a:t>s</a:t>
          </a:r>
          <a:r>
            <a:rPr lang="pt-BR" sz="1200" kern="1200" dirty="0"/>
            <a:t>) </a:t>
          </a:r>
          <a:br>
            <a:rPr lang="pt-BR" sz="1200" kern="1200" dirty="0"/>
          </a:br>
          <a:r>
            <a:rPr lang="pt-BR" sz="1200" kern="1200" dirty="0"/>
            <a:t>(PF ou PJ)</a:t>
          </a:r>
          <a:br>
            <a:rPr lang="pt-BR" sz="1200" kern="1200" dirty="0"/>
          </a:br>
          <a:r>
            <a:rPr lang="pt-BR" sz="1200" kern="1200" dirty="0"/>
            <a:t>(SITUAÇÃO)</a:t>
          </a:r>
        </a:p>
      </dsp:txBody>
      <dsp:txXfrm>
        <a:off x="1545049" y="1471929"/>
        <a:ext cx="1071013" cy="409211"/>
      </dsp:txXfrm>
    </dsp:sp>
    <dsp:sp modelId="{B739F3A5-3FA4-9243-B1F9-B26BDF87959D}">
      <dsp:nvSpPr>
        <dsp:cNvPr id="0" name=""/>
        <dsp:cNvSpPr/>
      </dsp:nvSpPr>
      <dsp:spPr>
        <a:xfrm>
          <a:off x="1424392" y="807188"/>
          <a:ext cx="107925" cy="14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688"/>
              </a:lnTo>
              <a:lnTo>
                <a:pt x="107925" y="1412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CFB26-BCC0-654A-9A45-B1533DEF4E52}">
      <dsp:nvSpPr>
        <dsp:cNvPr id="0" name=""/>
        <dsp:cNvSpPr/>
      </dsp:nvSpPr>
      <dsp:spPr>
        <a:xfrm>
          <a:off x="1532318" y="2002540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Conduta(</a:t>
          </a:r>
          <a:r>
            <a:rPr lang="pt-BR" sz="1200" kern="1200" dirty="0" err="1"/>
            <a:t>s</a:t>
          </a:r>
          <a:r>
            <a:rPr lang="pt-BR" sz="1200" kern="1200" dirty="0"/>
            <a:t>) (individual e Classificada</a:t>
          </a:r>
        </a:p>
      </dsp:txBody>
      <dsp:txXfrm>
        <a:off x="1545049" y="2015271"/>
        <a:ext cx="1071013" cy="409211"/>
      </dsp:txXfrm>
    </dsp:sp>
    <dsp:sp modelId="{22F6B64A-9B9A-624C-8E42-F489FC8D4D27}">
      <dsp:nvSpPr>
        <dsp:cNvPr id="0" name=""/>
        <dsp:cNvSpPr/>
      </dsp:nvSpPr>
      <dsp:spPr>
        <a:xfrm>
          <a:off x="1424392" y="807188"/>
          <a:ext cx="107925" cy="1956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030"/>
              </a:lnTo>
              <a:lnTo>
                <a:pt x="107925" y="19560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5828A-FD69-314F-B753-8CEC851EA1EC}">
      <dsp:nvSpPr>
        <dsp:cNvPr id="0" name=""/>
        <dsp:cNvSpPr/>
      </dsp:nvSpPr>
      <dsp:spPr>
        <a:xfrm>
          <a:off x="1532318" y="2545882"/>
          <a:ext cx="1096475" cy="43467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Evidências (por conduta)</a:t>
          </a:r>
        </a:p>
      </dsp:txBody>
      <dsp:txXfrm>
        <a:off x="1545049" y="2558613"/>
        <a:ext cx="1071013" cy="409211"/>
      </dsp:txXfrm>
    </dsp:sp>
    <dsp:sp modelId="{EEFBCA09-6EA4-5848-9288-45574B0BB1CB}">
      <dsp:nvSpPr>
        <dsp:cNvPr id="0" name=""/>
        <dsp:cNvSpPr/>
      </dsp:nvSpPr>
      <dsp:spPr>
        <a:xfrm>
          <a:off x="2630279" y="26489"/>
          <a:ext cx="1079259" cy="78069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Peças (produzidos no processo)</a:t>
          </a:r>
        </a:p>
      </dsp:txBody>
      <dsp:txXfrm>
        <a:off x="2653145" y="49355"/>
        <a:ext cx="1033527" cy="734967"/>
      </dsp:txXfrm>
    </dsp:sp>
    <dsp:sp modelId="{3904BA1A-E7EA-8147-85D1-6F4ECF6EFFE0}">
      <dsp:nvSpPr>
        <dsp:cNvPr id="0" name=""/>
        <dsp:cNvSpPr/>
      </dsp:nvSpPr>
      <dsp:spPr>
        <a:xfrm>
          <a:off x="2738205" y="807188"/>
          <a:ext cx="107925" cy="326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05"/>
              </a:lnTo>
              <a:lnTo>
                <a:pt x="107925" y="3260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B9A814-7FE3-AD43-8F7F-AADC5D694D01}">
      <dsp:nvSpPr>
        <dsp:cNvPr id="0" name=""/>
        <dsp:cNvSpPr/>
      </dsp:nvSpPr>
      <dsp:spPr>
        <a:xfrm>
          <a:off x="2846131" y="915857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Gerar Peças</a:t>
          </a:r>
        </a:p>
      </dsp:txBody>
      <dsp:txXfrm>
        <a:off x="2858862" y="928588"/>
        <a:ext cx="1071013" cy="409211"/>
      </dsp:txXfrm>
    </dsp:sp>
    <dsp:sp modelId="{2A2D0D99-22D4-864C-8A2F-FCC91658EB30}">
      <dsp:nvSpPr>
        <dsp:cNvPr id="0" name=""/>
        <dsp:cNvSpPr/>
      </dsp:nvSpPr>
      <dsp:spPr>
        <a:xfrm>
          <a:off x="2738205" y="807188"/>
          <a:ext cx="107925" cy="86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346"/>
              </a:lnTo>
              <a:lnTo>
                <a:pt x="107925" y="869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F43504-7217-3042-A4CC-980451418A11}">
      <dsp:nvSpPr>
        <dsp:cNvPr id="0" name=""/>
        <dsp:cNvSpPr/>
      </dsp:nvSpPr>
      <dsp:spPr>
        <a:xfrm>
          <a:off x="2846131" y="1459198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Assinar</a:t>
          </a:r>
        </a:p>
      </dsp:txBody>
      <dsp:txXfrm>
        <a:off x="2858862" y="1471929"/>
        <a:ext cx="1071013" cy="409211"/>
      </dsp:txXfrm>
    </dsp:sp>
    <dsp:sp modelId="{C4EDA894-E7E7-464D-830D-FE597A541A7C}">
      <dsp:nvSpPr>
        <dsp:cNvPr id="0" name=""/>
        <dsp:cNvSpPr/>
      </dsp:nvSpPr>
      <dsp:spPr>
        <a:xfrm>
          <a:off x="2738205" y="807188"/>
          <a:ext cx="107925" cy="14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688"/>
              </a:lnTo>
              <a:lnTo>
                <a:pt x="107925" y="1412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74BB1-6501-504A-8EF7-CDAC412A2634}">
      <dsp:nvSpPr>
        <dsp:cNvPr id="0" name=""/>
        <dsp:cNvSpPr/>
      </dsp:nvSpPr>
      <dsp:spPr>
        <a:xfrm>
          <a:off x="2846131" y="2002540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Enviar para PEC</a:t>
          </a:r>
        </a:p>
      </dsp:txBody>
      <dsp:txXfrm>
        <a:off x="2858862" y="2015271"/>
        <a:ext cx="1071013" cy="409211"/>
      </dsp:txXfrm>
    </dsp:sp>
    <dsp:sp modelId="{62700648-419F-8D4B-96F8-2D4C17CDB124}">
      <dsp:nvSpPr>
        <dsp:cNvPr id="0" name=""/>
        <dsp:cNvSpPr/>
      </dsp:nvSpPr>
      <dsp:spPr>
        <a:xfrm>
          <a:off x="3944092" y="26489"/>
          <a:ext cx="1079259" cy="78069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Anexos</a:t>
          </a:r>
        </a:p>
      </dsp:txBody>
      <dsp:txXfrm>
        <a:off x="3966958" y="49355"/>
        <a:ext cx="1033527" cy="734967"/>
      </dsp:txXfrm>
    </dsp:sp>
    <dsp:sp modelId="{A7B0AA57-8C8F-F64A-9730-9856845BAE7B}">
      <dsp:nvSpPr>
        <dsp:cNvPr id="0" name=""/>
        <dsp:cNvSpPr/>
      </dsp:nvSpPr>
      <dsp:spPr>
        <a:xfrm>
          <a:off x="4052018" y="807188"/>
          <a:ext cx="107925" cy="326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05"/>
              </a:lnTo>
              <a:lnTo>
                <a:pt x="107925" y="3260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5FB86-603F-534F-96BC-7542F2B35EB4}">
      <dsp:nvSpPr>
        <dsp:cNvPr id="0" name=""/>
        <dsp:cNvSpPr/>
      </dsp:nvSpPr>
      <dsp:spPr>
        <a:xfrm>
          <a:off x="4159944" y="915857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 err="1"/>
            <a:t>Docs</a:t>
          </a:r>
          <a:r>
            <a:rPr lang="pt-BR" sz="1200" kern="1200" dirty="0"/>
            <a:t> coletados (não produzidos</a:t>
          </a:r>
        </a:p>
      </dsp:txBody>
      <dsp:txXfrm>
        <a:off x="4172675" y="928588"/>
        <a:ext cx="1071013" cy="409211"/>
      </dsp:txXfrm>
    </dsp:sp>
    <dsp:sp modelId="{576E909B-34A0-0B4E-97A8-569D5773EB7A}">
      <dsp:nvSpPr>
        <dsp:cNvPr id="0" name=""/>
        <dsp:cNvSpPr/>
      </dsp:nvSpPr>
      <dsp:spPr>
        <a:xfrm>
          <a:off x="4052018" y="807188"/>
          <a:ext cx="107925" cy="86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346"/>
              </a:lnTo>
              <a:lnTo>
                <a:pt x="107925" y="869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0282C-9E5B-0E42-B259-14F5F0ED0F2F}">
      <dsp:nvSpPr>
        <dsp:cNvPr id="0" name=""/>
        <dsp:cNvSpPr/>
      </dsp:nvSpPr>
      <dsp:spPr>
        <a:xfrm>
          <a:off x="4159944" y="1459198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Tipos – todos, áudio e </a:t>
          </a:r>
          <a:r>
            <a:rPr lang="pt-BR" sz="1200" kern="1200" dirty="0" err="1"/>
            <a:t>video</a:t>
          </a:r>
          <a:endParaRPr lang="pt-BR" sz="1200" kern="1200" dirty="0"/>
        </a:p>
      </dsp:txBody>
      <dsp:txXfrm>
        <a:off x="4172675" y="1471929"/>
        <a:ext cx="1071013" cy="409211"/>
      </dsp:txXfrm>
    </dsp:sp>
    <dsp:sp modelId="{79400B69-631D-DA43-A864-9B869142AA1C}">
      <dsp:nvSpPr>
        <dsp:cNvPr id="0" name=""/>
        <dsp:cNvSpPr/>
      </dsp:nvSpPr>
      <dsp:spPr>
        <a:xfrm>
          <a:off x="4052018" y="807188"/>
          <a:ext cx="107925" cy="14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688"/>
              </a:lnTo>
              <a:lnTo>
                <a:pt x="107925" y="1412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A090B-F9FC-B946-886D-1842208C5BC9}">
      <dsp:nvSpPr>
        <dsp:cNvPr id="0" name=""/>
        <dsp:cNvSpPr/>
      </dsp:nvSpPr>
      <dsp:spPr>
        <a:xfrm>
          <a:off x="4159944" y="2002540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Enviar para PEC</a:t>
          </a:r>
        </a:p>
      </dsp:txBody>
      <dsp:txXfrm>
        <a:off x="4172675" y="2015271"/>
        <a:ext cx="1071013" cy="409211"/>
      </dsp:txXfrm>
    </dsp:sp>
    <dsp:sp modelId="{35EA84D6-7FA0-7F40-9DA9-DB1237643FC3}">
      <dsp:nvSpPr>
        <dsp:cNvPr id="0" name=""/>
        <dsp:cNvSpPr/>
      </dsp:nvSpPr>
      <dsp:spPr>
        <a:xfrm>
          <a:off x="5257905" y="26489"/>
          <a:ext cx="1079259" cy="78069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Processo Eletrônico Correicional (PEC)</a:t>
          </a:r>
        </a:p>
      </dsp:txBody>
      <dsp:txXfrm>
        <a:off x="5280771" y="49355"/>
        <a:ext cx="1033527" cy="734967"/>
      </dsp:txXfrm>
    </dsp:sp>
    <dsp:sp modelId="{22E20A5C-2366-534A-8B08-DAC52BF6D6D5}">
      <dsp:nvSpPr>
        <dsp:cNvPr id="0" name=""/>
        <dsp:cNvSpPr/>
      </dsp:nvSpPr>
      <dsp:spPr>
        <a:xfrm>
          <a:off x="5365831" y="807188"/>
          <a:ext cx="107925" cy="326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05"/>
              </a:lnTo>
              <a:lnTo>
                <a:pt x="107925" y="3260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019DD-8206-484D-86FC-6F20A5BCC3D0}">
      <dsp:nvSpPr>
        <dsp:cNvPr id="0" name=""/>
        <dsp:cNvSpPr/>
      </dsp:nvSpPr>
      <dsp:spPr>
        <a:xfrm>
          <a:off x="5473757" y="915857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Observar Ordem</a:t>
          </a:r>
        </a:p>
      </dsp:txBody>
      <dsp:txXfrm>
        <a:off x="5486488" y="928588"/>
        <a:ext cx="1071013" cy="409211"/>
      </dsp:txXfrm>
    </dsp:sp>
    <dsp:sp modelId="{43A66436-8EDD-7D40-B29A-3E59F2ADC92D}">
      <dsp:nvSpPr>
        <dsp:cNvPr id="0" name=""/>
        <dsp:cNvSpPr/>
      </dsp:nvSpPr>
      <dsp:spPr>
        <a:xfrm>
          <a:off x="5365831" y="807188"/>
          <a:ext cx="107925" cy="86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346"/>
              </a:lnTo>
              <a:lnTo>
                <a:pt x="107925" y="869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453FCF-189C-6E43-9D92-971DD8F6812B}">
      <dsp:nvSpPr>
        <dsp:cNvPr id="0" name=""/>
        <dsp:cNvSpPr/>
      </dsp:nvSpPr>
      <dsp:spPr>
        <a:xfrm>
          <a:off x="5473757" y="1459198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Acesso externo</a:t>
          </a:r>
        </a:p>
      </dsp:txBody>
      <dsp:txXfrm>
        <a:off x="5486488" y="1471929"/>
        <a:ext cx="1071013" cy="409211"/>
      </dsp:txXfrm>
    </dsp:sp>
    <dsp:sp modelId="{359E66BE-C923-6F43-8AC7-BBE73FB08CBE}">
      <dsp:nvSpPr>
        <dsp:cNvPr id="0" name=""/>
        <dsp:cNvSpPr/>
      </dsp:nvSpPr>
      <dsp:spPr>
        <a:xfrm>
          <a:off x="5365831" y="807188"/>
          <a:ext cx="107925" cy="14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688"/>
              </a:lnTo>
              <a:lnTo>
                <a:pt x="107925" y="1412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DAD1B8-7334-3A42-A07D-1806470A26DE}">
      <dsp:nvSpPr>
        <dsp:cNvPr id="0" name=""/>
        <dsp:cNvSpPr/>
      </dsp:nvSpPr>
      <dsp:spPr>
        <a:xfrm>
          <a:off x="5473757" y="2002540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Enviar e-mail</a:t>
          </a:r>
        </a:p>
      </dsp:txBody>
      <dsp:txXfrm>
        <a:off x="5486488" y="2015271"/>
        <a:ext cx="1071013" cy="409211"/>
      </dsp:txXfrm>
    </dsp:sp>
    <dsp:sp modelId="{17F6F0E8-EFEE-FD43-BB91-DB68B2F0123E}">
      <dsp:nvSpPr>
        <dsp:cNvPr id="0" name=""/>
        <dsp:cNvSpPr/>
      </dsp:nvSpPr>
      <dsp:spPr>
        <a:xfrm>
          <a:off x="6571717" y="26489"/>
          <a:ext cx="1079259" cy="78069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Atividades e Alertas</a:t>
          </a:r>
        </a:p>
      </dsp:txBody>
      <dsp:txXfrm>
        <a:off x="6594583" y="49355"/>
        <a:ext cx="1033527" cy="734967"/>
      </dsp:txXfrm>
    </dsp:sp>
    <dsp:sp modelId="{EC92DC29-75A2-0D4B-B0FE-A560DCACF960}">
      <dsp:nvSpPr>
        <dsp:cNvPr id="0" name=""/>
        <dsp:cNvSpPr/>
      </dsp:nvSpPr>
      <dsp:spPr>
        <a:xfrm>
          <a:off x="6679643" y="807188"/>
          <a:ext cx="107925" cy="326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05"/>
              </a:lnTo>
              <a:lnTo>
                <a:pt x="107925" y="3260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D9304F-DD84-AA49-959A-DA1F1B6D4DF9}">
      <dsp:nvSpPr>
        <dsp:cNvPr id="0" name=""/>
        <dsp:cNvSpPr/>
      </dsp:nvSpPr>
      <dsp:spPr>
        <a:xfrm>
          <a:off x="6787569" y="915857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Planejamento dos trabalhos</a:t>
          </a:r>
        </a:p>
      </dsp:txBody>
      <dsp:txXfrm>
        <a:off x="6800300" y="928588"/>
        <a:ext cx="1071013" cy="409211"/>
      </dsp:txXfrm>
    </dsp:sp>
    <dsp:sp modelId="{775C2EBA-4C9F-F348-B15C-5118FA964EA1}">
      <dsp:nvSpPr>
        <dsp:cNvPr id="0" name=""/>
        <dsp:cNvSpPr/>
      </dsp:nvSpPr>
      <dsp:spPr>
        <a:xfrm>
          <a:off x="6679643" y="807188"/>
          <a:ext cx="107925" cy="86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346"/>
              </a:lnTo>
              <a:lnTo>
                <a:pt x="107925" y="869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3E7CEB-2063-A042-B5DC-B41A638EB36C}">
      <dsp:nvSpPr>
        <dsp:cNvPr id="0" name=""/>
        <dsp:cNvSpPr/>
      </dsp:nvSpPr>
      <dsp:spPr>
        <a:xfrm>
          <a:off x="6787569" y="1459198"/>
          <a:ext cx="1096475" cy="434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Alertas de Prazos</a:t>
          </a:r>
        </a:p>
      </dsp:txBody>
      <dsp:txXfrm>
        <a:off x="6800300" y="1471929"/>
        <a:ext cx="1071013" cy="409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0.1098</cdr:x>
      <cdr:y>0.86036</cdr:y>
    </cdr:from>
    <cdr:to>
      <cdr:x>0.32639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95739" y="2203173"/>
          <a:ext cx="1386509" cy="356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BR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9F6CA-7C4E-CE4D-AEBA-B3A05AD24F12}" type="datetimeFigureOut">
              <a:rPr lang="en-US" smtClean="0"/>
              <a:t>7/3/26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DE9DE-F5A6-0147-A530-0FA7016489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65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67FB1-832D-DD54-C846-23F0B54FD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0C7EC6F-3CAA-B7F9-A7C9-2A273EF03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CEC2E06-E90F-C3C0-C6AE-8428624AC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8532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72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61C-6772-FC59-505E-7CFEDD73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BC981C2-7CEB-E41B-8C78-C1CBC056B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17B3FB8-DE10-8D4C-5449-40EFB37B1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6680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Def</a:t>
            </a:r>
            <a:r>
              <a:rPr lang="pt-BR" dirty="0"/>
              <a:t> estatais – decreto 8420/2015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5325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DB5C-B4A5-EA55-71F0-04329E71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6BA7A4C-E09F-9C99-A4C2-69D778DE5C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1ACE06F-7B99-AA55-CA7F-162D3180A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A392B5A-EA8B-CF81-4B28-965BEB7F0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2A009-EBF8-9E4A-8924-08C6A8B2BCF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850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014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EF632-B83E-2887-39AB-4D87F5793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47FD80DB-6807-82A8-BF0B-0C0C1D5367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703ED6A9-5AB6-787B-D37B-FBB06C1BF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8393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2A009-EBF8-9E4A-8924-08C6A8B2BCFD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344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8AAF9-CA4C-6F1A-5915-8DE3B48B6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35A50F9-A817-86CA-15D6-DC3FC071EE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9DBA039C-F701-C16A-AA28-0A023AA5A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7890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8B5DC-89ED-B18F-B3E8-A683092D2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8E99BC62-9BF0-1D23-BB99-9FEAE0F983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D8A9C45D-747D-2C1A-06EB-2E730E2B7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158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02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56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377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306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54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000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04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871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62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95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021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333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" y="0"/>
            <a:ext cx="9107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1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673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561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970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8057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978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361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2606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906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092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489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55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8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03115-CDBD-483B-A989-4994A6FB775E}" type="datetimeFigureOut">
              <a:rPr lang="pt-BR" smtClean="0"/>
              <a:t>03/07/2026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5C437-1514-4873-AE56-35052DB1C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75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rodrigo.silva@cgu.gov.br" TargetMode="Externa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mailto:rodrigo.silva@cgu.gov.br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82E03C-2B08-FA94-BCE9-8D30E6040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792" y="2790507"/>
            <a:ext cx="7496414" cy="8147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3600" b="1" dirty="0">
                <a:solidFill>
                  <a:srgbClr val="002060"/>
                </a:solidFill>
                <a:latin typeface="+mn-lt"/>
              </a:rPr>
              <a:t>SISTEMA DE INTEGRIDADE </a:t>
            </a:r>
            <a:br>
              <a:rPr lang="pt-BR" sz="3600" b="1" dirty="0">
                <a:solidFill>
                  <a:srgbClr val="002060"/>
                </a:solidFill>
                <a:latin typeface="+mn-lt"/>
              </a:rPr>
            </a:br>
            <a:r>
              <a:rPr lang="pt-BR" sz="3600" b="1" dirty="0">
                <a:solidFill>
                  <a:srgbClr val="002060"/>
                </a:solidFill>
                <a:latin typeface="+mn-lt"/>
              </a:rPr>
              <a:t>e a Responsabilização </a:t>
            </a:r>
            <a:br>
              <a:rPr lang="pt-BR" sz="3600" b="1" dirty="0">
                <a:solidFill>
                  <a:srgbClr val="002060"/>
                </a:solidFill>
                <a:latin typeface="+mn-lt"/>
              </a:rPr>
            </a:br>
            <a:r>
              <a:rPr lang="pt-BR" sz="3600" b="1" dirty="0">
                <a:solidFill>
                  <a:srgbClr val="002060"/>
                </a:solidFill>
                <a:latin typeface="+mn-lt"/>
              </a:rPr>
              <a:t>de Agentes Públicos (PF) </a:t>
            </a:r>
            <a:br>
              <a:rPr lang="pt-BR" sz="3600" b="1" dirty="0">
                <a:solidFill>
                  <a:srgbClr val="002060"/>
                </a:solidFill>
                <a:latin typeface="+mn-lt"/>
              </a:rPr>
            </a:br>
            <a:r>
              <a:rPr lang="pt-BR" sz="3600" b="1" dirty="0">
                <a:solidFill>
                  <a:srgbClr val="002060"/>
                </a:solidFill>
                <a:latin typeface="+mn-lt"/>
              </a:rPr>
              <a:t>e Entes Privados (PJ)</a:t>
            </a:r>
            <a:endParaRPr lang="pt-BR" sz="24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4738935-A1CE-33B8-71C8-0C9B35DD279A}"/>
              </a:ext>
            </a:extLst>
          </p:cNvPr>
          <p:cNvSpPr txBox="1"/>
          <p:nvPr/>
        </p:nvSpPr>
        <p:spPr>
          <a:xfrm>
            <a:off x="-1" y="4642240"/>
            <a:ext cx="9144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8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Rodrigo De Bona</a:t>
            </a:r>
            <a:br>
              <a:rPr lang="pt-BR" altLang="pt-BR" sz="135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</a:br>
            <a:endParaRPr lang="pt-BR" altLang="pt-BR" sz="100" b="1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Auditor Federal de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Finanças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e Controle da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Controladoria-Geral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da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União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(1996)</a:t>
            </a:r>
          </a:p>
          <a:p>
            <a:pPr algn="ctr"/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Professor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Adjunto do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Dep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. de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Governança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Pública (UDESC/BC). Ex-Controlador-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Geral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do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Município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de Florianópolis</a:t>
            </a:r>
            <a:endParaRPr lang="es-ES_tradnl" altLang="pt-BR" sz="8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r>
              <a:rPr lang="pt-BR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Doutor em Economia e Governo (Instituto Ortega </a:t>
            </a:r>
            <a:r>
              <a:rPr lang="pt-BR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y</a:t>
            </a:r>
            <a:r>
              <a:rPr lang="pt-BR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Gasset, Espanha, 2023). 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Mestre em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Administração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(UFSC, 2017). </a:t>
            </a:r>
          </a:p>
          <a:p>
            <a:pPr algn="ctr"/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Pós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-graduado em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Ouvidoria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</a:t>
            </a:r>
            <a:r>
              <a:rPr lang="es-ES_tradnl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(OEI, 2020). Graduado em </a:t>
            </a:r>
            <a:r>
              <a:rPr lang="es-ES_tradnl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Contábeis</a:t>
            </a:r>
            <a:r>
              <a:rPr lang="es-ES_tradnl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(UFRGS, 1995).</a:t>
            </a:r>
          </a:p>
          <a:p>
            <a:pPr algn="ctr"/>
            <a:endParaRPr lang="es-ES_tradnl" sz="14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endParaRPr lang="es-ES_tradnl" sz="14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r>
              <a:rPr lang="es-ES_tradnl" sz="16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Florianópolis - SC, </a:t>
            </a:r>
            <a:r>
              <a:rPr lang="es-ES_tradnl" sz="1600" b="1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julho</a:t>
            </a:r>
            <a:r>
              <a:rPr lang="es-ES_tradnl" sz="16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de 2026.</a:t>
            </a:r>
          </a:p>
        </p:txBody>
      </p:sp>
    </p:spTree>
    <p:extLst>
      <p:ext uri="{BB962C8B-B14F-4D97-AF65-F5344CB8AC3E}">
        <p14:creationId xmlns:p14="http://schemas.microsoft.com/office/powerpoint/2010/main" val="305422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6D38E-A6DE-C412-2CF4-64C52A695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A10C2-9D93-8977-8352-6245E8943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792" y="2790507"/>
            <a:ext cx="7496414" cy="8147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3600" b="1" dirty="0">
                <a:solidFill>
                  <a:srgbClr val="002060"/>
                </a:solidFill>
                <a:latin typeface="+mn-lt"/>
              </a:rPr>
              <a:t>...um pouco de história...</a:t>
            </a:r>
            <a:endParaRPr lang="pt-BR" sz="24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3E219A7-2249-E024-BD4B-C339398D2793}"/>
              </a:ext>
            </a:extLst>
          </p:cNvPr>
          <p:cNvSpPr txBox="1"/>
          <p:nvPr/>
        </p:nvSpPr>
        <p:spPr>
          <a:xfrm>
            <a:off x="-1" y="4642240"/>
            <a:ext cx="9144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8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Rodrigo De Bona</a:t>
            </a:r>
            <a:br>
              <a:rPr lang="pt-BR" altLang="pt-BR" sz="135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</a:br>
            <a:endParaRPr lang="pt-BR" altLang="pt-BR" sz="100" b="1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Auditor Federal de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Finanças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e Controle da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Controladoria-Geral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da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União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(1996)</a:t>
            </a:r>
          </a:p>
          <a:p>
            <a:pPr algn="ctr"/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Professor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Adjunto do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Dep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. de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Governança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Pública (UDESC/BC). Ex-Controlador-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Geral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do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Município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de Florianópolis</a:t>
            </a:r>
            <a:endParaRPr lang="es-ES_tradnl" altLang="pt-BR" sz="8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r>
              <a:rPr lang="pt-BR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Doutor em Economia e Governo (Instituto Ortega </a:t>
            </a:r>
            <a:r>
              <a:rPr lang="pt-BR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y</a:t>
            </a:r>
            <a:r>
              <a:rPr lang="pt-BR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Gasset, Espanha, 2023). 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Mestre em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Administração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(UFSC, 2017). </a:t>
            </a:r>
          </a:p>
          <a:p>
            <a:pPr algn="ctr"/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Pós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-graduado em </a:t>
            </a:r>
            <a:r>
              <a:rPr lang="es-ES_tradnl" altLang="pt-BR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Ouvidoria</a:t>
            </a:r>
            <a:r>
              <a:rPr lang="es-ES_tradnl" altLang="pt-BR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</a:t>
            </a:r>
            <a:r>
              <a:rPr lang="es-ES_tradnl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(OEI, 2020). Graduado em </a:t>
            </a:r>
            <a:r>
              <a:rPr lang="es-ES_tradnl" sz="1100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Contábeis</a:t>
            </a:r>
            <a:r>
              <a:rPr lang="es-ES_tradnl" sz="11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(UFRGS, 1995).</a:t>
            </a:r>
          </a:p>
          <a:p>
            <a:pPr algn="ctr"/>
            <a:endParaRPr lang="es-ES_tradnl" sz="14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endParaRPr lang="es-ES_tradnl" sz="14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/>
            <a:r>
              <a:rPr lang="es-ES_tradnl" sz="16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Florianópolis - SC, </a:t>
            </a:r>
            <a:r>
              <a:rPr lang="es-ES_tradnl" sz="1600" b="1" dirty="0" err="1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julho</a:t>
            </a:r>
            <a:r>
              <a:rPr lang="es-ES_tradnl" sz="16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de 2026.</a:t>
            </a:r>
          </a:p>
        </p:txBody>
      </p:sp>
    </p:spTree>
    <p:extLst>
      <p:ext uri="{BB962C8B-B14F-4D97-AF65-F5344CB8AC3E}">
        <p14:creationId xmlns:p14="http://schemas.microsoft.com/office/powerpoint/2010/main" val="301873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3C533-8290-C165-AAC2-AA54C0666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atam pulse 1">
            <a:extLst>
              <a:ext uri="{FF2B5EF4-FFF2-40B4-BE49-F238E27FC236}">
                <a16:creationId xmlns:a16="http://schemas.microsoft.com/office/drawing/2014/main" id="{733E6E3E-EDEB-4E53-071C-20BAC756B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148"/>
            <a:ext cx="9144000" cy="490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C3DB7C6-C1A8-5012-BF72-A9FF68EE3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68" y="3075550"/>
            <a:ext cx="5148779" cy="334405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3E7B4CF-E147-6A5F-2045-F4BC384BAD52}"/>
              </a:ext>
            </a:extLst>
          </p:cNvPr>
          <p:cNvSpPr/>
          <p:nvPr/>
        </p:nvSpPr>
        <p:spPr>
          <a:xfrm>
            <a:off x="4571999" y="6119445"/>
            <a:ext cx="2968283" cy="4250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77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ED0A9CF-C7AE-42B1-B01A-F328BA9A62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0" r="3634"/>
          <a:stretch/>
        </p:blipFill>
        <p:spPr>
          <a:xfrm>
            <a:off x="5372343" y="1458284"/>
            <a:ext cx="2990886" cy="4490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ABFBC74-8D50-E1F3-9A04-49C81C349049}"/>
              </a:ext>
            </a:extLst>
          </p:cNvPr>
          <p:cNvSpPr txBox="1"/>
          <p:nvPr/>
        </p:nvSpPr>
        <p:spPr>
          <a:xfrm>
            <a:off x="440675" y="1312995"/>
            <a:ext cx="4380825" cy="4835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3674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Integridade</a:t>
            </a: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pt-BR" sz="2722" u="sng" dirty="0">
                <a:latin typeface="Calibri" panose="020F0502020204030204" pitchFamily="34" charset="0"/>
                <a:cs typeface="Calibri" panose="020F0502020204030204" pitchFamily="34" charset="0"/>
              </a:rPr>
              <a:t>Princípio de conduta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BR" sz="2722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alinhamento</a:t>
            </a:r>
            <a:r>
              <a:rPr lang="pt-BR" sz="2722" b="1" dirty="0">
                <a:latin typeface="Calibri" panose="020F0502020204030204" pitchFamily="34" charset="0"/>
                <a:cs typeface="Calibri" panose="020F0502020204030204" pitchFamily="34" charset="0"/>
              </a:rPr>
              <a:t> consistente 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e adesão a </a:t>
            </a:r>
            <a:r>
              <a:rPr lang="pt-BR" sz="2722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valores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t-BR" sz="2722" b="1" dirty="0">
                <a:latin typeface="Calibri" panose="020F0502020204030204" pitchFamily="34" charset="0"/>
                <a:cs typeface="Calibri" panose="020F0502020204030204" pitchFamily="34" charset="0"/>
              </a:rPr>
              <a:t> princípios 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722" b="1" dirty="0">
                <a:latin typeface="Calibri" panose="020F0502020204030204" pitchFamily="34" charset="0"/>
                <a:cs typeface="Calibri" panose="020F0502020204030204" pitchFamily="34" charset="0"/>
              </a:rPr>
              <a:t> normas éticas </a:t>
            </a: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722" b="1" dirty="0">
                <a:latin typeface="Calibri" panose="020F0502020204030204" pitchFamily="34" charset="0"/>
                <a:cs typeface="Calibri" panose="020F0502020204030204" pitchFamily="34" charset="0"/>
              </a:rPr>
              <a:t>comuns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 para sustentar e </a:t>
            </a:r>
            <a:r>
              <a:rPr lang="pt-BR" sz="2722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priorizar </a:t>
            </a:r>
            <a:r>
              <a:rPr lang="pt-BR" sz="2722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 interesse público </a:t>
            </a:r>
            <a:r>
              <a:rPr lang="pt-BR" sz="2722" b="1" dirty="0">
                <a:latin typeface="Calibri" panose="020F0502020204030204" pitchFamily="34" charset="0"/>
                <a:cs typeface="Calibri" panose="020F0502020204030204" pitchFamily="34" charset="0"/>
              </a:rPr>
              <a:t>sobre os interesses privados 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no setor público. (OCDE)</a:t>
            </a:r>
            <a:endParaRPr lang="pt-BR" sz="2722" dirty="0"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735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D1CA1-691E-97FB-6221-E5C742A97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1401AE2-C242-AAA1-291D-E90EFD37BD75}"/>
              </a:ext>
            </a:extLst>
          </p:cNvPr>
          <p:cNvSpPr txBox="1"/>
          <p:nvPr/>
        </p:nvSpPr>
        <p:spPr>
          <a:xfrm>
            <a:off x="239197" y="879042"/>
            <a:ext cx="4332803" cy="5866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3674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Integridade</a:t>
            </a: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722" dirty="0"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2. </a:t>
            </a:r>
            <a:r>
              <a:rPr lang="pt-BR" sz="2722" b="1" u="sng" dirty="0"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Política Institucional</a:t>
            </a:r>
            <a:r>
              <a:rPr lang="pt-BR" sz="2722" dirty="0"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:</a:t>
            </a: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722" dirty="0"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Conjunto de medidas para solução de um problema social/coletivo/público.</a:t>
            </a: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endParaRPr lang="pt-BR" sz="2722" dirty="0"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pt-BR" sz="2722" b="1" u="sng" dirty="0">
                <a:latin typeface="Calibri" panose="020F0502020204030204" pitchFamily="34" charset="0"/>
                <a:cs typeface="Calibri" panose="020F0502020204030204" pitchFamily="34" charset="0"/>
              </a:rPr>
              <a:t>Sistema Organizacional</a:t>
            </a:r>
            <a:r>
              <a:rPr lang="pt-BR" sz="2722" dirty="0">
                <a:latin typeface="Calibri" panose="020F0502020204030204" pitchFamily="34" charset="0"/>
                <a:cs typeface="Calibri" panose="020F0502020204030204" pitchFamily="34" charset="0"/>
              </a:rPr>
              <a:t>: conjunto de normas, diretrizes e estruturas para padronização e eficiência de processos-fim ou meio.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7555BC1-3044-BFC4-1126-2309915153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222916"/>
              </p:ext>
            </p:extLst>
          </p:nvPr>
        </p:nvGraphicFramePr>
        <p:xfrm>
          <a:off x="4208952" y="3401616"/>
          <a:ext cx="3834426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m 4" descr="Plano de Integridade – CRCTO">
            <a:extLst>
              <a:ext uri="{FF2B5EF4-FFF2-40B4-BE49-F238E27FC236}">
                <a16:creationId xmlns:a16="http://schemas.microsoft.com/office/drawing/2014/main" id="{E46D4A33-49D2-74C9-DF8D-5777DB67C4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840" r="8015"/>
          <a:stretch>
            <a:fillRect/>
          </a:stretch>
        </p:blipFill>
        <p:spPr>
          <a:xfrm rot="20478030">
            <a:off x="5235401" y="1353888"/>
            <a:ext cx="1366130" cy="187789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BBC499-C699-B0B8-B7D9-64CB8FA0EE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33" b="19846"/>
          <a:stretch>
            <a:fillRect/>
          </a:stretch>
        </p:blipFill>
        <p:spPr>
          <a:xfrm>
            <a:off x="6485954" y="1079462"/>
            <a:ext cx="1897200" cy="219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E8D56-6EBF-48E1-A8BA-15F0324F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5" y="866286"/>
            <a:ext cx="8354890" cy="697817"/>
          </a:xfrm>
        </p:spPr>
        <p:txBody>
          <a:bodyPr vert="horz" lIns="62213" tIns="31106" rIns="62213" bIns="31106" rtlCol="0" anchor="b">
            <a:normAutofit/>
          </a:bodyPr>
          <a:lstStyle/>
          <a:p>
            <a:pPr algn="ctr" defTabSz="622158"/>
            <a:r>
              <a:rPr lang="en-US" sz="4014" b="1" dirty="0">
                <a:solidFill>
                  <a:srgbClr val="C00000"/>
                </a:solidFill>
                <a:latin typeface="+mn-lt"/>
              </a:rPr>
              <a:t>Programa de integridade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90FE38-3EC0-4184-B0D1-7120E8210E43}"/>
              </a:ext>
            </a:extLst>
          </p:cNvPr>
          <p:cNvSpPr txBox="1"/>
          <p:nvPr/>
        </p:nvSpPr>
        <p:spPr>
          <a:xfrm>
            <a:off x="1143000" y="1660561"/>
            <a:ext cx="6858001" cy="314992"/>
          </a:xfrm>
          <a:prstGeom prst="rect">
            <a:avLst/>
          </a:prstGeom>
        </p:spPr>
        <p:txBody>
          <a:bodyPr vert="horz" lIns="62213" tIns="31106" rIns="62213" bIns="31106" rtlCol="0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ts val="680"/>
              </a:spcBef>
              <a:defRPr/>
            </a:pPr>
            <a:r>
              <a:rPr lang="en-US" sz="2400" b="1" dirty="0"/>
              <a:t>O QUE </a:t>
            </a:r>
            <a:r>
              <a:rPr lang="en-US" sz="2400" b="1" dirty="0" err="1"/>
              <a:t>É</a:t>
            </a:r>
            <a:r>
              <a:rPr lang="en-US" sz="2400" b="1" dirty="0"/>
              <a:t>?</a:t>
            </a:r>
          </a:p>
        </p:txBody>
      </p:sp>
      <p:graphicFrame>
        <p:nvGraphicFramePr>
          <p:cNvPr id="7" name="Espaço Reservado para Texto 2">
            <a:extLst>
              <a:ext uri="{FF2B5EF4-FFF2-40B4-BE49-F238E27FC236}">
                <a16:creationId xmlns:a16="http://schemas.microsoft.com/office/drawing/2014/main" id="{E8D05E28-4FDE-46F6-92E1-35D512FC92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551835"/>
              </p:ext>
            </p:extLst>
          </p:nvPr>
        </p:nvGraphicFramePr>
        <p:xfrm>
          <a:off x="54277" y="2075679"/>
          <a:ext cx="9035446" cy="3174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AAEE764C-0A7E-B2B5-4D41-05216FBD936E}"/>
              </a:ext>
            </a:extLst>
          </p:cNvPr>
          <p:cNvSpPr txBox="1"/>
          <p:nvPr/>
        </p:nvSpPr>
        <p:spPr>
          <a:xfrm>
            <a:off x="774915" y="5350481"/>
            <a:ext cx="4943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INSTRUMENTOS</a:t>
            </a:r>
            <a:r>
              <a:rPr lang="pt-BR" b="1" dirty="0"/>
              <a:t>:</a:t>
            </a:r>
          </a:p>
          <a:p>
            <a:r>
              <a:rPr lang="pt-BR" b="1" dirty="0"/>
              <a:t>CÓDIGO DE ÉTICA E CAMPANHAS PREVENTIVAS</a:t>
            </a:r>
          </a:p>
          <a:p>
            <a:r>
              <a:rPr lang="pt-BR" b="1" dirty="0"/>
              <a:t>SISTEMA: OUVIDORIA, AUDITORIA, CORREIÇÃO</a:t>
            </a:r>
          </a:p>
          <a:p>
            <a:r>
              <a:rPr lang="pt-BR" b="1" dirty="0"/>
              <a:t>REGULAMENTAÇÃO DE BRINDES E PRESENTES</a:t>
            </a:r>
          </a:p>
          <a:p>
            <a:r>
              <a:rPr lang="pt-BR" b="1" dirty="0"/>
              <a:t>COMUNICAÇÃO E CAPACITAÇÃO</a:t>
            </a:r>
          </a:p>
        </p:txBody>
      </p:sp>
    </p:spTree>
    <p:extLst>
      <p:ext uri="{BB962C8B-B14F-4D97-AF65-F5344CB8AC3E}">
        <p14:creationId xmlns:p14="http://schemas.microsoft.com/office/powerpoint/2010/main" val="189282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18C13-ED59-2074-2E61-FBFACA9D4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8A68B-A839-9F1E-2DC4-9D3FAE02A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62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es-ES_tradnl" sz="1500" b="1" dirty="0">
                <a:solidFill>
                  <a:srgbClr val="0070C0"/>
                </a:solidFill>
              </a:rPr>
              <a:t>La Influencia de los Procesos Políticos y de las Instituciones en la </a:t>
            </a:r>
            <a:br>
              <a:rPr lang="es-ES_tradnl" sz="1500" b="1" dirty="0">
                <a:solidFill>
                  <a:srgbClr val="0070C0"/>
                </a:solidFill>
              </a:rPr>
            </a:br>
            <a:r>
              <a:rPr lang="es-ES_tradnl" sz="1500" b="1" dirty="0">
                <a:solidFill>
                  <a:srgbClr val="0070C0"/>
                </a:solidFill>
              </a:rPr>
              <a:t>Eficacia de una Política Nacional de Integridad Pública para Gobiernos Subnacionales:</a:t>
            </a:r>
            <a:br>
              <a:rPr lang="pt-BR" sz="1500" b="1" dirty="0">
                <a:solidFill>
                  <a:srgbClr val="0070C0"/>
                </a:solidFill>
              </a:rPr>
            </a:br>
            <a:r>
              <a:rPr lang="es-ES_tradnl" sz="1500" b="1" dirty="0">
                <a:solidFill>
                  <a:srgbClr val="0070C0"/>
                </a:solidFill>
              </a:rPr>
              <a:t>Estudio Comparativo del Programa Time Brasil en Cuatro Pequeñas Ciudades</a:t>
            </a:r>
            <a:endParaRPr lang="pt-BR" sz="1500" b="1" dirty="0">
              <a:solidFill>
                <a:srgbClr val="0070C0"/>
              </a:solidFill>
            </a:endParaRPr>
          </a:p>
        </p:txBody>
      </p:sp>
      <p:pic>
        <p:nvPicPr>
          <p:cNvPr id="7" name="Espaço Reservado para Conteúdo 6" descr="Tabela&#10;&#10;Descrição gerada automaticamente">
            <a:extLst>
              <a:ext uri="{FF2B5EF4-FFF2-40B4-BE49-F238E27FC236}">
                <a16:creationId xmlns:a16="http://schemas.microsoft.com/office/drawing/2014/main" id="{03798D2B-E87F-508D-B052-6F4AF57F8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72" y="66099"/>
            <a:ext cx="9146872" cy="5287665"/>
          </a:xfrm>
        </p:spPr>
      </p:pic>
      <p:sp>
        <p:nvSpPr>
          <p:cNvPr id="3" name="Retângulo 1">
            <a:extLst>
              <a:ext uri="{FF2B5EF4-FFF2-40B4-BE49-F238E27FC236}">
                <a16:creationId xmlns:a16="http://schemas.microsoft.com/office/drawing/2014/main" id="{672D3F4F-B997-7059-CDDC-94937CEDE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60" y="5536317"/>
            <a:ext cx="9176605" cy="102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3" rIns="68543" bIns="34273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150000"/>
              </a:lnSpc>
              <a:buClr>
                <a:srgbClr val="FFFF00"/>
              </a:buClr>
              <a:buSzPct val="100000"/>
              <a:buFont typeface="Times New Roman" pitchFamily="18" charset="0"/>
              <a:buNone/>
            </a:pPr>
            <a:r>
              <a:rPr lang="pt-BR" altLang="pt-BR" sz="2200" b="1" u="sng" dirty="0">
                <a:solidFill>
                  <a:srgbClr val="800000"/>
                </a:solidFill>
              </a:rPr>
              <a:t>PREVENÇÃO</a:t>
            </a:r>
            <a:r>
              <a:rPr lang="pt-BR" altLang="pt-BR" sz="2200" b="1" dirty="0">
                <a:solidFill>
                  <a:srgbClr val="800000"/>
                </a:solidFill>
              </a:rPr>
              <a:t>: Regulamentar, </a:t>
            </a:r>
            <a:r>
              <a:rPr lang="pt-BR" altLang="pt-BR" sz="2200" b="1" dirty="0" err="1">
                <a:solidFill>
                  <a:srgbClr val="800000"/>
                </a:solidFill>
              </a:rPr>
              <a:t>Due</a:t>
            </a:r>
            <a:r>
              <a:rPr lang="pt-BR" altLang="pt-BR" sz="2200" b="1" dirty="0">
                <a:solidFill>
                  <a:srgbClr val="800000"/>
                </a:solidFill>
              </a:rPr>
              <a:t> </a:t>
            </a:r>
            <a:r>
              <a:rPr lang="pt-BR" altLang="pt-BR" sz="2200" b="1" dirty="0" err="1">
                <a:solidFill>
                  <a:srgbClr val="800000"/>
                </a:solidFill>
              </a:rPr>
              <a:t>Diligence</a:t>
            </a:r>
            <a:r>
              <a:rPr lang="pt-BR" altLang="pt-BR" sz="2200" b="1" dirty="0">
                <a:solidFill>
                  <a:srgbClr val="800000"/>
                </a:solidFill>
              </a:rPr>
              <a:t> (Exemplo: O.S. Saúde)</a:t>
            </a:r>
          </a:p>
          <a:p>
            <a:pPr eaLnBrk="1">
              <a:lnSpc>
                <a:spcPct val="150000"/>
              </a:lnSpc>
              <a:buClr>
                <a:srgbClr val="FFFF00"/>
              </a:buClr>
              <a:buSzPct val="100000"/>
              <a:buFont typeface="Times New Roman" pitchFamily="18" charset="0"/>
              <a:buNone/>
            </a:pPr>
            <a:r>
              <a:rPr lang="pt-BR" altLang="pt-BR" sz="2200" b="1" u="sng" dirty="0">
                <a:solidFill>
                  <a:srgbClr val="800000"/>
                </a:solidFill>
              </a:rPr>
              <a:t>COMBATE</a:t>
            </a:r>
            <a:r>
              <a:rPr lang="pt-BR" altLang="pt-BR" sz="2200" b="1" dirty="0">
                <a:solidFill>
                  <a:srgbClr val="800000"/>
                </a:solidFill>
              </a:rPr>
              <a:t>: Vigiar e Punir - Fiscalizar, Notificar, Responsabilizar.</a:t>
            </a:r>
          </a:p>
        </p:txBody>
      </p:sp>
    </p:spTree>
    <p:extLst>
      <p:ext uri="{BB962C8B-B14F-4D97-AF65-F5344CB8AC3E}">
        <p14:creationId xmlns:p14="http://schemas.microsoft.com/office/powerpoint/2010/main" val="3471736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59106-D1C9-28DD-60EC-C71B37735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F9BC8A8-4C09-26E1-30B7-649B05C0FE64}"/>
              </a:ext>
            </a:extLst>
          </p:cNvPr>
          <p:cNvSpPr>
            <a:spLocks noChangeAspect="1"/>
          </p:cNvSpPr>
          <p:nvPr/>
        </p:nvSpPr>
        <p:spPr>
          <a:xfrm>
            <a:off x="3242339" y="2693299"/>
            <a:ext cx="3306399" cy="32657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96" b="1" dirty="0">
              <a:solidFill>
                <a:srgbClr val="C00000"/>
              </a:solidFill>
            </a:endParaRPr>
          </a:p>
        </p:txBody>
      </p:sp>
      <p:sp>
        <p:nvSpPr>
          <p:cNvPr id="3" name="CaixaDeTexto 3">
            <a:extLst>
              <a:ext uri="{FF2B5EF4-FFF2-40B4-BE49-F238E27FC236}">
                <a16:creationId xmlns:a16="http://schemas.microsoft.com/office/drawing/2014/main" id="{277C321A-0686-695D-338E-D23196155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039" y="4048845"/>
            <a:ext cx="1617683" cy="4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pt-BR" altLang="pt-BR" sz="1372" b="1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icrosoft YaHei" pitchFamily="34" charset="-122"/>
              </a:rPr>
              <a:t>CICLO INTERNO</a:t>
            </a:r>
          </a:p>
          <a:p>
            <a:pPr algn="ctr" eaLnBrk="1" hangingPunct="1"/>
            <a:r>
              <a:rPr lang="pt-BR" altLang="pt-BR" sz="1200" b="1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icrosoft YaHei" pitchFamily="34" charset="-122"/>
              </a:rPr>
              <a:t>ANTICORRUPÇÃO</a:t>
            </a:r>
            <a:endParaRPr lang="pt-BR" altLang="pt-BR" sz="1372" b="1" kern="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icrosoft YaHei" pitchFamily="34" charset="-122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56822237-A956-1BE9-5D77-78E1BFC7BC44}"/>
              </a:ext>
            </a:extLst>
          </p:cNvPr>
          <p:cNvCxnSpPr/>
          <p:nvPr/>
        </p:nvCxnSpPr>
        <p:spPr>
          <a:xfrm>
            <a:off x="1444362" y="4033714"/>
            <a:ext cx="1552823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Conector reto 3">
            <a:extLst>
              <a:ext uri="{FF2B5EF4-FFF2-40B4-BE49-F238E27FC236}">
                <a16:creationId xmlns:a16="http://schemas.microsoft.com/office/drawing/2014/main" id="{BD782967-9BC4-4856-3BF9-2AE4C121B569}"/>
              </a:ext>
            </a:extLst>
          </p:cNvPr>
          <p:cNvCxnSpPr/>
          <p:nvPr/>
        </p:nvCxnSpPr>
        <p:spPr>
          <a:xfrm>
            <a:off x="1439635" y="4532931"/>
            <a:ext cx="1552823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ext Box 2">
            <a:extLst>
              <a:ext uri="{FF2B5EF4-FFF2-40B4-BE49-F238E27FC236}">
                <a16:creationId xmlns:a16="http://schemas.microsoft.com/office/drawing/2014/main" id="{101CAE1E-CCB7-B92A-3EBA-8EBE6FE16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93591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pt-BR" altLang="pt-BR" sz="2800" b="1" u="sng" dirty="0">
                <a:solidFill>
                  <a:srgbClr val="C00000"/>
                </a:solidFill>
                <a:latin typeface="Tahoma" pitchFamily="34" charset="0"/>
              </a:rPr>
              <a:t>SISTEMA</a:t>
            </a:r>
            <a:r>
              <a:rPr lang="pt-BR" altLang="pt-BR" sz="2800" b="1" dirty="0">
                <a:solidFill>
                  <a:srgbClr val="C00000"/>
                </a:solidFill>
                <a:latin typeface="Tahoma" pitchFamily="34" charset="0"/>
              </a:rPr>
              <a:t> DE INTEGRIDADE</a:t>
            </a:r>
          </a:p>
          <a:p>
            <a:pPr algn="ctr"/>
            <a:r>
              <a:rPr lang="pt-BR" altLang="pt-BR" sz="2000" b="1" dirty="0">
                <a:solidFill>
                  <a:srgbClr val="C00000"/>
                </a:solidFill>
                <a:latin typeface="Tahoma" pitchFamily="34" charset="0"/>
              </a:rPr>
              <a:t>(CONJUNTO DE ESTRUTURAS, INSTRUMENTOS E PROCESSOS)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93EA576-2F46-DB8F-9AC4-4F597C88F1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166143"/>
              </p:ext>
            </p:extLst>
          </p:nvPr>
        </p:nvGraphicFramePr>
        <p:xfrm>
          <a:off x="2845354" y="2986699"/>
          <a:ext cx="4085767" cy="2678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816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1331595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000" b="1" u="sng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PREVENIR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(FORTALECER DA GESTÃO)</a:t>
            </a:r>
          </a:p>
          <a:p>
            <a:pPr algn="ctr"/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E </a:t>
            </a:r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COMBATER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(DETECTAR E CORRIGIR) “DESVIOS DE RUMO”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1207135"/>
            <a:ext cx="9144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C00000"/>
                </a:solidFill>
                <a:latin typeface="Tahoma" pitchFamily="34" charset="0"/>
              </a:rPr>
              <a:t>CONTROLADORIA-GERAL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C00000"/>
                </a:solidFill>
                <a:latin typeface="Tahoma" pitchFamily="34" charset="0"/>
              </a:rPr>
              <a:t>Órgão Central do Sistema de </a:t>
            </a:r>
            <a:r>
              <a:rPr lang="pt-BR" altLang="pt-BR" sz="1800" b="1" dirty="0">
                <a:solidFill>
                  <a:srgbClr val="C00000"/>
                </a:solidFill>
                <a:highlight>
                  <a:srgbClr val="FFFF00"/>
                </a:highlight>
                <a:latin typeface="Tahoma" pitchFamily="34" charset="0"/>
              </a:rPr>
              <a:t>INTEGRIDADE</a:t>
            </a:r>
            <a:r>
              <a:rPr lang="pt-BR" altLang="pt-BR" sz="1800" b="1" dirty="0">
                <a:solidFill>
                  <a:srgbClr val="C00000"/>
                </a:solidFill>
                <a:latin typeface="Tahoma" pitchFamily="34" charset="0"/>
              </a:rPr>
              <a:t> do Poder Executivo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A501B78F-ED60-D20C-3786-CE6FC2346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86" y="3367580"/>
            <a:ext cx="7234228" cy="31890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B25312-D531-A97C-E31B-181C9A3DC52F}"/>
              </a:ext>
            </a:extLst>
          </p:cNvPr>
          <p:cNvSpPr/>
          <p:nvPr/>
        </p:nvSpPr>
        <p:spPr>
          <a:xfrm>
            <a:off x="3366053" y="5491830"/>
            <a:ext cx="2358887" cy="10944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Auditoria </a:t>
            </a:r>
            <a:r>
              <a:rPr lang="pt-BR" sz="2000" b="1" dirty="0">
                <a:solidFill>
                  <a:schemeClr val="tx1"/>
                </a:solidFill>
              </a:rPr>
              <a:t>Controle Interno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8345413-C594-95AA-A916-38BC30896E94}"/>
              </a:ext>
            </a:extLst>
          </p:cNvPr>
          <p:cNvSpPr/>
          <p:nvPr/>
        </p:nvSpPr>
        <p:spPr>
          <a:xfrm>
            <a:off x="822365" y="4445158"/>
            <a:ext cx="2742471" cy="9539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Corregedoria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PF/PJ</a:t>
            </a:r>
            <a:endParaRPr lang="pt-BR" sz="2400" b="1" dirty="0">
              <a:solidFill>
                <a:schemeClr val="tx1"/>
              </a:solidFill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AE95E08B-CEDC-4102-5FDC-F8EB4C934831}"/>
              </a:ext>
            </a:extLst>
          </p:cNvPr>
          <p:cNvCxnSpPr/>
          <p:nvPr/>
        </p:nvCxnSpPr>
        <p:spPr>
          <a:xfrm flipH="1">
            <a:off x="7587713" y="4015080"/>
            <a:ext cx="1202802" cy="433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FEC2B2A-D4CE-14D2-6153-D813963BB670}"/>
              </a:ext>
            </a:extLst>
          </p:cNvPr>
          <p:cNvCxnSpPr/>
          <p:nvPr/>
        </p:nvCxnSpPr>
        <p:spPr>
          <a:xfrm flipH="1">
            <a:off x="5567373" y="3150603"/>
            <a:ext cx="1202802" cy="433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28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 descr="Filtro">
            <a:extLst>
              <a:ext uri="{FF2B5EF4-FFF2-40B4-BE49-F238E27FC236}">
                <a16:creationId xmlns:a16="http://schemas.microsoft.com/office/drawing/2014/main" id="{69A8C36B-A142-40F3-A150-1C55015232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06956" y="2690856"/>
            <a:ext cx="1409882" cy="140988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792B61B-08AF-45B0-89A0-28A1D1D263A2}"/>
              </a:ext>
            </a:extLst>
          </p:cNvPr>
          <p:cNvSpPr/>
          <p:nvPr/>
        </p:nvSpPr>
        <p:spPr>
          <a:xfrm>
            <a:off x="537625" y="1776938"/>
            <a:ext cx="454854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0" b="1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ANÁLISE PRELIMINAR</a:t>
            </a:r>
          </a:p>
          <a:p>
            <a:pPr algn="ctr"/>
            <a:r>
              <a:rPr lang="pt-BR" sz="2100" b="1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DENÚNCIAS</a:t>
            </a:r>
          </a:p>
          <a:p>
            <a:pPr algn="ctr"/>
            <a:r>
              <a:rPr lang="pt-BR" sz="2100" b="1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(TRIAGEM)</a:t>
            </a:r>
            <a:endParaRPr lang="pt-B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B25CC52-2E9D-47F9-864D-7BCD1D1E5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165" y="2055230"/>
            <a:ext cx="1620180" cy="197164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FEDFD53-BF2A-A2DE-9444-E6A5B802ECAF}"/>
              </a:ext>
            </a:extLst>
          </p:cNvPr>
          <p:cNvSpPr txBox="1"/>
          <p:nvPr/>
        </p:nvSpPr>
        <p:spPr>
          <a:xfrm>
            <a:off x="85233" y="1043623"/>
            <a:ext cx="9058767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defTabSz="457200">
              <a:defRPr sz="4000" b="1">
                <a:latin typeface="Akko Std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algn="ctr"/>
            <a:r>
              <a:rPr lang="pt-BR" sz="2700" dirty="0">
                <a:solidFill>
                  <a:srgbClr val="FF0000"/>
                </a:solidFill>
              </a:rPr>
              <a:t>OUVIDORIA: </a:t>
            </a:r>
            <a:r>
              <a:rPr lang="pt-BR" sz="2700" u="sng" dirty="0">
                <a:solidFill>
                  <a:srgbClr val="FF0000"/>
                </a:solidFill>
              </a:rPr>
              <a:t>Tratamento</a:t>
            </a:r>
            <a:r>
              <a:rPr lang="pt-BR" sz="2700" dirty="0">
                <a:solidFill>
                  <a:srgbClr val="FF0000"/>
                </a:solidFill>
              </a:rPr>
              <a:t> das DENÚNCIAS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DC4636-D4E2-774D-7CCF-33E2788DEC5C}"/>
              </a:ext>
            </a:extLst>
          </p:cNvPr>
          <p:cNvSpPr txBox="1"/>
          <p:nvPr/>
        </p:nvSpPr>
        <p:spPr>
          <a:xfrm>
            <a:off x="424288" y="5407160"/>
            <a:ext cx="712649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350"/>
              </a:spcBef>
              <a:buFont typeface="Wingdings" panose="05000000000000000000" pitchFamily="2" charset="2"/>
              <a:buChar char="ü"/>
            </a:pPr>
            <a:r>
              <a:rPr lang="pt-BR" sz="22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Conhecer (“Apta”) e encaminhar para apuração</a:t>
            </a:r>
            <a:endParaRPr lang="pt-BR" altLang="pt-BR" sz="225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B73BCB-A384-FAD5-236F-1D1B843B7D3E}"/>
              </a:ext>
            </a:extLst>
          </p:cNvPr>
          <p:cNvSpPr txBox="1"/>
          <p:nvPr/>
        </p:nvSpPr>
        <p:spPr>
          <a:xfrm>
            <a:off x="537624" y="4512744"/>
            <a:ext cx="2408178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350"/>
              </a:spcBef>
              <a:buFont typeface="Wingdings" panose="05000000000000000000" pitchFamily="2" charset="2"/>
              <a:buChar char="ü"/>
            </a:pPr>
            <a:r>
              <a:rPr lang="pt-BR" altLang="pt-BR" sz="22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Arquivar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1D6952-629E-3BAC-6B38-602E5AE4CA28}"/>
              </a:ext>
            </a:extLst>
          </p:cNvPr>
          <p:cNvSpPr txBox="1"/>
          <p:nvPr/>
        </p:nvSpPr>
        <p:spPr>
          <a:xfrm>
            <a:off x="1141901" y="4983209"/>
            <a:ext cx="12040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350"/>
              </a:spcBef>
            </a:pPr>
            <a:r>
              <a:rPr lang="pt-BR" altLang="pt-BR" sz="2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OU</a:t>
            </a:r>
            <a:endParaRPr lang="pt-BR" altLang="pt-BR" sz="21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C3E859E-4982-F8B9-CB15-268275496446}"/>
              </a:ext>
            </a:extLst>
          </p:cNvPr>
          <p:cNvSpPr txBox="1"/>
          <p:nvPr/>
        </p:nvSpPr>
        <p:spPr>
          <a:xfrm>
            <a:off x="370498" y="3974308"/>
            <a:ext cx="561075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350"/>
              </a:spcBef>
            </a:pPr>
            <a:r>
              <a:rPr lang="pt-BR" altLang="pt-BR" sz="22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Resultado da análise preliminar:</a:t>
            </a:r>
          </a:p>
        </p:txBody>
      </p:sp>
    </p:spTree>
    <p:extLst>
      <p:ext uri="{BB962C8B-B14F-4D97-AF65-F5344CB8AC3E}">
        <p14:creationId xmlns:p14="http://schemas.microsoft.com/office/powerpoint/2010/main" val="4041362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B05B5-0A50-2C6D-27B6-C0B79C6B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>
            <a:extLst>
              <a:ext uri="{FF2B5EF4-FFF2-40B4-BE49-F238E27FC236}">
                <a16:creationId xmlns:a16="http://schemas.microsoft.com/office/drawing/2014/main" id="{D72AEBAD-5186-715A-4BC3-81A95707BAA5}"/>
              </a:ext>
            </a:extLst>
          </p:cNvPr>
          <p:cNvSpPr txBox="1"/>
          <p:nvPr/>
        </p:nvSpPr>
        <p:spPr>
          <a:xfrm>
            <a:off x="-307737" y="3610208"/>
            <a:ext cx="2096031" cy="51359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1" algn="ctr">
              <a:spcBef>
                <a:spcPts val="751"/>
              </a:spcBef>
            </a:pPr>
            <a:r>
              <a:rPr lang="pt-BR" sz="1650" spc="-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situações de arquivamento:</a:t>
            </a:r>
            <a:endParaRPr lang="pt-BR" sz="1650" spc="-1" dirty="0">
              <a:solidFill>
                <a:srgbClr val="1F4E79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Shape 2">
            <a:extLst>
              <a:ext uri="{FF2B5EF4-FFF2-40B4-BE49-F238E27FC236}">
                <a16:creationId xmlns:a16="http://schemas.microsoft.com/office/drawing/2014/main" id="{F15EEDFC-48E3-E538-5131-E1034EFD764F}"/>
              </a:ext>
            </a:extLst>
          </p:cNvPr>
          <p:cNvSpPr txBox="1"/>
          <p:nvPr/>
        </p:nvSpPr>
        <p:spPr>
          <a:xfrm>
            <a:off x="1261060" y="2753176"/>
            <a:ext cx="4387664" cy="181103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942975" lvl="2" indent="-257175">
              <a:spcBef>
                <a:spcPts val="751"/>
              </a:spcBef>
              <a:buFont typeface="Arial" panose="020B0604020202020204" pitchFamily="34" charset="0"/>
              <a:buChar char="•"/>
            </a:pPr>
            <a:r>
              <a:rPr lang="pt-BR" sz="1650" spc="-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fora da competência (encaminhar ou informar); </a:t>
            </a:r>
          </a:p>
          <a:p>
            <a:pPr marL="942975" lvl="2" indent="-257175">
              <a:spcBef>
                <a:spcPts val="751"/>
              </a:spcBef>
              <a:buFont typeface="Arial" panose="020B0604020202020204" pitchFamily="34" charset="0"/>
              <a:buChar char="•"/>
            </a:pPr>
            <a:r>
              <a:rPr lang="pt-BR" sz="165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não é ilícito/irregularidade</a:t>
            </a:r>
            <a:r>
              <a:rPr lang="pt-BR" sz="1650" spc="-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942975" lvl="2" indent="-257175">
              <a:spcBef>
                <a:spcPts val="751"/>
              </a:spcBef>
              <a:buFont typeface="Arial" panose="020B0604020202020204" pitchFamily="34" charset="0"/>
              <a:buChar char="•"/>
            </a:pPr>
            <a:r>
              <a:rPr lang="pt-BR" sz="1650" b="1" spc="-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incompreensível</a:t>
            </a:r>
            <a:r>
              <a:rPr lang="pt-BR" sz="1650" spc="-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942975" lvl="2" indent="-257175">
              <a:spcBef>
                <a:spcPts val="751"/>
              </a:spcBef>
              <a:buFont typeface="Arial" panose="020B0604020202020204" pitchFamily="34" charset="0"/>
              <a:buChar char="•"/>
            </a:pPr>
            <a:r>
              <a:rPr lang="pt-BR" sz="1650" b="1" spc="-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não permite que a administração chegue aos elementos mínimos necessários à apuração (após pedido de complementação</a:t>
            </a:r>
            <a:r>
              <a:rPr lang="pt-BR" sz="1650" spc="-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650" spc="-1" dirty="0">
              <a:solidFill>
                <a:srgbClr val="1F4E79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have Esquerda 15">
            <a:extLst>
              <a:ext uri="{FF2B5EF4-FFF2-40B4-BE49-F238E27FC236}">
                <a16:creationId xmlns:a16="http://schemas.microsoft.com/office/drawing/2014/main" id="{BA63FE0D-F143-4287-4795-A9F54154D8EF}"/>
              </a:ext>
            </a:extLst>
          </p:cNvPr>
          <p:cNvSpPr/>
          <p:nvPr/>
        </p:nvSpPr>
        <p:spPr>
          <a:xfrm>
            <a:off x="1687125" y="2719138"/>
            <a:ext cx="374035" cy="2431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350" dirty="0"/>
          </a:p>
        </p:txBody>
      </p:sp>
      <p:sp>
        <p:nvSpPr>
          <p:cNvPr id="6" name="TextShape 2">
            <a:extLst>
              <a:ext uri="{FF2B5EF4-FFF2-40B4-BE49-F238E27FC236}">
                <a16:creationId xmlns:a16="http://schemas.microsoft.com/office/drawing/2014/main" id="{0181957D-1584-93FE-7D72-B6FC060A09EF}"/>
              </a:ext>
            </a:extLst>
          </p:cNvPr>
          <p:cNvSpPr txBox="1"/>
          <p:nvPr/>
        </p:nvSpPr>
        <p:spPr>
          <a:xfrm>
            <a:off x="6004252" y="2359506"/>
            <a:ext cx="2900174" cy="63275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/>
            <a:endParaRPr lang="pt-BR" sz="1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algn="ctr"/>
            <a:r>
              <a:rPr lang="pt-BR" sz="1500" b="1" spc="-1" dirty="0">
                <a:solidFill>
                  <a:schemeClr val="tx2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PEDIDO DE COMPLEMENTAÇÃO</a:t>
            </a:r>
          </a:p>
          <a:p>
            <a:pPr marL="270" algn="ctr">
              <a:lnSpc>
                <a:spcPct val="150000"/>
              </a:lnSpc>
              <a:spcBef>
                <a:spcPts val="751"/>
              </a:spcBef>
              <a:buClr>
                <a:srgbClr val="1F4E79"/>
              </a:buClr>
            </a:pPr>
            <a:endParaRPr lang="pt-BR" spc="-1" dirty="0">
              <a:solidFill>
                <a:srgbClr val="1F4E79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57310" indent="-257040" algn="ctr">
              <a:lnSpc>
                <a:spcPct val="150000"/>
              </a:lnSpc>
              <a:spcBef>
                <a:spcPts val="751"/>
              </a:spcBef>
              <a:buClr>
                <a:srgbClr val="1F4E79"/>
              </a:buClr>
              <a:buFont typeface="Arial"/>
              <a:buChar char="•"/>
            </a:pPr>
            <a:endParaRPr lang="pt-BR" sz="10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50000"/>
              </a:lnSpc>
              <a:spcBef>
                <a:spcPts val="751"/>
              </a:spcBef>
            </a:pPr>
            <a:endParaRPr lang="pt-BR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50000"/>
              </a:lnSpc>
              <a:spcBef>
                <a:spcPts val="751"/>
              </a:spcBef>
            </a:pPr>
            <a:endParaRPr lang="pt-BR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Google Shape;333;p28">
            <a:extLst>
              <a:ext uri="{FF2B5EF4-FFF2-40B4-BE49-F238E27FC236}">
                <a16:creationId xmlns:a16="http://schemas.microsoft.com/office/drawing/2014/main" id="{3A0B7DB8-563B-4821-83AA-8D4F549E6AB5}"/>
              </a:ext>
            </a:extLst>
          </p:cNvPr>
          <p:cNvSpPr txBox="1">
            <a:spLocks/>
          </p:cNvSpPr>
          <p:nvPr/>
        </p:nvSpPr>
        <p:spPr>
          <a:xfrm>
            <a:off x="5972448" y="3110003"/>
            <a:ext cx="2831009" cy="64836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68569" tIns="68569" rIns="68569" bIns="68569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SUSPENDE</a:t>
            </a:r>
            <a:r>
              <a:rPr lang="pt-BR" sz="15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pt-BR" sz="15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PRAZO DE CONTAGEM.</a:t>
            </a:r>
          </a:p>
        </p:txBody>
      </p:sp>
      <p:sp>
        <p:nvSpPr>
          <p:cNvPr id="4" name="Google Shape;333;p28">
            <a:extLst>
              <a:ext uri="{FF2B5EF4-FFF2-40B4-BE49-F238E27FC236}">
                <a16:creationId xmlns:a16="http://schemas.microsoft.com/office/drawing/2014/main" id="{AA3E3203-78A1-EB68-037A-87BCE02FD501}"/>
              </a:ext>
            </a:extLst>
          </p:cNvPr>
          <p:cNvSpPr txBox="1">
            <a:spLocks/>
          </p:cNvSpPr>
          <p:nvPr/>
        </p:nvSpPr>
        <p:spPr>
          <a:xfrm>
            <a:off x="6318835" y="3946514"/>
            <a:ext cx="2271009" cy="9841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68569" tIns="68569" rIns="68569" bIns="68569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Abre-se o prazo de 20 dias para o usuário fornecer as informações.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9AA236E-DACA-D67D-EF7F-1CA26BDF8E9A}"/>
              </a:ext>
            </a:extLst>
          </p:cNvPr>
          <p:cNvSpPr/>
          <p:nvPr/>
        </p:nvSpPr>
        <p:spPr>
          <a:xfrm>
            <a:off x="5835401" y="2510289"/>
            <a:ext cx="3102964" cy="2722174"/>
          </a:xfrm>
          <a:prstGeom prst="roundRect">
            <a:avLst/>
          </a:prstGeom>
          <a:noFill/>
          <a:ln w="4762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5A5D2B1-A5FE-FEB9-2221-DC2F18C7FE72}"/>
              </a:ext>
            </a:extLst>
          </p:cNvPr>
          <p:cNvSpPr txBox="1"/>
          <p:nvPr/>
        </p:nvSpPr>
        <p:spPr>
          <a:xfrm>
            <a:off x="3328162" y="5601519"/>
            <a:ext cx="561020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Obrigatório para o Executivo Federal  Decreto n. 9.492/2018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CE3A3AB0-2D98-FD37-1895-E3704173C75E}"/>
              </a:ext>
            </a:extLst>
          </p:cNvPr>
          <p:cNvCxnSpPr>
            <a:cxnSpLocks/>
          </p:cNvCxnSpPr>
          <p:nvPr/>
        </p:nvCxnSpPr>
        <p:spPr>
          <a:xfrm flipH="1">
            <a:off x="4056022" y="3680454"/>
            <a:ext cx="1779379" cy="165757"/>
          </a:xfrm>
          <a:prstGeom prst="straightConnector1">
            <a:avLst/>
          </a:prstGeom>
          <a:ln w="793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EBF3DFD-5355-7F64-5826-3BA186EEB4ED}"/>
              </a:ext>
            </a:extLst>
          </p:cNvPr>
          <p:cNvSpPr txBox="1"/>
          <p:nvPr/>
        </p:nvSpPr>
        <p:spPr>
          <a:xfrm>
            <a:off x="3014792" y="1859297"/>
            <a:ext cx="3304043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350"/>
              </a:spcBef>
              <a:buFont typeface="Wingdings" panose="05000000000000000000" pitchFamily="2" charset="2"/>
              <a:buChar char="ü"/>
            </a:pPr>
            <a:r>
              <a:rPr lang="pt-BR" sz="22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t-BR" sz="225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Arquivar</a:t>
            </a:r>
            <a:endParaRPr lang="pt-BR" altLang="pt-BR" sz="2250" b="1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A950738-C093-4A55-C9BB-13A0A520163C}"/>
              </a:ext>
            </a:extLst>
          </p:cNvPr>
          <p:cNvSpPr txBox="1"/>
          <p:nvPr/>
        </p:nvSpPr>
        <p:spPr>
          <a:xfrm>
            <a:off x="85233" y="924355"/>
            <a:ext cx="9058767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defTabSz="457200">
              <a:defRPr sz="4000" b="1">
                <a:latin typeface="Akko Std" pitchFamily="34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algn="ctr"/>
            <a:r>
              <a:rPr lang="pt-BR" sz="2700" dirty="0">
                <a:solidFill>
                  <a:srgbClr val="FF0000"/>
                </a:solidFill>
              </a:rPr>
              <a:t>OUVIDORIA: </a:t>
            </a:r>
            <a:r>
              <a:rPr lang="pt-BR" sz="2700" u="sng" dirty="0">
                <a:solidFill>
                  <a:srgbClr val="FF0000"/>
                </a:solidFill>
              </a:rPr>
              <a:t>Trata</a:t>
            </a:r>
            <a:r>
              <a:rPr lang="pt-BR" sz="2700" dirty="0">
                <a:solidFill>
                  <a:srgbClr val="FF0000"/>
                </a:solidFill>
              </a:rPr>
              <a:t> mas NÃO APURA</a:t>
            </a:r>
          </a:p>
        </p:txBody>
      </p:sp>
      <p:pic>
        <p:nvPicPr>
          <p:cNvPr id="13" name="Gráfico 12" descr="Filtro">
            <a:extLst>
              <a:ext uri="{FF2B5EF4-FFF2-40B4-BE49-F238E27FC236}">
                <a16:creationId xmlns:a16="http://schemas.microsoft.com/office/drawing/2014/main" id="{A685AF92-DA02-3263-A63F-48ACFE73E7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4964" y="2225078"/>
            <a:ext cx="1056196" cy="1056196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627FD9F1-A333-1671-8E60-728576557AC6}"/>
              </a:ext>
            </a:extLst>
          </p:cNvPr>
          <p:cNvSpPr/>
          <p:nvPr/>
        </p:nvSpPr>
        <p:spPr>
          <a:xfrm>
            <a:off x="-734582" y="1458886"/>
            <a:ext cx="45485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ANÁLISE PRELIMINAR</a:t>
            </a:r>
          </a:p>
          <a:p>
            <a:pPr algn="ctr"/>
            <a:r>
              <a:rPr lang="pt-BR" b="1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DENÚNCIAS</a:t>
            </a:r>
          </a:p>
          <a:p>
            <a:pPr algn="ctr"/>
            <a:r>
              <a:rPr lang="pt-BR" b="1" dirty="0">
                <a:solidFill>
                  <a:srgbClr val="07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(TRIAGEM)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5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B05B5-0A50-2C6D-27B6-C0B79C6B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10B7DD2B-A774-528F-1FBB-687EFAE8F588}"/>
              </a:ext>
            </a:extLst>
          </p:cNvPr>
          <p:cNvSpPr txBox="1"/>
          <p:nvPr/>
        </p:nvSpPr>
        <p:spPr>
          <a:xfrm>
            <a:off x="324852" y="1234600"/>
            <a:ext cx="832834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2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Resposta conclusiva da Ouvidoria relativo a denúncias </a:t>
            </a:r>
          </a:p>
        </p:txBody>
      </p:sp>
      <p:sp>
        <p:nvSpPr>
          <p:cNvPr id="10" name="TextShape 2">
            <a:extLst>
              <a:ext uri="{FF2B5EF4-FFF2-40B4-BE49-F238E27FC236}">
                <a16:creationId xmlns:a16="http://schemas.microsoft.com/office/drawing/2014/main" id="{025EC6FD-794B-C0F4-2291-3EB49B473A9F}"/>
              </a:ext>
            </a:extLst>
          </p:cNvPr>
          <p:cNvSpPr txBox="1"/>
          <p:nvPr/>
        </p:nvSpPr>
        <p:spPr>
          <a:xfrm>
            <a:off x="745956" y="1877043"/>
            <a:ext cx="7907242" cy="169645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57175" indent="-257175" algn="just">
              <a:lnSpc>
                <a:spcPct val="150000"/>
              </a:lnSpc>
              <a:spcBef>
                <a:spcPts val="751"/>
              </a:spcBef>
              <a:buFont typeface="Wingdings" panose="05000000000000000000" pitchFamily="2" charset="2"/>
              <a:buChar char="Ø"/>
            </a:pPr>
            <a:r>
              <a:rPr lang="pt-BR" sz="21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1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resposta conclusiva (da Ouvidoria) </a:t>
            </a:r>
            <a:r>
              <a:rPr lang="pt-BR" sz="21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para uma denúncia </a:t>
            </a:r>
            <a:r>
              <a:rPr lang="pt-BR" sz="21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informa</a:t>
            </a:r>
            <a:r>
              <a:rPr lang="pt-BR" sz="21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 encaminhamento ao setor responsável pela </a:t>
            </a:r>
            <a:r>
              <a:rPr lang="pt-BR" sz="2100" u="sng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apuração</a:t>
            </a:r>
            <a:r>
              <a:rPr lang="pt-BR" sz="21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ou o </a:t>
            </a:r>
            <a:r>
              <a:rPr lang="pt-BR" sz="2100" u="sng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arquivamento</a:t>
            </a:r>
            <a:r>
              <a:rPr lang="pt-BR" sz="21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com suas justificativas. </a:t>
            </a:r>
            <a:endParaRPr lang="pt-BR" sz="21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5A5D2B1-A5FE-FEB9-2221-DC2F18C7FE72}"/>
              </a:ext>
            </a:extLst>
          </p:cNvPr>
          <p:cNvSpPr txBox="1"/>
          <p:nvPr/>
        </p:nvSpPr>
        <p:spPr>
          <a:xfrm>
            <a:off x="3320078" y="3575189"/>
            <a:ext cx="561020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Obrigatório para o Executivo Federal  Decreto n. 9.492/2018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DB1BFA-506F-F926-6AED-2387BBE6928C}"/>
              </a:ext>
            </a:extLst>
          </p:cNvPr>
          <p:cNvSpPr txBox="1"/>
          <p:nvPr/>
        </p:nvSpPr>
        <p:spPr>
          <a:xfrm>
            <a:off x="573728" y="4366552"/>
            <a:ext cx="3754682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9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RESPOSTA CONCLUSIVA </a:t>
            </a:r>
            <a:endParaRPr lang="pt-BR" sz="1950" dirty="0">
              <a:solidFill>
                <a:srgbClr val="FF000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BD0D02C-382A-1559-2709-2BF5D8118B7D}"/>
              </a:ext>
            </a:extLst>
          </p:cNvPr>
          <p:cNvSpPr txBox="1"/>
          <p:nvPr/>
        </p:nvSpPr>
        <p:spPr>
          <a:xfrm>
            <a:off x="5717210" y="4366552"/>
            <a:ext cx="2429314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9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RESOLUTIVIDADE</a:t>
            </a:r>
            <a:endParaRPr lang="pt-BR" sz="1950" dirty="0">
              <a:solidFill>
                <a:srgbClr val="FF0000"/>
              </a:solidFill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955EE94-2F95-7433-3B77-D8F125845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577" y="4256635"/>
            <a:ext cx="441727" cy="491281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80532B7-6F74-D2DB-C500-A24A65E68F2E}"/>
              </a:ext>
            </a:extLst>
          </p:cNvPr>
          <p:cNvSpPr txBox="1"/>
          <p:nvPr/>
        </p:nvSpPr>
        <p:spPr>
          <a:xfrm>
            <a:off x="997476" y="4828697"/>
            <a:ext cx="2907185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9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Encerra o atendimento na Ouvidoria</a:t>
            </a:r>
          </a:p>
          <a:p>
            <a:pPr algn="ctr"/>
            <a:r>
              <a:rPr lang="pt-BR" sz="19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(30 dias + 30 dias)</a:t>
            </a:r>
            <a:endParaRPr lang="pt-BR" sz="1950" dirty="0">
              <a:solidFill>
                <a:srgbClr val="FF0000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B3A11BD-A0D7-B5B7-3578-31FB00744FF8}"/>
              </a:ext>
            </a:extLst>
          </p:cNvPr>
          <p:cNvSpPr txBox="1"/>
          <p:nvPr/>
        </p:nvSpPr>
        <p:spPr>
          <a:xfrm>
            <a:off x="5255119" y="4809896"/>
            <a:ext cx="3494689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9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Encerra os procedimentos da atuação da gestão pública</a:t>
            </a:r>
          </a:p>
          <a:p>
            <a:pPr algn="ctr"/>
            <a:r>
              <a:rPr lang="pt-BR" sz="19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(prazo  específicos) </a:t>
            </a:r>
            <a:endParaRPr lang="pt-BR" sz="19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3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0BA1-20D2-D30D-3480-EF087BE19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Placa branca com letras pretas&#10;&#10;Descrição gerada automaticamente com confiança baixa">
            <a:extLst>
              <a:ext uri="{FF2B5EF4-FFF2-40B4-BE49-F238E27FC236}">
                <a16:creationId xmlns:a16="http://schemas.microsoft.com/office/drawing/2014/main" id="{520A589B-64BF-C39A-059C-8F1AF1F04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90" y="240949"/>
            <a:ext cx="2753980" cy="72577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6051C81-24AE-CC64-DCA5-AD1DF53EB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50" y="152397"/>
            <a:ext cx="7772400" cy="6540613"/>
          </a:xfrm>
          <a:prstGeom prst="rect">
            <a:avLst/>
          </a:prstGeom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E51AFB2-4BA0-3658-F993-50E78B64F1D8}"/>
              </a:ext>
            </a:extLst>
          </p:cNvPr>
          <p:cNvCxnSpPr>
            <a:cxnSpLocks/>
          </p:cNvCxnSpPr>
          <p:nvPr/>
        </p:nvCxnSpPr>
        <p:spPr>
          <a:xfrm>
            <a:off x="3432384" y="4027368"/>
            <a:ext cx="22792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7E21F427-EF64-5B04-9B3E-359B777D87B0}"/>
              </a:ext>
            </a:extLst>
          </p:cNvPr>
          <p:cNvCxnSpPr>
            <a:cxnSpLocks/>
          </p:cNvCxnSpPr>
          <p:nvPr/>
        </p:nvCxnSpPr>
        <p:spPr>
          <a:xfrm>
            <a:off x="5112913" y="2623572"/>
            <a:ext cx="6825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079C9512-D13A-BE94-D68B-1C0275821784}"/>
              </a:ext>
            </a:extLst>
          </p:cNvPr>
          <p:cNvSpPr/>
          <p:nvPr/>
        </p:nvSpPr>
        <p:spPr>
          <a:xfrm>
            <a:off x="3194290" y="5503908"/>
            <a:ext cx="1648168" cy="13192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BDD1924A-D766-3F14-0722-8AD02BBA61C8}"/>
              </a:ext>
            </a:extLst>
          </p:cNvPr>
          <p:cNvCxnSpPr>
            <a:cxnSpLocks/>
          </p:cNvCxnSpPr>
          <p:nvPr/>
        </p:nvCxnSpPr>
        <p:spPr>
          <a:xfrm>
            <a:off x="777190" y="3651734"/>
            <a:ext cx="22792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FD5AFA9-9086-E406-A9E4-0CBD6B37CEA0}"/>
              </a:ext>
            </a:extLst>
          </p:cNvPr>
          <p:cNvCxnSpPr>
            <a:cxnSpLocks/>
          </p:cNvCxnSpPr>
          <p:nvPr/>
        </p:nvCxnSpPr>
        <p:spPr>
          <a:xfrm>
            <a:off x="6611319" y="3226731"/>
            <a:ext cx="100009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F76444AB-7730-8AB4-708C-CE515D302D06}"/>
              </a:ext>
            </a:extLst>
          </p:cNvPr>
          <p:cNvSpPr txBox="1"/>
          <p:nvPr/>
        </p:nvSpPr>
        <p:spPr>
          <a:xfrm>
            <a:off x="1400348" y="372876"/>
            <a:ext cx="5842559" cy="505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400" b="1" dirty="0">
                <a:solidFill>
                  <a:srgbClr val="FFFF00"/>
                </a:solidFill>
                <a:highlight>
                  <a:srgbClr val="C0C0C0"/>
                </a:highlight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Período: 14/03/2023 a 05/08/2025</a:t>
            </a:r>
          </a:p>
        </p:txBody>
      </p:sp>
    </p:spTree>
    <p:extLst>
      <p:ext uri="{BB962C8B-B14F-4D97-AF65-F5344CB8AC3E}">
        <p14:creationId xmlns:p14="http://schemas.microsoft.com/office/powerpoint/2010/main" val="2143041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DD550-4596-95A7-026C-D91E66C5C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Placa branca com letras pretas&#10;&#10;Descrição gerada automaticamente com confiança baixa">
            <a:extLst>
              <a:ext uri="{FF2B5EF4-FFF2-40B4-BE49-F238E27FC236}">
                <a16:creationId xmlns:a16="http://schemas.microsoft.com/office/drawing/2014/main" id="{EC6C4BC4-56D1-BECA-C74C-7D18AF738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90" y="240949"/>
            <a:ext cx="2753980" cy="72577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9D8B3E8-D154-C5FE-C4F9-A7F29E82E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" y="0"/>
            <a:ext cx="7772400" cy="644291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8D97CCA-0F31-EFCD-6D16-25AB2CF7A521}"/>
              </a:ext>
            </a:extLst>
          </p:cNvPr>
          <p:cNvSpPr txBox="1"/>
          <p:nvPr/>
        </p:nvSpPr>
        <p:spPr>
          <a:xfrm>
            <a:off x="1400348" y="253608"/>
            <a:ext cx="5842559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000" b="1" dirty="0">
                <a:solidFill>
                  <a:srgbClr val="FFFF00"/>
                </a:solidFill>
                <a:highlight>
                  <a:srgbClr val="C0C0C0"/>
                </a:highlight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Período: 14/03/2023 a 05/08/2025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AD4AA8E-BD1F-0471-7C3B-F70685D066C5}"/>
              </a:ext>
            </a:extLst>
          </p:cNvPr>
          <p:cNvCxnSpPr>
            <a:cxnSpLocks/>
          </p:cNvCxnSpPr>
          <p:nvPr/>
        </p:nvCxnSpPr>
        <p:spPr>
          <a:xfrm>
            <a:off x="3194290" y="3821304"/>
            <a:ext cx="22792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F5A59C0-2DA9-7131-8E18-4E6A77BFD47C}"/>
              </a:ext>
            </a:extLst>
          </p:cNvPr>
          <p:cNvCxnSpPr>
            <a:cxnSpLocks/>
          </p:cNvCxnSpPr>
          <p:nvPr/>
        </p:nvCxnSpPr>
        <p:spPr>
          <a:xfrm>
            <a:off x="4790941" y="2443266"/>
            <a:ext cx="6825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8DA01B66-9324-F19A-12E8-FC30A027943D}"/>
              </a:ext>
            </a:extLst>
          </p:cNvPr>
          <p:cNvSpPr/>
          <p:nvPr/>
        </p:nvSpPr>
        <p:spPr>
          <a:xfrm>
            <a:off x="2871989" y="5340400"/>
            <a:ext cx="1918952" cy="13192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88AB9A18-7A53-49DB-2A8E-18BB955EB005}"/>
              </a:ext>
            </a:extLst>
          </p:cNvPr>
          <p:cNvCxnSpPr>
            <a:cxnSpLocks/>
          </p:cNvCxnSpPr>
          <p:nvPr/>
        </p:nvCxnSpPr>
        <p:spPr>
          <a:xfrm>
            <a:off x="1400348" y="3059306"/>
            <a:ext cx="100009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655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3119F-33CA-9889-5F12-FD52E258E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FED9F190-A09B-56C8-4B0C-37995FED2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31595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000" b="1" u="sng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PREVENIR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(FORTALECER DA GESTÃO)</a:t>
            </a:r>
          </a:p>
          <a:p>
            <a:pPr algn="ctr"/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E </a:t>
            </a:r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COMBATER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(DETECTAR E CORRIGIR) “DESVIOS DE RUMO”</a:t>
            </a:r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B5AAFE71-9E6C-CA55-BDA5-4D5194CF1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7135"/>
            <a:ext cx="9144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C00000"/>
                </a:solidFill>
                <a:latin typeface="Tahoma" pitchFamily="34" charset="0"/>
              </a:rPr>
              <a:t>CONTROLADORIA-GERAL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C00000"/>
                </a:solidFill>
                <a:latin typeface="Tahoma" pitchFamily="34" charset="0"/>
              </a:rPr>
              <a:t>Órgão Central do Sistema de INTEGRIDADE do Poder Executivo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AE269C8E-4E6D-1C25-2C66-E19EAA039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86" y="3367580"/>
            <a:ext cx="7234228" cy="31890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49B4858-553F-A9C7-11F1-70EF7FBB637F}"/>
              </a:ext>
            </a:extLst>
          </p:cNvPr>
          <p:cNvSpPr/>
          <p:nvPr/>
        </p:nvSpPr>
        <p:spPr>
          <a:xfrm>
            <a:off x="3366053" y="5491830"/>
            <a:ext cx="2358887" cy="10944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Auditoria </a:t>
            </a:r>
            <a:r>
              <a:rPr lang="pt-BR" sz="2000" b="1" dirty="0">
                <a:solidFill>
                  <a:schemeClr val="tx1"/>
                </a:solidFill>
              </a:rPr>
              <a:t>Controle Interno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EC9A66-B3CB-995F-D613-4CCFC4B5C5D4}"/>
              </a:ext>
            </a:extLst>
          </p:cNvPr>
          <p:cNvSpPr/>
          <p:nvPr/>
        </p:nvSpPr>
        <p:spPr>
          <a:xfrm>
            <a:off x="822365" y="4445158"/>
            <a:ext cx="2742471" cy="9539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Corregedoria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PF/PJ</a:t>
            </a:r>
            <a:endParaRPr lang="pt-BR" sz="2400" b="1" dirty="0">
              <a:solidFill>
                <a:schemeClr val="tx1"/>
              </a:solidFill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29D3118-34FA-1A72-4380-6F6B93F977FC}"/>
              </a:ext>
            </a:extLst>
          </p:cNvPr>
          <p:cNvCxnSpPr/>
          <p:nvPr/>
        </p:nvCxnSpPr>
        <p:spPr>
          <a:xfrm flipH="1">
            <a:off x="5754225" y="5650865"/>
            <a:ext cx="1202802" cy="433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60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C6293F01-0029-E2C6-3CD8-9C2FE72EA45C}"/>
              </a:ext>
            </a:extLst>
          </p:cNvPr>
          <p:cNvSpPr txBox="1"/>
          <p:nvPr/>
        </p:nvSpPr>
        <p:spPr>
          <a:xfrm>
            <a:off x="489805" y="1348123"/>
            <a:ext cx="8117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Internas de Apuração do Poder Executivo</a:t>
            </a:r>
          </a:p>
        </p:txBody>
      </p:sp>
      <p:pic>
        <p:nvPicPr>
          <p:cNvPr id="11" name="Gráfico 10" descr="Banco de dados">
            <a:extLst>
              <a:ext uri="{FF2B5EF4-FFF2-40B4-BE49-F238E27FC236}">
                <a16:creationId xmlns:a16="http://schemas.microsoft.com/office/drawing/2014/main" id="{48098EEE-EA1E-634F-4E2D-014E30E017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11731" y="5106127"/>
            <a:ext cx="685800" cy="685800"/>
          </a:xfrm>
          <a:prstGeom prst="rect">
            <a:avLst/>
          </a:prstGeom>
        </p:spPr>
      </p:pic>
      <p:pic>
        <p:nvPicPr>
          <p:cNvPr id="12" name="Gráfico 11" descr="Lupa">
            <a:extLst>
              <a:ext uri="{FF2B5EF4-FFF2-40B4-BE49-F238E27FC236}">
                <a16:creationId xmlns:a16="http://schemas.microsoft.com/office/drawing/2014/main" id="{F069661D-CBD1-4202-362A-0636818F16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099496">
            <a:off x="2201569" y="2059741"/>
            <a:ext cx="685800" cy="685800"/>
          </a:xfrm>
          <a:prstGeom prst="rect">
            <a:avLst/>
          </a:prstGeom>
        </p:spPr>
      </p:pic>
      <p:sp>
        <p:nvSpPr>
          <p:cNvPr id="13" name="CustomShape 3">
            <a:extLst>
              <a:ext uri="{FF2B5EF4-FFF2-40B4-BE49-F238E27FC236}">
                <a16:creationId xmlns:a16="http://schemas.microsoft.com/office/drawing/2014/main" id="{9B93F96D-DD1A-4748-0126-7D296E44CCD4}"/>
              </a:ext>
            </a:extLst>
          </p:cNvPr>
          <p:cNvSpPr/>
          <p:nvPr/>
        </p:nvSpPr>
        <p:spPr>
          <a:xfrm>
            <a:off x="964645" y="4805980"/>
            <a:ext cx="4372917" cy="34290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marL="270">
              <a:buClr>
                <a:srgbClr val="1F4E79"/>
              </a:buClr>
            </a:pPr>
            <a:r>
              <a:rPr lang="pt-BR" sz="1650" b="1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CONTROLE INTERNO /  AUDITORIA</a:t>
            </a:r>
            <a:endParaRPr lang="pt-BR" sz="165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stomShape 3">
            <a:extLst>
              <a:ext uri="{FF2B5EF4-FFF2-40B4-BE49-F238E27FC236}">
                <a16:creationId xmlns:a16="http://schemas.microsoft.com/office/drawing/2014/main" id="{FC8F9256-4A91-B2F6-66EE-C695731B1B2F}"/>
              </a:ext>
            </a:extLst>
          </p:cNvPr>
          <p:cNvSpPr/>
          <p:nvPr/>
        </p:nvSpPr>
        <p:spPr>
          <a:xfrm>
            <a:off x="950084" y="5148880"/>
            <a:ext cx="6325738" cy="99610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marL="270">
              <a:buClr>
                <a:srgbClr val="1F4E79"/>
              </a:buClr>
            </a:pPr>
            <a:r>
              <a:rPr lang="pt-BR" sz="16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Atividade independente e objetiva de avaliação, de consultoria, e de </a:t>
            </a:r>
            <a:r>
              <a:rPr lang="pt-BR" sz="1650" b="1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apuração.</a:t>
            </a:r>
            <a:r>
              <a:rPr lang="pt-BR" sz="16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A apuração inicia com a “</a:t>
            </a:r>
            <a:r>
              <a:rPr lang="pt-BR" sz="1650" b="1" u="sng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apuração preliminar” </a:t>
            </a:r>
            <a:r>
              <a:rPr lang="pt-BR" sz="1650" u="sng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que visa </a:t>
            </a:r>
            <a:r>
              <a:rPr lang="pt-BR" sz="1650" b="1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produzir informações e embasar a decisão </a:t>
            </a:r>
            <a:r>
              <a:rPr lang="pt-BR" sz="1650" u="sng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pelo </a:t>
            </a:r>
            <a:r>
              <a:rPr lang="pt-BR" sz="1650" b="1" u="sng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arquivamento ou ação de controle </a:t>
            </a:r>
            <a:r>
              <a:rPr lang="pt-BR" sz="1650" u="sng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para apuração.</a:t>
            </a:r>
            <a:endParaRPr lang="pt-BR" sz="16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stomShape 3">
            <a:extLst>
              <a:ext uri="{FF2B5EF4-FFF2-40B4-BE49-F238E27FC236}">
                <a16:creationId xmlns:a16="http://schemas.microsoft.com/office/drawing/2014/main" id="{8E531DAB-5040-4E7D-FC50-284E080E45CE}"/>
              </a:ext>
            </a:extLst>
          </p:cNvPr>
          <p:cNvSpPr/>
          <p:nvPr/>
        </p:nvSpPr>
        <p:spPr>
          <a:xfrm>
            <a:off x="197344" y="2326352"/>
            <a:ext cx="3436373" cy="192254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marL="270">
              <a:buClr>
                <a:srgbClr val="1F4E79"/>
              </a:buClr>
            </a:pPr>
            <a:r>
              <a:rPr lang="pt-BR" sz="1650" b="1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CORREGEDORIA</a:t>
            </a:r>
            <a:endParaRPr lang="pt-BR" sz="1350" b="1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">
              <a:buClr>
                <a:srgbClr val="1F4E79"/>
              </a:buClr>
            </a:pPr>
            <a:r>
              <a:rPr lang="pt-BR" sz="16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Atividades de prevenção e apuração de condutas irregulares de servidores públicos.</a:t>
            </a:r>
          </a:p>
          <a:p>
            <a:pPr marL="270">
              <a:buClr>
                <a:srgbClr val="1F4E79"/>
              </a:buClr>
            </a:pPr>
            <a:r>
              <a:rPr lang="pt-BR" sz="16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 apuração inicia-se com o “</a:t>
            </a:r>
            <a:r>
              <a:rPr lang="pt-BR" sz="1650" b="1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juízo de admissibilidade” </a:t>
            </a:r>
            <a:r>
              <a:rPr lang="pt-BR" sz="16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seguido de “</a:t>
            </a:r>
            <a:r>
              <a:rPr lang="pt-BR" sz="1650" b="1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investigação preliminar”.</a:t>
            </a:r>
            <a:endParaRPr lang="pt-BR" sz="16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EC93EA-1130-208F-8B98-008D06258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04509">
            <a:off x="7314656" y="4532451"/>
            <a:ext cx="1230917" cy="523795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5" name="CustomShape 3">
            <a:extLst>
              <a:ext uri="{FF2B5EF4-FFF2-40B4-BE49-F238E27FC236}">
                <a16:creationId xmlns:a16="http://schemas.microsoft.com/office/drawing/2014/main" id="{8BE231DF-FD8A-D5A0-B93E-FA29CA4B3320}"/>
              </a:ext>
            </a:extLst>
          </p:cNvPr>
          <p:cNvSpPr/>
          <p:nvPr/>
        </p:nvSpPr>
        <p:spPr>
          <a:xfrm>
            <a:off x="4229146" y="2812383"/>
            <a:ext cx="4266551" cy="137173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marL="270">
              <a:buClr>
                <a:srgbClr val="1F4E79"/>
              </a:buClr>
            </a:pPr>
            <a:r>
              <a:rPr lang="pt-BR" sz="1650" b="1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COMISSÃO DE ÉTICA</a:t>
            </a:r>
            <a:endParaRPr lang="pt-BR" sz="1350" b="1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">
              <a:buClr>
                <a:srgbClr val="1F4E79"/>
              </a:buClr>
            </a:pPr>
            <a:r>
              <a:rPr lang="pt-BR" sz="16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Atividade de prevenção, capacitação, orientação/aconselhamento e apuração sobre a ética profissional do servidor, Apuração inicia com “</a:t>
            </a:r>
            <a:r>
              <a:rPr lang="pt-BR" sz="1650" b="1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juízo de admissibilidade”.</a:t>
            </a:r>
            <a:endParaRPr lang="pt-BR" sz="16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7E8F28-67D0-B12A-6877-B64FBC2C7831}"/>
              </a:ext>
            </a:extLst>
          </p:cNvPr>
          <p:cNvSpPr txBox="1"/>
          <p:nvPr/>
        </p:nvSpPr>
        <p:spPr>
          <a:xfrm>
            <a:off x="2970770" y="1721226"/>
            <a:ext cx="458564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350" b="1" spc="-1" dirty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Atendem a regras específicas)</a:t>
            </a:r>
            <a:endParaRPr lang="pt-BR" sz="135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78FA38E-B021-69D3-A971-5941BBA65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276" y="2312855"/>
            <a:ext cx="1200363" cy="72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77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3C9C558F-8FB6-FE26-7689-6DA3548F38D4}"/>
              </a:ext>
            </a:extLst>
          </p:cNvPr>
          <p:cNvSpPr/>
          <p:nvPr/>
        </p:nvSpPr>
        <p:spPr>
          <a:xfrm>
            <a:off x="4181498" y="0"/>
            <a:ext cx="4962501" cy="1035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181499" y="75984"/>
            <a:ext cx="4499793" cy="9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indent="8064" defTabSz="362867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600" b="1" i="1" dirty="0">
                <a:effectLst/>
                <a:latin typeface="Helvetica" pitchFamily="2" charset="0"/>
              </a:rPr>
              <a:t>UNIDADES APURATÓRIAS (Áreas) da CGM</a:t>
            </a:r>
            <a:r>
              <a:rPr lang="pt-BR" sz="1600" i="1" dirty="0">
                <a:effectLst/>
                <a:latin typeface="Helvetica" pitchFamily="2" charset="0"/>
              </a:rPr>
              <a:t> </a:t>
            </a:r>
          </a:p>
          <a:p>
            <a:pPr indent="8064" defTabSz="362867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600" i="1" dirty="0">
                <a:effectLst/>
                <a:latin typeface="Helvetica" pitchFamily="2" charset="0"/>
              </a:rPr>
              <a:t>ou instâncias </a:t>
            </a:r>
            <a:r>
              <a:rPr lang="pt-BR" sz="1600" b="1" i="1" dirty="0">
                <a:effectLst/>
                <a:latin typeface="Helvetica" pitchFamily="2" charset="0"/>
              </a:rPr>
              <a:t>externas</a:t>
            </a:r>
            <a:r>
              <a:rPr lang="pt-BR" sz="1600" i="1" dirty="0">
                <a:effectLst/>
                <a:latin typeface="Helvetica" pitchFamily="2" charset="0"/>
              </a:rPr>
              <a:t> </a:t>
            </a:r>
            <a:r>
              <a:rPr lang="pt-BR" sz="1600" b="1" i="1" dirty="0">
                <a:effectLst/>
                <a:latin typeface="Helvetica" pitchFamily="2" charset="0"/>
              </a:rPr>
              <a:t>competentes </a:t>
            </a:r>
          </a:p>
          <a:p>
            <a:pPr indent="8064" defTabSz="362867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pt-BR" sz="1600" b="1" i="1" dirty="0">
                <a:effectLst/>
                <a:latin typeface="Helvetica" pitchFamily="2" charset="0"/>
              </a:rPr>
              <a:t>para </a:t>
            </a:r>
            <a:r>
              <a:rPr lang="pt-BR" sz="1600" b="1" u="sng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itchFamily="34" charset="-122"/>
                <a:cs typeface="Arial" panose="020B0604020202020204" pitchFamily="34" charset="0"/>
              </a:rPr>
              <a:t>apuração</a:t>
            </a:r>
            <a:r>
              <a:rPr lang="pt-BR" sz="1600" b="1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itchFamily="34" charset="-122"/>
                <a:cs typeface="Arial" panose="020B0604020202020204" pitchFamily="34" charset="0"/>
              </a:rPr>
              <a:t> e</a:t>
            </a:r>
            <a:r>
              <a:rPr lang="pt-BR" sz="1600" b="1" u="sng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itchFamily="34" charset="-122"/>
                <a:cs typeface="Arial" panose="020B0604020202020204" pitchFamily="34" charset="0"/>
              </a:rPr>
              <a:t> verificação dos fatos</a:t>
            </a:r>
            <a:r>
              <a:rPr lang="pt-BR" sz="1600" b="1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itchFamily="34" charset="-122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6C85EE9-70CC-BA47-F369-22F3081B99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2189289"/>
              </p:ext>
            </p:extLst>
          </p:nvPr>
        </p:nvGraphicFramePr>
        <p:xfrm>
          <a:off x="-615650" y="1392487"/>
          <a:ext cx="8627428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eta para Baixo 4">
            <a:extLst>
              <a:ext uri="{FF2B5EF4-FFF2-40B4-BE49-F238E27FC236}">
                <a16:creationId xmlns:a16="http://schemas.microsoft.com/office/drawing/2014/main" id="{97A96673-1FAF-418B-8D85-77508E8EB9F2}"/>
              </a:ext>
            </a:extLst>
          </p:cNvPr>
          <p:cNvSpPr/>
          <p:nvPr/>
        </p:nvSpPr>
        <p:spPr>
          <a:xfrm>
            <a:off x="4181499" y="1093358"/>
            <a:ext cx="651569" cy="54708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29"/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F61BB924-B2F0-E47A-5030-D5AD5AA6D9E6}"/>
              </a:ext>
            </a:extLst>
          </p:cNvPr>
          <p:cNvSpPr/>
          <p:nvPr/>
        </p:nvSpPr>
        <p:spPr>
          <a:xfrm>
            <a:off x="7920990" y="1392487"/>
            <a:ext cx="1154430" cy="546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113" algn="ctr"/>
            <a:r>
              <a:rPr lang="pt-BR" b="1" dirty="0"/>
              <a:t>Arquiva-se com o histórico da análise,</a:t>
            </a:r>
          </a:p>
          <a:p>
            <a:pPr marL="11113" algn="ctr"/>
            <a:endParaRPr lang="pt-BR" b="1" dirty="0"/>
          </a:p>
          <a:p>
            <a:pPr marL="11113" algn="ctr"/>
            <a:r>
              <a:rPr lang="pt-BR" b="1" dirty="0"/>
              <a:t>OU</a:t>
            </a:r>
          </a:p>
          <a:p>
            <a:pPr marL="11113" algn="ctr"/>
            <a:endParaRPr lang="pt-BR" b="1" dirty="0"/>
          </a:p>
          <a:p>
            <a:pPr marL="11113" algn="ctr"/>
            <a:r>
              <a:rPr lang="pt-BR" b="1" dirty="0">
                <a:solidFill>
                  <a:srgbClr val="FFFF00"/>
                </a:solidFill>
              </a:rPr>
              <a:t>Procede, </a:t>
            </a:r>
          </a:p>
          <a:p>
            <a:pPr marL="11113" algn="ctr"/>
            <a:r>
              <a:rPr lang="pt-BR" b="1" dirty="0">
                <a:solidFill>
                  <a:srgbClr val="FFFF00"/>
                </a:solidFill>
              </a:rPr>
              <a:t>dá </a:t>
            </a:r>
            <a:r>
              <a:rPr lang="pt-BR" b="1" dirty="0" err="1">
                <a:solidFill>
                  <a:srgbClr val="FFFF00"/>
                </a:solidFill>
              </a:rPr>
              <a:t>continui-dade</a:t>
            </a:r>
            <a:r>
              <a:rPr lang="pt-BR" b="1" dirty="0">
                <a:solidFill>
                  <a:srgbClr val="FFFF00"/>
                </a:solidFill>
              </a:rPr>
              <a:t>: punição, MP e TCE/SC.</a:t>
            </a:r>
          </a:p>
        </p:txBody>
      </p:sp>
      <p:sp>
        <p:nvSpPr>
          <p:cNvPr id="8" name="Seta para Baixo 7">
            <a:extLst>
              <a:ext uri="{FF2B5EF4-FFF2-40B4-BE49-F238E27FC236}">
                <a16:creationId xmlns:a16="http://schemas.microsoft.com/office/drawing/2014/main" id="{7F8916B9-14E0-CAE1-BEA3-F696589140CF}"/>
              </a:ext>
            </a:extLst>
          </p:cNvPr>
          <p:cNvSpPr/>
          <p:nvPr/>
        </p:nvSpPr>
        <p:spPr>
          <a:xfrm rot="16200000">
            <a:off x="4994316" y="3886794"/>
            <a:ext cx="5247558" cy="49149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29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F200E34D-E5CE-7B57-DE07-A11E43369B61}"/>
              </a:ext>
            </a:extLst>
          </p:cNvPr>
          <p:cNvSpPr/>
          <p:nvPr/>
        </p:nvSpPr>
        <p:spPr>
          <a:xfrm>
            <a:off x="80010" y="1366900"/>
            <a:ext cx="1291590" cy="9486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u="sng" dirty="0"/>
              <a:t>Denúncias</a:t>
            </a:r>
            <a:r>
              <a:rPr lang="pt-BR" sz="1600" dirty="0"/>
              <a:t>: após Triagem da Ouvidoria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7648B0E0-9B25-B894-88A8-20C7EBEAC7BA}"/>
              </a:ext>
            </a:extLst>
          </p:cNvPr>
          <p:cNvSpPr/>
          <p:nvPr/>
        </p:nvSpPr>
        <p:spPr>
          <a:xfrm>
            <a:off x="1447907" y="1366900"/>
            <a:ext cx="1291590" cy="948690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u="sng" dirty="0"/>
              <a:t>Representações</a:t>
            </a:r>
            <a:r>
              <a:rPr lang="pt-BR" sz="1600" dirty="0"/>
              <a:t>: TCE, MP, Câmara</a:t>
            </a:r>
          </a:p>
        </p:txBody>
      </p:sp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5749D695-4ECD-AD34-7D15-C0C7C75B332D}"/>
              </a:ext>
            </a:extLst>
          </p:cNvPr>
          <p:cNvSpPr/>
          <p:nvPr/>
        </p:nvSpPr>
        <p:spPr>
          <a:xfrm>
            <a:off x="80009" y="5499803"/>
            <a:ext cx="2659487" cy="1215397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u="sng" dirty="0"/>
              <a:t>Demandas Internas</a:t>
            </a:r>
            <a:r>
              <a:rPr lang="pt-BR" sz="1600" dirty="0"/>
              <a:t>: Secretarias e Órgãos</a:t>
            </a:r>
          </a:p>
        </p:txBody>
      </p:sp>
      <p:sp>
        <p:nvSpPr>
          <p:cNvPr id="11" name="Seta para Baixo 10">
            <a:extLst>
              <a:ext uri="{FF2B5EF4-FFF2-40B4-BE49-F238E27FC236}">
                <a16:creationId xmlns:a16="http://schemas.microsoft.com/office/drawing/2014/main" id="{FE414937-89E9-D34E-A5FD-1E1775AAF5C4}"/>
              </a:ext>
            </a:extLst>
          </p:cNvPr>
          <p:cNvSpPr/>
          <p:nvPr/>
        </p:nvSpPr>
        <p:spPr>
          <a:xfrm>
            <a:off x="457200" y="2350763"/>
            <a:ext cx="180000" cy="88392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Baixo 11">
            <a:extLst>
              <a:ext uri="{FF2B5EF4-FFF2-40B4-BE49-F238E27FC236}">
                <a16:creationId xmlns:a16="http://schemas.microsoft.com/office/drawing/2014/main" id="{783F5FFB-4100-93A8-FAFF-7CBE1680DC0D}"/>
              </a:ext>
            </a:extLst>
          </p:cNvPr>
          <p:cNvSpPr/>
          <p:nvPr/>
        </p:nvSpPr>
        <p:spPr>
          <a:xfrm rot="2763060">
            <a:off x="1017459" y="2226439"/>
            <a:ext cx="179977" cy="11613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Baixo 12">
            <a:extLst>
              <a:ext uri="{FF2B5EF4-FFF2-40B4-BE49-F238E27FC236}">
                <a16:creationId xmlns:a16="http://schemas.microsoft.com/office/drawing/2014/main" id="{12F2F66F-2688-DB0D-FA41-A6C2DD9717FE}"/>
              </a:ext>
            </a:extLst>
          </p:cNvPr>
          <p:cNvSpPr/>
          <p:nvPr/>
        </p:nvSpPr>
        <p:spPr>
          <a:xfrm flipV="1">
            <a:off x="446918" y="4937759"/>
            <a:ext cx="180000" cy="52286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AC1ED87-D73F-AE39-368C-E95191EF6265}"/>
              </a:ext>
            </a:extLst>
          </p:cNvPr>
          <p:cNvSpPr/>
          <p:nvPr/>
        </p:nvSpPr>
        <p:spPr>
          <a:xfrm>
            <a:off x="3175686" y="1035221"/>
            <a:ext cx="2084085" cy="5818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9EBF087-4FC4-0721-570C-E44BD0B31B5B}"/>
              </a:ext>
            </a:extLst>
          </p:cNvPr>
          <p:cNvSpPr/>
          <p:nvPr/>
        </p:nvSpPr>
        <p:spPr>
          <a:xfrm>
            <a:off x="5259690" y="1235676"/>
            <a:ext cx="3884310" cy="5617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99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3AD38F5-4CB9-1ACC-C2C6-31E13C6E25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071802"/>
              </p:ext>
            </p:extLst>
          </p:nvPr>
        </p:nvGraphicFramePr>
        <p:xfrm>
          <a:off x="1616990" y="908684"/>
          <a:ext cx="7000067" cy="578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1EFCBDA7-7426-8368-1F94-28CCEE00A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78876"/>
            <a:ext cx="204577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pt-BR" altLang="pt-BR" b="1" dirty="0">
                <a:solidFill>
                  <a:srgbClr val="C00000"/>
                </a:solidFill>
                <a:latin typeface="Tahoma" pitchFamily="34" charset="0"/>
              </a:rPr>
              <a:t>SISTEMA</a:t>
            </a:r>
          </a:p>
          <a:p>
            <a:pPr algn="ctr"/>
            <a:r>
              <a:rPr lang="pt-BR" altLang="pt-BR" b="1" dirty="0">
                <a:solidFill>
                  <a:srgbClr val="C00000"/>
                </a:solidFill>
                <a:latin typeface="Tahoma" pitchFamily="34" charset="0"/>
              </a:rPr>
              <a:t>DE</a:t>
            </a:r>
          </a:p>
          <a:p>
            <a:pPr algn="ctr"/>
            <a:r>
              <a:rPr lang="pt-BR" altLang="pt-BR" b="1" dirty="0">
                <a:solidFill>
                  <a:srgbClr val="C00000"/>
                </a:solidFill>
                <a:latin typeface="Tahoma" pitchFamily="34" charset="0"/>
              </a:rPr>
              <a:t>INTEGRIDADE:</a:t>
            </a:r>
          </a:p>
          <a:p>
            <a:pPr algn="ctr"/>
            <a:endParaRPr lang="pt-BR" altLang="pt-BR" b="1" dirty="0">
              <a:solidFill>
                <a:srgbClr val="C00000"/>
              </a:solidFill>
              <a:latin typeface="Tahoma" pitchFamily="34" charset="0"/>
            </a:endParaRPr>
          </a:p>
          <a:p>
            <a:pPr algn="ctr"/>
            <a:r>
              <a:rPr lang="pt-BR" altLang="pt-BR" b="1" u="sng" dirty="0">
                <a:solidFill>
                  <a:srgbClr val="C00000"/>
                </a:solidFill>
                <a:highlight>
                  <a:srgbClr val="FFFF00"/>
                </a:highlight>
                <a:latin typeface="Tahoma" pitchFamily="34" charset="0"/>
              </a:rPr>
              <a:t>3 ÁREAS/TIPOS</a:t>
            </a:r>
            <a:r>
              <a:rPr lang="pt-BR" altLang="pt-BR" b="1" u="sng" dirty="0">
                <a:solidFill>
                  <a:srgbClr val="C00000"/>
                </a:solidFill>
                <a:latin typeface="Tahoma" pitchFamily="34" charset="0"/>
              </a:rPr>
              <a:t> DE</a:t>
            </a:r>
          </a:p>
          <a:p>
            <a:pPr algn="ctr"/>
            <a:r>
              <a:rPr lang="pt-BR" altLang="pt-BR" b="1" u="sng" dirty="0">
                <a:solidFill>
                  <a:srgbClr val="C00000"/>
                </a:solidFill>
                <a:latin typeface="Tahoma" pitchFamily="34" charset="0"/>
              </a:rPr>
              <a:t>APURAÇÃO</a:t>
            </a:r>
          </a:p>
        </p:txBody>
      </p:sp>
    </p:spTree>
    <p:extLst>
      <p:ext uri="{BB962C8B-B14F-4D97-AF65-F5344CB8AC3E}">
        <p14:creationId xmlns:p14="http://schemas.microsoft.com/office/powerpoint/2010/main" val="3196256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94DDD-BDBC-2213-EFF6-BD0A24F5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0CD5FB84-02E4-3415-25B5-10A5FDF79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31595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000" b="1" u="sng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PREVENIR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(FORTALECER DA GESTÃO)</a:t>
            </a:r>
          </a:p>
          <a:p>
            <a:pPr algn="ctr"/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E </a:t>
            </a:r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COMBATER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(DETECTAR E CORRIGIR) “DESVIOS DE RUMO”</a:t>
            </a:r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0ADE40AA-3B65-AD7B-5C5E-0E61ED26D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7135"/>
            <a:ext cx="9144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C00000"/>
                </a:solidFill>
                <a:latin typeface="Tahoma" pitchFamily="34" charset="0"/>
              </a:rPr>
              <a:t>CONTROLADORIA-GERAL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C00000"/>
                </a:solidFill>
                <a:latin typeface="Tahoma" pitchFamily="34" charset="0"/>
              </a:rPr>
              <a:t>Órgão Central do Sistema de INTEGRIDADE do Poder Executivo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88F78A08-3CB9-45C9-A30D-9872DFBCA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86" y="3367580"/>
            <a:ext cx="7234228" cy="31890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8B0DAE5-D39F-C1B8-2449-C622A9EA945D}"/>
              </a:ext>
            </a:extLst>
          </p:cNvPr>
          <p:cNvSpPr/>
          <p:nvPr/>
        </p:nvSpPr>
        <p:spPr>
          <a:xfrm>
            <a:off x="3366053" y="5491830"/>
            <a:ext cx="2358887" cy="10944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Auditoria </a:t>
            </a:r>
            <a:r>
              <a:rPr lang="pt-BR" sz="2000" b="1" dirty="0">
                <a:solidFill>
                  <a:schemeClr val="tx1"/>
                </a:solidFill>
              </a:rPr>
              <a:t>Controle Interno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83DD00-DB0A-D545-A5FC-804BEB1E9C8A}"/>
              </a:ext>
            </a:extLst>
          </p:cNvPr>
          <p:cNvSpPr/>
          <p:nvPr/>
        </p:nvSpPr>
        <p:spPr>
          <a:xfrm>
            <a:off x="822365" y="4445158"/>
            <a:ext cx="2742471" cy="9539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Corregedoria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PF/PJ</a:t>
            </a:r>
            <a:endParaRPr lang="pt-BR" sz="2400" b="1" dirty="0">
              <a:solidFill>
                <a:schemeClr val="tx1"/>
              </a:solidFill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F85CAD92-0761-091D-A388-6E993ACBF108}"/>
              </a:ext>
            </a:extLst>
          </p:cNvPr>
          <p:cNvCxnSpPr/>
          <p:nvPr/>
        </p:nvCxnSpPr>
        <p:spPr>
          <a:xfrm flipH="1">
            <a:off x="5754225" y="5650865"/>
            <a:ext cx="1202802" cy="433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3139B-09D4-A2A8-262B-FAE592BAE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C30853D6-FF59-1111-093A-3801DD7E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33" y="774795"/>
            <a:ext cx="7886700" cy="994172"/>
          </a:xfrm>
        </p:spPr>
        <p:txBody>
          <a:bodyPr>
            <a:normAutofit/>
          </a:bodyPr>
          <a:lstStyle/>
          <a:p>
            <a:r>
              <a:rPr lang="pt-BR" sz="2400" b="1" dirty="0"/>
              <a:t>Benefícios Financeiros da Controladoria:</a:t>
            </a:r>
            <a:br>
              <a:rPr lang="pt-BR" sz="2400" b="1" dirty="0"/>
            </a:br>
            <a:r>
              <a:rPr lang="pt-BR" sz="2400" b="1" dirty="0"/>
              <a:t>Economias, Multas e Ressarcimentos</a:t>
            </a:r>
          </a:p>
        </p:txBody>
      </p:sp>
      <p:pic>
        <p:nvPicPr>
          <p:cNvPr id="3074" name="Picture 2" descr="Benefícios Financeiros — Controladoria-Geral da União">
            <a:extLst>
              <a:ext uri="{FF2B5EF4-FFF2-40B4-BE49-F238E27FC236}">
                <a16:creationId xmlns:a16="http://schemas.microsoft.com/office/drawing/2014/main" id="{19126C87-588F-B45E-9E86-995EC7432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83" y="1768967"/>
            <a:ext cx="7247800" cy="495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AF58175-B705-A549-92DA-63E65ACF5AAD}"/>
              </a:ext>
            </a:extLst>
          </p:cNvPr>
          <p:cNvSpPr/>
          <p:nvPr/>
        </p:nvSpPr>
        <p:spPr>
          <a:xfrm>
            <a:off x="6851373" y="2386370"/>
            <a:ext cx="1203166" cy="7543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708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3C677-EB89-E8BF-B390-C254BE56E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4B609888-2AE5-FD33-275D-CCA8ABEC0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31595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400" b="1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endParaRPr lang="pt-BR" altLang="pt-BR" sz="2000" b="1" u="sng" dirty="0">
              <a:solidFill>
                <a:srgbClr val="8C303F"/>
              </a:solidFill>
              <a:latin typeface="Tahoma" pitchFamily="34" charset="0"/>
            </a:endParaRPr>
          </a:p>
          <a:p>
            <a:pPr algn="ctr"/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PREVENIR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(FORTALECER DA GESTÃO)</a:t>
            </a:r>
          </a:p>
          <a:p>
            <a:pPr algn="ctr"/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E </a:t>
            </a:r>
            <a:r>
              <a:rPr lang="pt-BR" altLang="pt-BR" sz="2000" b="1" u="sng" dirty="0">
                <a:solidFill>
                  <a:srgbClr val="8C303F"/>
                </a:solidFill>
                <a:latin typeface="Tahoma" pitchFamily="34" charset="0"/>
              </a:rPr>
              <a:t>COMBATER</a:t>
            </a:r>
            <a:r>
              <a:rPr lang="pt-BR" altLang="pt-BR" sz="2000" b="1" dirty="0">
                <a:solidFill>
                  <a:srgbClr val="8C303F"/>
                </a:solidFill>
                <a:latin typeface="Tahoma" pitchFamily="34" charset="0"/>
              </a:rPr>
              <a:t> (DETECTAR E CORRIGIR) “DESVIOS DE RUMO”</a:t>
            </a:r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E6DB1B6B-06D4-BD40-6B87-548183D66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7135"/>
            <a:ext cx="9144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C00000"/>
                </a:solidFill>
                <a:latin typeface="Tahoma" pitchFamily="34" charset="0"/>
              </a:rPr>
              <a:t>CONTROLADORIA-GERAL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800" b="1" dirty="0">
                <a:solidFill>
                  <a:srgbClr val="C00000"/>
                </a:solidFill>
                <a:latin typeface="Tahoma" pitchFamily="34" charset="0"/>
              </a:rPr>
              <a:t>Órgão Central do Sistema de INTEGRIDADE do Poder Executivo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0FBD3F4-654B-65BE-AB0A-BBD0BCCF5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86" y="3367580"/>
            <a:ext cx="7234228" cy="31890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DAA3539-43CA-ADCC-CC41-8146685E2DB7}"/>
              </a:ext>
            </a:extLst>
          </p:cNvPr>
          <p:cNvSpPr/>
          <p:nvPr/>
        </p:nvSpPr>
        <p:spPr>
          <a:xfrm>
            <a:off x="3366053" y="5491830"/>
            <a:ext cx="2358887" cy="10944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Auditoria </a:t>
            </a:r>
            <a:r>
              <a:rPr lang="pt-BR" sz="2000" b="1" dirty="0">
                <a:solidFill>
                  <a:schemeClr val="tx1"/>
                </a:solidFill>
              </a:rPr>
              <a:t>Controle Interno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9DE5765-BFE2-D9C9-3A86-A0BAB2889DB6}"/>
              </a:ext>
            </a:extLst>
          </p:cNvPr>
          <p:cNvSpPr/>
          <p:nvPr/>
        </p:nvSpPr>
        <p:spPr>
          <a:xfrm>
            <a:off x="822365" y="4445158"/>
            <a:ext cx="2742471" cy="9539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Corregedoria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PF/PJ</a:t>
            </a:r>
            <a:endParaRPr lang="pt-BR" sz="2400" b="1" dirty="0">
              <a:solidFill>
                <a:schemeClr val="tx1"/>
              </a:solidFill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FBD92DB7-8D9F-C9AD-AD00-5588DC0E6C5E}"/>
              </a:ext>
            </a:extLst>
          </p:cNvPr>
          <p:cNvCxnSpPr/>
          <p:nvPr/>
        </p:nvCxnSpPr>
        <p:spPr>
          <a:xfrm flipH="1">
            <a:off x="1964104" y="3870375"/>
            <a:ext cx="1202802" cy="433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87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E97F-D2BD-1AF7-AE56-DD53E7EC0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90BEE-13D7-3A34-6A86-A813E8788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46" y="1110825"/>
            <a:ext cx="5915025" cy="994172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+mn-lt"/>
              </a:rPr>
              <a:t>Impacto da Gestão Correcional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D79489-533A-1639-49B2-F61A8D50D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45" y="2104997"/>
            <a:ext cx="5915025" cy="3608852"/>
          </a:xfrm>
        </p:spPr>
        <p:txBody>
          <a:bodyPr/>
          <a:lstStyle/>
          <a:p>
            <a:r>
              <a:rPr lang="pt-BR" sz="2000" dirty="0"/>
              <a:t>Desde a criação do SISCOR (2005), as penalidades </a:t>
            </a:r>
            <a:br>
              <a:rPr lang="pt-BR" sz="2000" dirty="0"/>
            </a:br>
            <a:r>
              <a:rPr lang="pt-BR" sz="2000" dirty="0"/>
              <a:t>expulsivas aplicadas </a:t>
            </a:r>
            <a:r>
              <a:rPr lang="pt-BR" sz="2000" b="1" dirty="0"/>
              <a:t>cresceram 80%.</a:t>
            </a:r>
          </a:p>
          <a:p>
            <a:r>
              <a:rPr lang="pt-BR" sz="2000" b="1" dirty="0"/>
              <a:t>Mais de 6.200 </a:t>
            </a:r>
            <a:r>
              <a:rPr lang="pt-BR" sz="2000" dirty="0"/>
              <a:t>servidores expulsos, sendo cerca de </a:t>
            </a:r>
            <a:br>
              <a:rPr lang="pt-BR" sz="2000" dirty="0"/>
            </a:br>
            <a:r>
              <a:rPr lang="pt-BR" sz="2000" b="1" dirty="0"/>
              <a:t>67% </a:t>
            </a:r>
            <a:r>
              <a:rPr lang="pt-BR" sz="2000" dirty="0"/>
              <a:t>decorrentes de ato de </a:t>
            </a:r>
            <a:r>
              <a:rPr lang="pt-BR" sz="2000" b="1" dirty="0"/>
              <a:t>corrupção.</a:t>
            </a:r>
          </a:p>
          <a:p>
            <a:endParaRPr lang="pt-BR" b="1" dirty="0"/>
          </a:p>
        </p:txBody>
      </p:sp>
      <p:graphicFrame>
        <p:nvGraphicFramePr>
          <p:cNvPr id="5" name="Espaço Reservado para Conteúdo 3">
            <a:extLst>
              <a:ext uri="{FF2B5EF4-FFF2-40B4-BE49-F238E27FC236}">
                <a16:creationId xmlns:a16="http://schemas.microsoft.com/office/drawing/2014/main" id="{FEB30CE0-60F1-5FA1-C78D-9F53C69360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0589282"/>
              </p:ext>
            </p:extLst>
          </p:nvPr>
        </p:nvGraphicFramePr>
        <p:xfrm>
          <a:off x="265580" y="2502836"/>
          <a:ext cx="5765425" cy="3608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GU conclui 70 PARs e supera marco histórico de processos julgados em um  ano — Controladoria-Geral da União">
            <a:extLst>
              <a:ext uri="{FF2B5EF4-FFF2-40B4-BE49-F238E27FC236}">
                <a16:creationId xmlns:a16="http://schemas.microsoft.com/office/drawing/2014/main" id="{4D8521DB-EF50-5D73-ECAC-9C4602A80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894" y="4101293"/>
            <a:ext cx="4124047" cy="321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153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C518C02-99EE-3365-D089-1D42D146E250}"/>
              </a:ext>
            </a:extLst>
          </p:cNvPr>
          <p:cNvSpPr txBox="1">
            <a:spLocks/>
          </p:cNvSpPr>
          <p:nvPr/>
        </p:nvSpPr>
        <p:spPr>
          <a:xfrm>
            <a:off x="394555" y="1145754"/>
            <a:ext cx="8354890" cy="5287319"/>
          </a:xfrm>
          <a:prstGeom prst="rect">
            <a:avLst/>
          </a:prstGeom>
        </p:spPr>
        <p:txBody>
          <a:bodyPr vert="horz" lIns="62213" tIns="31106" rIns="62213" bIns="31106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22158"/>
            <a:r>
              <a:rPr lang="en-US" sz="3200" b="1" dirty="0">
                <a:solidFill>
                  <a:srgbClr val="C00000"/>
                </a:solidFill>
                <a:latin typeface="+mn-lt"/>
              </a:rPr>
              <a:t>O QUE O SETOR PRIVADO TEM A VER COM ISSO?</a:t>
            </a: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/>
            <a:endParaRPr lang="en-US" sz="3200" b="1" dirty="0">
              <a:solidFill>
                <a:srgbClr val="C00000"/>
              </a:solidFill>
              <a:latin typeface="+mn-lt"/>
            </a:endParaRPr>
          </a:p>
          <a:p>
            <a:pPr algn="ctr" defTabSz="622158">
              <a:lnSpc>
                <a:spcPct val="12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+mn-lt"/>
              </a:rPr>
              <a:t>NLLC: AUTORIDADE + FORNECEDORES:</a:t>
            </a:r>
          </a:p>
          <a:p>
            <a:pPr algn="ctr" defTabSz="622158">
              <a:lnSpc>
                <a:spcPct val="120000"/>
              </a:lnSpc>
            </a:pPr>
            <a:r>
              <a:rPr lang="en-US" sz="2400" b="1" dirty="0">
                <a:solidFill>
                  <a:srgbClr val="C00000"/>
                </a:solidFill>
                <a:latin typeface="+mn-lt"/>
              </a:rPr>
              <a:t>GOVERNANÇA E DEVER DE CAPACITAÇÃO.</a:t>
            </a:r>
          </a:p>
          <a:p>
            <a:pPr algn="ctr" defTabSz="622158">
              <a:lnSpc>
                <a:spcPct val="120000"/>
              </a:lnSpc>
            </a:pPr>
            <a:r>
              <a:rPr lang="en-US" sz="2400" b="1" dirty="0">
                <a:solidFill>
                  <a:srgbClr val="C00000"/>
                </a:solidFill>
                <a:latin typeface="+mn-lt"/>
              </a:rPr>
              <a:t>REGISTROS DO GESTOR E FISCAL DE CONTRATOS.</a:t>
            </a:r>
          </a:p>
          <a:p>
            <a:pPr algn="ctr" defTabSz="622158">
              <a:lnSpc>
                <a:spcPct val="120000"/>
              </a:lnSpc>
            </a:pPr>
            <a:r>
              <a:rPr lang="en-US" sz="2400" b="1" dirty="0">
                <a:solidFill>
                  <a:srgbClr val="C00000"/>
                </a:solidFill>
                <a:latin typeface="+mn-lt"/>
              </a:rPr>
              <a:t>APURAÇÕES E SANÇÕES CONTRATUAIS.</a:t>
            </a:r>
          </a:p>
          <a:p>
            <a:pPr algn="ctr" defTabSz="622158">
              <a:lnSpc>
                <a:spcPct val="120000"/>
              </a:lnSpc>
            </a:pPr>
            <a:r>
              <a:rPr lang="en-US" sz="2400" b="1" dirty="0">
                <a:solidFill>
                  <a:srgbClr val="C00000"/>
                </a:solidFill>
                <a:latin typeface="+mn-lt"/>
              </a:rPr>
              <a:t>CAMPANHAS PREVENTIVAS E INTEGRIDADE PRIVADA.</a:t>
            </a:r>
          </a:p>
        </p:txBody>
      </p:sp>
      <p:pic>
        <p:nvPicPr>
          <p:cNvPr id="3074" name="Picture 2" descr="CGU produz infográficos explicativos sobre a Lei Anticorrupção - ETCO">
            <a:extLst>
              <a:ext uri="{FF2B5EF4-FFF2-40B4-BE49-F238E27FC236}">
                <a16:creationId xmlns:a16="http://schemas.microsoft.com/office/drawing/2014/main" id="{749A7B0A-1BBF-848C-C2F6-A22141B2C3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1"/>
          <a:stretch/>
        </p:blipFill>
        <p:spPr bwMode="auto">
          <a:xfrm>
            <a:off x="2254485" y="1734848"/>
            <a:ext cx="4635030" cy="282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EC6B287-118A-9002-751B-B5C22086DE57}"/>
              </a:ext>
            </a:extLst>
          </p:cNvPr>
          <p:cNvSpPr/>
          <p:nvPr/>
        </p:nvSpPr>
        <p:spPr>
          <a:xfrm>
            <a:off x="2243140" y="2572465"/>
            <a:ext cx="2000250" cy="442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LEI 12.846/2013</a:t>
            </a:r>
          </a:p>
        </p:txBody>
      </p:sp>
    </p:spTree>
    <p:extLst>
      <p:ext uri="{BB962C8B-B14F-4D97-AF65-F5344CB8AC3E}">
        <p14:creationId xmlns:p14="http://schemas.microsoft.com/office/powerpoint/2010/main" val="263830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DD39DD6C-3084-34C0-BF3C-2741215A3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475"/>
          <a:stretch/>
        </p:blipFill>
        <p:spPr>
          <a:xfrm>
            <a:off x="267324" y="1017311"/>
            <a:ext cx="8609352" cy="4709596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8E17012-58B2-3B6D-8846-E34A0B22EA90}"/>
              </a:ext>
            </a:extLst>
          </p:cNvPr>
          <p:cNvSpPr/>
          <p:nvPr/>
        </p:nvSpPr>
        <p:spPr>
          <a:xfrm>
            <a:off x="5250305" y="1142337"/>
            <a:ext cx="2169826" cy="1421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CBBC733-1792-E68F-6A9A-3ABFB50ECC88}"/>
              </a:ext>
            </a:extLst>
          </p:cNvPr>
          <p:cNvSpPr/>
          <p:nvPr/>
        </p:nvSpPr>
        <p:spPr>
          <a:xfrm>
            <a:off x="7788536" y="4572000"/>
            <a:ext cx="1280160" cy="1355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95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281421C1-1F87-1B3D-82D2-B80B420B6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029" y="1272338"/>
            <a:ext cx="3762375" cy="46863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C1DA39A5-779C-3148-9020-9F1AA7704FAA}"/>
              </a:ext>
            </a:extLst>
          </p:cNvPr>
          <p:cNvSpPr/>
          <p:nvPr/>
        </p:nvSpPr>
        <p:spPr>
          <a:xfrm>
            <a:off x="4898567" y="3173230"/>
            <a:ext cx="3665096" cy="3822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129126C-858C-C569-A7D8-C5DCE647B712}"/>
              </a:ext>
            </a:extLst>
          </p:cNvPr>
          <p:cNvSpPr/>
          <p:nvPr/>
        </p:nvSpPr>
        <p:spPr>
          <a:xfrm>
            <a:off x="4898567" y="3952640"/>
            <a:ext cx="3665096" cy="3822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DA05276-1AE9-2E7F-2329-86CA66F75297}"/>
              </a:ext>
            </a:extLst>
          </p:cNvPr>
          <p:cNvSpPr/>
          <p:nvPr/>
        </p:nvSpPr>
        <p:spPr>
          <a:xfrm>
            <a:off x="4898567" y="4372286"/>
            <a:ext cx="3665096" cy="3822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A304C9E9-CBF4-E99E-67DA-D72048240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" y="3173230"/>
            <a:ext cx="4508384" cy="218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3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9529DE64-ADBD-6327-7532-BB62B15C35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1478" y="1914057"/>
          <a:ext cx="8787539" cy="451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16ACB750-283A-CEAC-ADBC-812178828E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4228" y="1023072"/>
            <a:ext cx="2275544" cy="7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35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C4E77-9120-9978-C575-B69C36144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nterface gráfica do usuário&#10;&#10;Descrição gerada automaticamente">
            <a:extLst>
              <a:ext uri="{FF2B5EF4-FFF2-40B4-BE49-F238E27FC236}">
                <a16:creationId xmlns:a16="http://schemas.microsoft.com/office/drawing/2014/main" id="{E36F2F03-7BFB-E5FD-19A1-F2E66E7F9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" y="1618733"/>
            <a:ext cx="8996572" cy="3904737"/>
          </a:xfrm>
          <a:prstGeom prst="rect">
            <a:avLst/>
          </a:prstGeom>
        </p:spPr>
      </p:pic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5E012781-1C78-E570-B3C5-330CEBE89195}"/>
              </a:ext>
            </a:extLst>
          </p:cNvPr>
          <p:cNvSpPr/>
          <p:nvPr/>
        </p:nvSpPr>
        <p:spPr>
          <a:xfrm>
            <a:off x="234351" y="3632885"/>
            <a:ext cx="8341237" cy="432486"/>
          </a:xfrm>
          <a:prstGeom prst="rightArrow">
            <a:avLst>
              <a:gd name="adj1" fmla="val 50000"/>
              <a:gd name="adj2" fmla="val 2392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439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Linha do tempo&#10;&#10;O conteúdo gerado por IA pode estar incorreto.">
            <a:extLst>
              <a:ext uri="{FF2B5EF4-FFF2-40B4-BE49-F238E27FC236}">
                <a16:creationId xmlns:a16="http://schemas.microsoft.com/office/drawing/2014/main" id="{704D9665-B224-17CB-EE78-ADBAA380F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51" y="1350440"/>
            <a:ext cx="9061698" cy="4157119"/>
          </a:xfrm>
        </p:spPr>
      </p:pic>
    </p:spTree>
    <p:extLst>
      <p:ext uri="{BB962C8B-B14F-4D97-AF65-F5344CB8AC3E}">
        <p14:creationId xmlns:p14="http://schemas.microsoft.com/office/powerpoint/2010/main" val="2786087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17DFB-B22A-4B34-194F-6098DBB26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78F15F39-8F3B-AACF-C2E6-A6A94523C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0" y="1112165"/>
            <a:ext cx="7772400" cy="54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717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E403A-7952-9858-661F-FED6F010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4147D0D-F923-80BE-4303-2867BFBC9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7" y="1077341"/>
            <a:ext cx="7772400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56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BD8BC-1DD4-7374-4A03-88012B170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">
            <a:extLst>
              <a:ext uri="{FF2B5EF4-FFF2-40B4-BE49-F238E27FC236}">
                <a16:creationId xmlns:a16="http://schemas.microsoft.com/office/drawing/2014/main" id="{4A57ED59-FAC1-06B3-E282-41511FC55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964" y="5867371"/>
            <a:ext cx="3152071" cy="4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3" rIns="68543" bIns="34273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82000"/>
              </a:lnSpc>
              <a:buClr>
                <a:srgbClr val="FFFF00"/>
              </a:buClr>
              <a:buSzPct val="100000"/>
              <a:buFont typeface="Times New Roman" pitchFamily="18" charset="0"/>
              <a:buNone/>
            </a:pPr>
            <a:r>
              <a:rPr lang="pt-BR" altLang="pt-BR" sz="3000" b="1" dirty="0">
                <a:solidFill>
                  <a:srgbClr val="800000"/>
                </a:solidFill>
              </a:rPr>
              <a:t>DUE DILIGENCE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0918232-8162-F7A8-48E0-20EE613AB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20" y="33051"/>
            <a:ext cx="7195193" cy="6860923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DF8E395-76E0-C669-B298-E666BEB39599}"/>
              </a:ext>
            </a:extLst>
          </p:cNvPr>
          <p:cNvCxnSpPr/>
          <p:nvPr/>
        </p:nvCxnSpPr>
        <p:spPr>
          <a:xfrm>
            <a:off x="538244" y="3937215"/>
            <a:ext cx="26304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713F3DD-3B4C-5802-ED23-4BFC08CFDAA0}"/>
              </a:ext>
            </a:extLst>
          </p:cNvPr>
          <p:cNvCxnSpPr/>
          <p:nvPr/>
        </p:nvCxnSpPr>
        <p:spPr>
          <a:xfrm>
            <a:off x="1254744" y="307579"/>
            <a:ext cx="26304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2">
            <a:extLst>
              <a:ext uri="{FF2B5EF4-FFF2-40B4-BE49-F238E27FC236}">
                <a16:creationId xmlns:a16="http://schemas.microsoft.com/office/drawing/2014/main" id="{9926BA75-0E4F-1388-E01B-D5B44C5FB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3358393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Painel correição em dados (2023-2025)</a:t>
            </a:r>
          </a:p>
        </p:txBody>
      </p:sp>
    </p:spTree>
    <p:extLst>
      <p:ext uri="{BB962C8B-B14F-4D97-AF65-F5344CB8AC3E}">
        <p14:creationId xmlns:p14="http://schemas.microsoft.com/office/powerpoint/2010/main" val="18910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BAEB9E0-EA8B-98DE-0875-96641B77215B}"/>
              </a:ext>
            </a:extLst>
          </p:cNvPr>
          <p:cNvSpPr txBox="1"/>
          <p:nvPr/>
        </p:nvSpPr>
        <p:spPr>
          <a:xfrm>
            <a:off x="440675" y="1048587"/>
            <a:ext cx="8460954" cy="5695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é preciso regulamentar?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Fluxo de Tratamento de Denúncias: quem abre o quê?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Análise de Admissibilidade: TAC, PAD, PJ ou Arquivo.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Sigilo: Proteção ao Denunciante e ao Denunciado.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LAI e LGPD: Termo de Confidencialidade.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Processos de PJ: Leis 12.846/2013 e 14.133/2021.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Tomadas de Contas Especiais (</a:t>
            </a:r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TCEs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Tratamento de Alertas e casos com Vítimas (B.O.).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Conflito de Interesses, Brindes, Presentes e Amenidades.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endParaRPr lang="pt-BR" sz="1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+Alterações Legislativas: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Sindicância Sancionatória: Advertência e Suspensão.</a:t>
            </a:r>
          </a:p>
          <a:p>
            <a:pPr marL="457200" indent="-457200">
              <a:lnSpc>
                <a:spcPct val="110000"/>
              </a:lnSpc>
              <a:spcBef>
                <a:spcPts val="68"/>
              </a:spcBef>
              <a:spcAft>
                <a:spcPts val="68"/>
              </a:spcAft>
              <a:buFontTx/>
              <a:buChar char="-"/>
              <a:defRPr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Termo de Ajustamento de Conduta.</a:t>
            </a:r>
          </a:p>
        </p:txBody>
      </p:sp>
    </p:spTree>
    <p:extLst>
      <p:ext uri="{BB962C8B-B14F-4D97-AF65-F5344CB8AC3E}">
        <p14:creationId xmlns:p14="http://schemas.microsoft.com/office/powerpoint/2010/main" val="267474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C4AB5-941E-37E0-BEFA-4B63F8545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D876D8A-93C4-4169-3E09-A3E58D8CA4F4}"/>
              </a:ext>
            </a:extLst>
          </p:cNvPr>
          <p:cNvSpPr txBox="1"/>
          <p:nvPr/>
        </p:nvSpPr>
        <p:spPr>
          <a:xfrm>
            <a:off x="440675" y="1048587"/>
            <a:ext cx="8460954" cy="71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8"/>
              </a:spcBef>
              <a:spcAft>
                <a:spcPts val="68"/>
              </a:spcAft>
              <a:defRPr/>
            </a:pPr>
            <a:r>
              <a:rPr lang="pt-B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regulamentar antes do PAR?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3A9A367-7D82-E65A-171A-DECF08ED9E90}"/>
              </a:ext>
            </a:extLst>
          </p:cNvPr>
          <p:cNvGraphicFramePr/>
          <p:nvPr/>
        </p:nvGraphicFramePr>
        <p:xfrm>
          <a:off x="1524000" y="19549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1464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C09445DB-D62F-32D2-2D62-E77CBCA37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79" t="28005" r="35621" b="25193"/>
          <a:stretch>
            <a:fillRect/>
          </a:stretch>
        </p:blipFill>
        <p:spPr>
          <a:xfrm>
            <a:off x="6963910" y="2569409"/>
            <a:ext cx="1970521" cy="1719182"/>
          </a:xfrm>
          <a:prstGeom prst="rect">
            <a:avLst/>
          </a:prstGeom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9EF08FC-35A1-353A-84F5-681C6467B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346" y="1238190"/>
            <a:ext cx="5915025" cy="745629"/>
          </a:xfrm>
        </p:spPr>
        <p:txBody>
          <a:bodyPr vert="horz" lIns="51435" tIns="25718" rIns="51435" bIns="25718" rtlCol="0" anchor="t">
            <a:normAutofit/>
          </a:bodyPr>
          <a:lstStyle/>
          <a:p>
            <a:r>
              <a:rPr lang="pt-BR" sz="3000" b="1" dirty="0">
                <a:ea typeface="Calibri Light"/>
                <a:cs typeface="Calibri Light"/>
              </a:rPr>
              <a:t>Outros órgãos que tratam do tema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091710-2D45-8602-DBD1-65C9AB98B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488" y="1983819"/>
            <a:ext cx="6202041" cy="3429903"/>
          </a:xfrm>
        </p:spPr>
        <p:txBody>
          <a:bodyPr vert="horz" lIns="51435" tIns="25718" rIns="51435" bIns="25718" rtlCol="0" anchor="t">
            <a:normAutofit/>
          </a:bodyPr>
          <a:lstStyle/>
          <a:p>
            <a:pPr algn="just"/>
            <a:r>
              <a:rPr lang="pt-BR" sz="2000" dirty="0">
                <a:ea typeface="Calibri"/>
                <a:cs typeface="Calibri"/>
              </a:rPr>
              <a:t>Conselho Nacional do Ministério Público: </a:t>
            </a:r>
          </a:p>
          <a:p>
            <a:pPr lvl="1" algn="just"/>
            <a:r>
              <a:rPr lang="pt-BR" sz="1600" dirty="0">
                <a:ea typeface="+mn-lt"/>
                <a:cs typeface="+mn-lt"/>
              </a:rPr>
              <a:t>RESOLUÇÃO Nº 305, DE 11 DE FEVEREIRO DE 2025</a:t>
            </a:r>
          </a:p>
          <a:p>
            <a:pPr algn="just"/>
            <a:endParaRPr lang="pt-BR" sz="2000" dirty="0">
              <a:latin typeface="Calibri"/>
              <a:ea typeface="Calibri Light"/>
              <a:cs typeface="Calibri Light"/>
            </a:endParaRPr>
          </a:p>
          <a:p>
            <a:pPr algn="just"/>
            <a:r>
              <a:rPr lang="pt-BR" sz="2000" dirty="0">
                <a:latin typeface="Calibri"/>
                <a:ea typeface="Calibri Light"/>
                <a:cs typeface="Calibri Light"/>
              </a:rPr>
              <a:t>Associação dos Tribunais de Contas (ATRICON): </a:t>
            </a:r>
          </a:p>
          <a:p>
            <a:pPr lvl="1" algn="just"/>
            <a:r>
              <a:rPr lang="pt-BR" sz="1600" dirty="0">
                <a:latin typeface="Calibri"/>
                <a:ea typeface="Calibri Light"/>
                <a:cs typeface="Calibri Light"/>
              </a:rPr>
              <a:t>Programa Nacional de Prevenção à Corrupção – PNPC </a:t>
            </a:r>
          </a:p>
          <a:p>
            <a:pPr algn="just"/>
            <a:endParaRPr lang="pt-BR" sz="2000" dirty="0">
              <a:latin typeface="Calibri"/>
              <a:ea typeface="Calibri"/>
              <a:cs typeface="Calibri"/>
            </a:endParaRPr>
          </a:p>
          <a:p>
            <a:pPr algn="just"/>
            <a:r>
              <a:rPr lang="pt-BR" sz="2000" dirty="0">
                <a:latin typeface="Calibri"/>
                <a:ea typeface="Calibri"/>
                <a:cs typeface="Calibri"/>
              </a:rPr>
              <a:t>Conselho Nacional de Controle Interno (CONACI): </a:t>
            </a:r>
          </a:p>
          <a:p>
            <a:pPr lvl="1" algn="just"/>
            <a:r>
              <a:rPr lang="pt-BR" sz="1600" dirty="0">
                <a:latin typeface="Calibri"/>
                <a:ea typeface="Calibri"/>
                <a:cs typeface="Calibri"/>
              </a:rPr>
              <a:t>Grupos de Trabalho</a:t>
            </a:r>
          </a:p>
          <a:p>
            <a:pPr lvl="1" algn="just"/>
            <a:r>
              <a:rPr lang="pt-BR" sz="1600" dirty="0">
                <a:latin typeface="Calibri"/>
                <a:ea typeface="Calibri Light"/>
                <a:cs typeface="Calibri"/>
              </a:rPr>
              <a:t>Modelos de Maturidade</a:t>
            </a:r>
            <a:endParaRPr lang="pt-BR" sz="1600" dirty="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8849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5E4B6-68A1-9AB8-4FDC-3ECE69D64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A4821FAB-0BC8-1A31-032F-766969795DA5}"/>
              </a:ext>
            </a:extLst>
          </p:cNvPr>
          <p:cNvSpPr txBox="1"/>
          <p:nvPr/>
        </p:nvSpPr>
        <p:spPr>
          <a:xfrm>
            <a:off x="-720" y="538641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1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Rodrigo De Bona</a:t>
            </a:r>
          </a:p>
          <a:p>
            <a:pPr algn="ctr"/>
            <a:r>
              <a:rPr lang="pt-BR" altLang="pt-BR" sz="12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  <a:hlinkClick r:id="rId2"/>
              </a:rPr>
              <a:t>rodrigo.silva@cgu.gov.br</a:t>
            </a:r>
            <a:br>
              <a:rPr lang="pt-BR" altLang="pt-BR" sz="12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</a:br>
            <a:endParaRPr lang="es-ES_tradnl" sz="9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6C6DB672-7205-9595-8076-9EB32408F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356" y="1743650"/>
            <a:ext cx="6021287" cy="140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42" tIns="34270" rIns="68542" bIns="34270" anchor="ctr" anchorCtr="1"/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>
              <a:buSzPct val="45000"/>
            </a:pPr>
            <a:r>
              <a:rPr lang="en-GB" altLang="en-US" sz="2100" dirty="0">
                <a:solidFill>
                  <a:srgbClr val="000000"/>
                </a:solidFill>
                <a:cs typeface="Arial" pitchFamily="34" charset="0"/>
              </a:rPr>
              <a:t>“</a:t>
            </a:r>
            <a:r>
              <a:rPr lang="pt-BR" altLang="ja-JP" sz="2100" dirty="0">
                <a:solidFill>
                  <a:srgbClr val="000000"/>
                </a:solidFill>
                <a:cs typeface="Arial" pitchFamily="34" charset="0"/>
              </a:rPr>
              <a:t>Pense globalmente. Aja localmente.</a:t>
            </a:r>
            <a:r>
              <a:rPr lang="en-GB" altLang="en-US" sz="2100" dirty="0">
                <a:solidFill>
                  <a:srgbClr val="000000"/>
                </a:solidFill>
                <a:cs typeface="Arial" pitchFamily="34" charset="0"/>
              </a:rPr>
              <a:t>”</a:t>
            </a:r>
            <a:endParaRPr lang="en-GB" altLang="pt-BR" sz="21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982C9D16-A328-4F97-34AF-515C332E8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499" y="2636379"/>
            <a:ext cx="4941000" cy="38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42" tIns="34270" rIns="68542" bIns="34270" anchor="ctr" anchorCtr="1">
            <a:spAutoFit/>
          </a:bodyPr>
          <a:lstStyle>
            <a:lvl1pPr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>
              <a:buSzPct val="45000"/>
            </a:pPr>
            <a:r>
              <a:rPr lang="pt-BR" altLang="pt-BR" sz="1200" dirty="0">
                <a:solidFill>
                  <a:srgbClr val="000000"/>
                </a:solidFill>
                <a:cs typeface="Times New Roman" pitchFamily="18" charset="0"/>
              </a:rPr>
              <a:t>René Jules </a:t>
            </a:r>
            <a:r>
              <a:rPr lang="pt-BR" altLang="pt-BR" sz="1200" dirty="0" err="1">
                <a:solidFill>
                  <a:srgbClr val="000000"/>
                </a:solidFill>
                <a:cs typeface="Times New Roman" pitchFamily="18" charset="0"/>
              </a:rPr>
              <a:t>Dubos</a:t>
            </a:r>
            <a:endParaRPr lang="pt-BR" altLang="pt-BR" sz="1200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 eaLnBrk="1">
              <a:buSzPct val="45000"/>
            </a:pPr>
            <a:r>
              <a:rPr lang="pt-BR" altLang="pt-BR" sz="825" dirty="0">
                <a:solidFill>
                  <a:srgbClr val="000000"/>
                </a:solidFill>
                <a:cs typeface="Times New Roman" pitchFamily="18" charset="0"/>
              </a:rPr>
              <a:t>(Escritor, biólogo e ambientalista francês)</a:t>
            </a:r>
          </a:p>
        </p:txBody>
      </p:sp>
      <p:sp>
        <p:nvSpPr>
          <p:cNvPr id="18" name="Retângulo 1">
            <a:extLst>
              <a:ext uri="{FF2B5EF4-FFF2-40B4-BE49-F238E27FC236}">
                <a16:creationId xmlns:a16="http://schemas.microsoft.com/office/drawing/2014/main" id="{A6A2ED0E-4121-FDEF-DF72-A8FC321CC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965" y="3909941"/>
            <a:ext cx="2382630" cy="4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3" rIns="68543" bIns="34273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82000"/>
              </a:lnSpc>
              <a:buClr>
                <a:srgbClr val="FFFF00"/>
              </a:buClr>
              <a:buSzPct val="100000"/>
              <a:buFont typeface="Times New Roman" pitchFamily="18" charset="0"/>
              <a:buNone/>
            </a:pPr>
            <a:r>
              <a:rPr lang="pt-BR" altLang="pt-BR" sz="3000" b="1" dirty="0">
                <a:solidFill>
                  <a:srgbClr val="800000"/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375386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9445-4028-906E-EDEE-C2E7CE5DB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FD599-606B-444F-6481-11A09E6D6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0906"/>
            <a:ext cx="7886700" cy="1325563"/>
          </a:xfrm>
        </p:spPr>
        <p:txBody>
          <a:bodyPr/>
          <a:lstStyle/>
          <a:p>
            <a:pPr algn="ctr"/>
            <a:r>
              <a:rPr lang="pt-BR" b="1" dirty="0"/>
              <a:t>Estrutura de cada Processo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8F79780-A312-2978-B909-CB3D277E7C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937364"/>
              </p:ext>
            </p:extLst>
          </p:nvPr>
        </p:nvGraphicFramePr>
        <p:xfrm>
          <a:off x="628650" y="2226468"/>
          <a:ext cx="7886700" cy="3550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79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B1E74DD-A659-E636-4FB3-0BFEEC045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063" b="42124"/>
          <a:stretch/>
        </p:blipFill>
        <p:spPr>
          <a:xfrm>
            <a:off x="294981" y="2401854"/>
            <a:ext cx="8554037" cy="4456146"/>
          </a:xfrm>
        </p:spPr>
      </p:pic>
      <p:pic>
        <p:nvPicPr>
          <p:cNvPr id="6" name="Espaço Reservado para Conteúdo 4">
            <a:extLst>
              <a:ext uri="{FF2B5EF4-FFF2-40B4-BE49-F238E27FC236}">
                <a16:creationId xmlns:a16="http://schemas.microsoft.com/office/drawing/2014/main" id="{04E576E4-42F2-26E6-7C93-433F39EB9E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813"/>
          <a:stretch/>
        </p:blipFill>
        <p:spPr>
          <a:xfrm>
            <a:off x="665969" y="134915"/>
            <a:ext cx="7812062" cy="234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0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C6FDF-CB7B-94CD-2EBF-5211C98C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ADBC7C8F-CE46-2037-B662-092BB05A3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57251"/>
            <a:ext cx="9144000" cy="3246314"/>
          </a:xfrm>
        </p:spPr>
      </p:pic>
      <p:pic>
        <p:nvPicPr>
          <p:cNvPr id="7" name="Imagem 6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4B7EC460-7911-BA82-E78C-CA6A0F1EB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0" y="3669901"/>
            <a:ext cx="5829300" cy="233084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F9705CF-764A-399C-1011-F2DBC934813A}"/>
              </a:ext>
            </a:extLst>
          </p:cNvPr>
          <p:cNvSpPr/>
          <p:nvPr/>
        </p:nvSpPr>
        <p:spPr>
          <a:xfrm>
            <a:off x="470703" y="1981653"/>
            <a:ext cx="7451470" cy="3581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C723E19-E23D-F4EB-F2B3-9FEABF7B40CF}"/>
              </a:ext>
            </a:extLst>
          </p:cNvPr>
          <p:cNvSpPr/>
          <p:nvPr/>
        </p:nvSpPr>
        <p:spPr>
          <a:xfrm>
            <a:off x="7471725" y="5654402"/>
            <a:ext cx="995490" cy="3581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84640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FEBC8-FF62-E92E-3A93-E0CCA6B9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6F036A73-A8DC-02C0-8A7D-08F25399B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857250"/>
            <a:ext cx="7886700" cy="2450237"/>
          </a:xfrm>
        </p:spPr>
      </p:pic>
      <p:pic>
        <p:nvPicPr>
          <p:cNvPr id="7" name="Imagem 6" descr="Tabela&#10;&#10;O conteúdo gerado por IA pode estar incorreto.">
            <a:extLst>
              <a:ext uri="{FF2B5EF4-FFF2-40B4-BE49-F238E27FC236}">
                <a16:creationId xmlns:a16="http://schemas.microsoft.com/office/drawing/2014/main" id="{29096799-03EC-E1AF-E1A1-C9D6719F4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459" y="2642695"/>
            <a:ext cx="3774807" cy="335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75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D2977DE6-F361-39C8-FE17-F7B5915F0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148" y="986519"/>
            <a:ext cx="7016506" cy="4358879"/>
          </a:xfr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D30E341-919C-4309-8304-BB4D957B9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986" y="3916360"/>
            <a:ext cx="6467866" cy="285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15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E6BFB-CD6F-F54F-E2E9-292F1BF8C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Gráfico&#10;&#10;Descrição gerada automaticamente com confiança baixa">
            <a:extLst>
              <a:ext uri="{FF2B5EF4-FFF2-40B4-BE49-F238E27FC236}">
                <a16:creationId xmlns:a16="http://schemas.microsoft.com/office/drawing/2014/main" id="{9A23D681-3DC7-EF61-93F0-4D34185EC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3" y="4600879"/>
            <a:ext cx="7904493" cy="2047894"/>
          </a:xfrm>
          <a:prstGeom prst="rect">
            <a:avLst/>
          </a:prstGeom>
        </p:spPr>
      </p:pic>
      <p:pic>
        <p:nvPicPr>
          <p:cNvPr id="16" name="Imagem 15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45410BF6-CBC6-F8B1-B47C-03869E4DF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210" y="1804743"/>
            <a:ext cx="2730500" cy="2679700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F4618477-AD3C-CE52-62B1-ECCB0E68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20" y="13430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  <a:latin typeface="Tahoma" pitchFamily="34" charset="0"/>
              </a:rPr>
              <a:t>APURAÇÕES CONCLUÍDAS (jun23 - 7nov24)</a:t>
            </a:r>
          </a:p>
        </p:txBody>
      </p:sp>
    </p:spTree>
    <p:extLst>
      <p:ext uri="{BB962C8B-B14F-4D97-AF65-F5344CB8AC3E}">
        <p14:creationId xmlns:p14="http://schemas.microsoft.com/office/powerpoint/2010/main" val="17387505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AD51C-0400-0D5A-2939-F5877197E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Gráfico&#10;&#10;Descrição gerada automaticamente com confiança baixa">
            <a:extLst>
              <a:ext uri="{FF2B5EF4-FFF2-40B4-BE49-F238E27FC236}">
                <a16:creationId xmlns:a16="http://schemas.microsoft.com/office/drawing/2014/main" id="{E6C513C9-0FC7-3F7E-75E6-0C32C0E05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915" y="1952175"/>
            <a:ext cx="5967591" cy="1546082"/>
          </a:xfrm>
          <a:prstGeom prst="rect">
            <a:avLst/>
          </a:prstGeom>
        </p:spPr>
      </p:pic>
      <p:pic>
        <p:nvPicPr>
          <p:cNvPr id="12" name="Imagem 11" descr="Gráfico, Gráfico de barras&#10;&#10;Descrição gerada automaticamente">
            <a:extLst>
              <a:ext uri="{FF2B5EF4-FFF2-40B4-BE49-F238E27FC236}">
                <a16:creationId xmlns:a16="http://schemas.microsoft.com/office/drawing/2014/main" id="{B4B66F39-93BD-8BB4-8AD9-314515BAB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321" y="2007586"/>
            <a:ext cx="9389775" cy="4817363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4DB26EEB-6FBB-126F-A2E3-A248B5CE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20" y="13430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  <a:latin typeface="Tahoma" pitchFamily="34" charset="0"/>
              </a:rPr>
              <a:t>APURAÇÕES CONCLUÍDAS (jun23 - 7nov24)</a:t>
            </a:r>
          </a:p>
        </p:txBody>
      </p:sp>
    </p:spTree>
    <p:extLst>
      <p:ext uri="{BB962C8B-B14F-4D97-AF65-F5344CB8AC3E}">
        <p14:creationId xmlns:p14="http://schemas.microsoft.com/office/powerpoint/2010/main" val="13844490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3DA0B-8B84-03CB-696D-0911DC71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01741BE-6039-DC8F-76CA-B2FA82CC9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0" y="986605"/>
            <a:ext cx="7772400" cy="559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357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27A53-0F2A-4A3A-3D6B-85091998E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>
            <a:extLst>
              <a:ext uri="{FF2B5EF4-FFF2-40B4-BE49-F238E27FC236}">
                <a16:creationId xmlns:a16="http://schemas.microsoft.com/office/drawing/2014/main" id="{871833F5-1509-3638-62CA-B20A5AEF3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20840"/>
            <a:ext cx="91440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ALGUNS CASOS...</a:t>
            </a:r>
          </a:p>
          <a:p>
            <a:pPr algn="ctr"/>
            <a:endParaRPr lang="pt-BR" altLang="pt-BR" sz="2400" b="1" dirty="0">
              <a:solidFill>
                <a:srgbClr val="7030A0"/>
              </a:solidFill>
              <a:latin typeface="Tahoma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Diploma falso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Morando no serviço 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Assédio em Escolas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Drogas e agressão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Carro com bebidas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Propina de Fiscais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Máfia dos ambulantes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Funerárias </a:t>
            </a:r>
          </a:p>
          <a:p>
            <a:pPr marL="342900" indent="-342900" algn="ctr">
              <a:buFontTx/>
              <a:buChar char="-"/>
            </a:pPr>
            <a:r>
              <a:rPr lang="pt-BR" altLang="pt-BR" sz="2400" b="1" dirty="0">
                <a:solidFill>
                  <a:srgbClr val="7030A0"/>
                </a:solidFill>
                <a:latin typeface="Tahoma" pitchFamily="34" charset="0"/>
              </a:rPr>
              <a:t>Ongs</a:t>
            </a:r>
          </a:p>
        </p:txBody>
      </p:sp>
    </p:spTree>
    <p:extLst>
      <p:ext uri="{BB962C8B-B14F-4D97-AF65-F5344CB8AC3E}">
        <p14:creationId xmlns:p14="http://schemas.microsoft.com/office/powerpoint/2010/main" val="2236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D65C833-2378-5484-D1FD-8F355151A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239" y="885677"/>
            <a:ext cx="7938820" cy="5179109"/>
          </a:xfrm>
        </p:spPr>
        <p:txBody>
          <a:bodyPr>
            <a:no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</a:pPr>
            <a:r>
              <a:rPr lang="es-ES_tradnl" b="1" u="sng" dirty="0">
                <a:solidFill>
                  <a:srgbClr val="0070C0"/>
                </a:solidFill>
                <a:ea typeface="+mj-ea"/>
                <a:cs typeface="+mj-cs"/>
              </a:rPr>
              <a:t>DICAS FINAIS:</a:t>
            </a:r>
          </a:p>
          <a:p>
            <a:pPr marL="342900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sz="2000" b="1" dirty="0" err="1">
                <a:solidFill>
                  <a:srgbClr val="0070C0"/>
                </a:solidFill>
                <a:ea typeface="+mj-ea"/>
                <a:cs typeface="+mj-cs"/>
              </a:rPr>
              <a:t>Regulamentar</a:t>
            </a:r>
            <a:r>
              <a:rPr lang="es-ES_tradnl" sz="2000" b="1" dirty="0">
                <a:solidFill>
                  <a:srgbClr val="0070C0"/>
                </a:solidFill>
                <a:ea typeface="+mj-ea"/>
                <a:cs typeface="+mj-cs"/>
              </a:rPr>
              <a:t> – </a:t>
            </a:r>
            <a:r>
              <a:rPr lang="es-ES_tradnl" sz="2000" b="1" dirty="0" err="1">
                <a:solidFill>
                  <a:srgbClr val="0070C0"/>
                </a:solidFill>
                <a:ea typeface="+mj-ea"/>
                <a:cs typeface="+mj-cs"/>
              </a:rPr>
              <a:t>Qualificar</a:t>
            </a:r>
            <a:r>
              <a:rPr lang="es-ES_tradnl" sz="2000" b="1" dirty="0">
                <a:solidFill>
                  <a:srgbClr val="0070C0"/>
                </a:solidFill>
                <a:ea typeface="+mj-ea"/>
                <a:cs typeface="+mj-cs"/>
              </a:rPr>
              <a:t> – Articular – Medir</a:t>
            </a: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 err="1">
                <a:solidFill>
                  <a:srgbClr val="C00000"/>
                </a:solidFill>
                <a:ea typeface="+mj-ea"/>
                <a:cs typeface="+mj-cs"/>
              </a:rPr>
              <a:t>Regulamentar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normativos de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avanço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 e difícil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retrocesso</a:t>
            </a:r>
            <a:endParaRPr lang="es-ES_tradnl" b="1" dirty="0">
              <a:solidFill>
                <a:srgbClr val="0070C0"/>
              </a:solidFill>
              <a:ea typeface="+mj-ea"/>
              <a:cs typeface="+mj-cs"/>
            </a:endParaRP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 err="1">
                <a:solidFill>
                  <a:srgbClr val="C00000"/>
                </a:solidFill>
              </a:rPr>
              <a:t>Integridade</a:t>
            </a:r>
            <a:r>
              <a:rPr lang="es-ES_tradnl" b="1" dirty="0">
                <a:solidFill>
                  <a:srgbClr val="C00000"/>
                </a:solidFill>
              </a:rPr>
              <a:t> e Compliance</a:t>
            </a:r>
            <a:r>
              <a:rPr lang="es-ES_tradnl" b="1" dirty="0">
                <a:solidFill>
                  <a:srgbClr val="0070C0"/>
                </a:solidFill>
              </a:rPr>
              <a:t>: </a:t>
            </a:r>
            <a:r>
              <a:rPr lang="es-ES_tradnl" b="1" dirty="0" err="1">
                <a:solidFill>
                  <a:srgbClr val="0070C0"/>
                </a:solidFill>
              </a:rPr>
              <a:t>linguagem</a:t>
            </a:r>
            <a:r>
              <a:rPr lang="es-ES_tradnl" b="1" dirty="0">
                <a:solidFill>
                  <a:srgbClr val="0070C0"/>
                </a:solidFill>
              </a:rPr>
              <a:t> </a:t>
            </a:r>
            <a:r>
              <a:rPr lang="es-ES_tradnl" b="1" dirty="0" err="1">
                <a:solidFill>
                  <a:srgbClr val="0070C0"/>
                </a:solidFill>
              </a:rPr>
              <a:t>com</a:t>
            </a:r>
            <a:r>
              <a:rPr lang="es-ES_tradnl" b="1" dirty="0">
                <a:solidFill>
                  <a:srgbClr val="0070C0"/>
                </a:solidFill>
              </a:rPr>
              <a:t> </a:t>
            </a:r>
            <a:r>
              <a:rPr lang="es-ES_tradnl" b="1" dirty="0" err="1">
                <a:solidFill>
                  <a:srgbClr val="0070C0"/>
                </a:solidFill>
              </a:rPr>
              <a:t>aceitação</a:t>
            </a:r>
            <a:endParaRPr lang="es-ES_tradnl" b="1" dirty="0">
              <a:solidFill>
                <a:srgbClr val="0070C0"/>
              </a:solidFill>
            </a:endParaRP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rgbClr val="C00000"/>
                </a:solidFill>
              </a:rPr>
              <a:t>Macrofunções integradas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Sistema de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Integridade</a:t>
            </a:r>
            <a:endParaRPr lang="es-ES_tradnl" b="1" dirty="0">
              <a:solidFill>
                <a:srgbClr val="0070C0"/>
              </a:solidFill>
              <a:ea typeface="+mj-ea"/>
              <a:cs typeface="+mj-cs"/>
            </a:endParaRP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ES_tradnl" b="1" dirty="0">
              <a:solidFill>
                <a:srgbClr val="0070C0"/>
              </a:solidFill>
              <a:ea typeface="+mj-ea"/>
              <a:cs typeface="+mj-cs"/>
            </a:endParaRP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ES_tradnl" b="1" dirty="0">
              <a:solidFill>
                <a:srgbClr val="0070C0"/>
              </a:solidFill>
              <a:ea typeface="+mj-ea"/>
              <a:cs typeface="+mj-cs"/>
            </a:endParaRP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ES_tradnl" sz="1400" b="1" dirty="0">
              <a:solidFill>
                <a:srgbClr val="0070C0"/>
              </a:solidFill>
              <a:ea typeface="+mj-ea"/>
              <a:cs typeface="+mj-cs"/>
            </a:endParaRP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 err="1">
                <a:solidFill>
                  <a:srgbClr val="C00000"/>
                </a:solidFill>
                <a:ea typeface="+mj-ea"/>
                <a:cs typeface="+mj-cs"/>
              </a:rPr>
              <a:t>Qualificar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treinamentos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 em todas as pastas</a:t>
            </a: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rgbClr val="C00000"/>
                </a:solidFill>
                <a:ea typeface="+mj-ea"/>
                <a:cs typeface="+mj-cs"/>
              </a:rPr>
              <a:t>Articular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Rede interna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com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 120 integrantes (SCI, SisOuv,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Siscor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)</a:t>
            </a: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rgbClr val="C00000"/>
                </a:solidFill>
                <a:ea typeface="+mj-ea"/>
                <a:cs typeface="+mj-cs"/>
              </a:rPr>
              <a:t>Articular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Rede de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Parceiros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CGE, CGM-SP, CGU, PCSC…</a:t>
            </a:r>
          </a:p>
          <a:p>
            <a:pPr marL="685800" lvl="1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rgbClr val="C00000"/>
                </a:solidFill>
                <a:ea typeface="+mj-ea"/>
                <a:cs typeface="+mj-cs"/>
              </a:rPr>
              <a:t>Medir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: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paineis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 BI e </a:t>
            </a:r>
            <a:r>
              <a:rPr lang="es-ES_tradnl" b="1" dirty="0" err="1">
                <a:solidFill>
                  <a:srgbClr val="0070C0"/>
                </a:solidFill>
                <a:ea typeface="+mj-ea"/>
                <a:cs typeface="+mj-cs"/>
              </a:rPr>
              <a:t>formalização</a:t>
            </a:r>
            <a:r>
              <a:rPr lang="es-ES_tradnl" b="1" dirty="0">
                <a:solidFill>
                  <a:srgbClr val="0070C0"/>
                </a:solidFill>
                <a:ea typeface="+mj-ea"/>
                <a:cs typeface="+mj-cs"/>
              </a:rPr>
              <a:t> de demandas</a:t>
            </a:r>
          </a:p>
          <a:p>
            <a:pPr marL="342900" indent="-342900" algn="l"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ES_tradnl" sz="2000" b="1" dirty="0">
              <a:ea typeface="+mj-ea"/>
              <a:cs typeface="+mj-cs"/>
            </a:endParaRP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3C7176EC-61F5-AEE8-EA2C-515DCA752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926" y="3429000"/>
            <a:ext cx="3075517" cy="1355775"/>
          </a:xfrm>
          <a:prstGeom prst="rect">
            <a:avLst/>
          </a:prstGeom>
        </p:spPr>
      </p:pic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02A07445-4836-4181-4921-789DCCBFA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336" y="3395949"/>
            <a:ext cx="1557925" cy="151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339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14738935-A1CE-33B8-71C8-0C9B35DD279A}"/>
              </a:ext>
            </a:extLst>
          </p:cNvPr>
          <p:cNvSpPr txBox="1"/>
          <p:nvPr/>
        </p:nvSpPr>
        <p:spPr>
          <a:xfrm>
            <a:off x="-720" y="538641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1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Rodrigo De Bona</a:t>
            </a:r>
          </a:p>
          <a:p>
            <a:pPr algn="ctr"/>
            <a:r>
              <a:rPr lang="pt-BR" altLang="pt-BR" sz="12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  <a:hlinkClick r:id="rId2"/>
              </a:rPr>
              <a:t>rodrigo.silva@cgu.gov.br</a:t>
            </a:r>
            <a:br>
              <a:rPr lang="pt-BR" altLang="pt-BR" sz="1200" b="1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</a:br>
            <a:endParaRPr lang="es-ES_tradnl" sz="900" dirty="0"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CCCCDE58-2CD4-001A-6E07-1E044A817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356" y="1743650"/>
            <a:ext cx="6021287" cy="140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42" tIns="34270" rIns="68542" bIns="34270" anchor="ctr" anchorCtr="1"/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>
              <a:buSzPct val="45000"/>
            </a:pPr>
            <a:r>
              <a:rPr lang="en-GB" altLang="en-US" sz="2100" dirty="0">
                <a:solidFill>
                  <a:srgbClr val="000000"/>
                </a:solidFill>
                <a:cs typeface="Arial" pitchFamily="34" charset="0"/>
              </a:rPr>
              <a:t>“</a:t>
            </a:r>
            <a:r>
              <a:rPr lang="pt-BR" altLang="ja-JP" sz="2100" dirty="0">
                <a:solidFill>
                  <a:srgbClr val="000000"/>
                </a:solidFill>
                <a:cs typeface="Arial" pitchFamily="34" charset="0"/>
              </a:rPr>
              <a:t>Pense globalmente. Aja localmente.</a:t>
            </a:r>
            <a:r>
              <a:rPr lang="en-GB" altLang="en-US" sz="2100" dirty="0">
                <a:solidFill>
                  <a:srgbClr val="000000"/>
                </a:solidFill>
                <a:cs typeface="Arial" pitchFamily="34" charset="0"/>
              </a:rPr>
              <a:t>”</a:t>
            </a:r>
            <a:endParaRPr lang="en-GB" altLang="pt-BR" sz="21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78596D07-2C4C-966B-4D5B-9BCC63FCC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499" y="2636379"/>
            <a:ext cx="4941000" cy="38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42" tIns="34270" rIns="68542" bIns="34270" anchor="ctr" anchorCtr="1">
            <a:spAutoFit/>
          </a:bodyPr>
          <a:lstStyle>
            <a:lvl1pPr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0375" algn="l"/>
                <a:tab pos="8529638" algn="l"/>
                <a:tab pos="8978900" algn="l"/>
                <a:tab pos="9405938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>
              <a:buSzPct val="45000"/>
            </a:pPr>
            <a:r>
              <a:rPr lang="pt-BR" altLang="pt-BR" sz="1200" dirty="0">
                <a:solidFill>
                  <a:srgbClr val="000000"/>
                </a:solidFill>
                <a:cs typeface="Times New Roman" pitchFamily="18" charset="0"/>
              </a:rPr>
              <a:t>René Jules </a:t>
            </a:r>
            <a:r>
              <a:rPr lang="pt-BR" altLang="pt-BR" sz="1200" dirty="0" err="1">
                <a:solidFill>
                  <a:srgbClr val="000000"/>
                </a:solidFill>
                <a:cs typeface="Times New Roman" pitchFamily="18" charset="0"/>
              </a:rPr>
              <a:t>Dubos</a:t>
            </a:r>
            <a:endParaRPr lang="pt-BR" altLang="pt-BR" sz="1200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 eaLnBrk="1">
              <a:buSzPct val="45000"/>
            </a:pPr>
            <a:r>
              <a:rPr lang="pt-BR" altLang="pt-BR" sz="825" dirty="0">
                <a:solidFill>
                  <a:srgbClr val="000000"/>
                </a:solidFill>
                <a:cs typeface="Times New Roman" pitchFamily="18" charset="0"/>
              </a:rPr>
              <a:t>(Escritor, biólogo e ambientalista francês)</a:t>
            </a:r>
          </a:p>
        </p:txBody>
      </p:sp>
      <p:sp>
        <p:nvSpPr>
          <p:cNvPr id="18" name="Retângulo 1">
            <a:extLst>
              <a:ext uri="{FF2B5EF4-FFF2-40B4-BE49-F238E27FC236}">
                <a16:creationId xmlns:a16="http://schemas.microsoft.com/office/drawing/2014/main" id="{56CC2A79-DE5E-D4A2-6789-2F3260B9E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965" y="3909941"/>
            <a:ext cx="2382630" cy="4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3" rIns="68543" bIns="34273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82000"/>
              </a:lnSpc>
              <a:buClr>
                <a:srgbClr val="FFFF00"/>
              </a:buClr>
              <a:buSzPct val="100000"/>
              <a:buFont typeface="Times New Roman" pitchFamily="18" charset="0"/>
              <a:buNone/>
            </a:pPr>
            <a:r>
              <a:rPr lang="pt-BR" altLang="pt-BR" sz="3000" b="1" dirty="0">
                <a:solidFill>
                  <a:srgbClr val="800000"/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461433957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delo 4x3 1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9D7D6179705649A4912346C37F2B20" ma:contentTypeVersion="19" ma:contentTypeDescription="Crie um novo documento." ma:contentTypeScope="" ma:versionID="cfddfe024194a16634be24f141eacdc0">
  <xsd:schema xmlns:xsd="http://www.w3.org/2001/XMLSchema" xmlns:xs="http://www.w3.org/2001/XMLSchema" xmlns:p="http://schemas.microsoft.com/office/2006/metadata/properties" xmlns:ns2="c3e069f3-b037-47b6-a197-88f315e4a413" xmlns:ns3="02df3a6c-4c41-4974-9a1e-bfdfb23dbfe3" targetNamespace="http://schemas.microsoft.com/office/2006/metadata/properties" ma:root="true" ma:fieldsID="6cb25544b7c03ab5fb2870dced372213" ns2:_="" ns3:_="">
    <xsd:import namespace="c3e069f3-b037-47b6-a197-88f315e4a413"/>
    <xsd:import namespace="02df3a6c-4c41-4974-9a1e-bfdfb23dbf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e069f3-b037-47b6-a197-88f315e4a4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03e2c201-8e1b-4cc8-b6fe-00f629cdb7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f3a6c-4c41-4974-9a1e-bfdfb23dbfe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fcd2d6e-b486-4fbd-b126-82f9aaae6be7}" ma:internalName="TaxCatchAll" ma:showField="CatchAllData" ma:web="02df3a6c-4c41-4974-9a1e-bfdfb23dbf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df3a6c-4c41-4974-9a1e-bfdfb23dbfe3" xsi:nil="true"/>
    <lcf76f155ced4ddcb4097134ff3c332f xmlns="c3e069f3-b037-47b6-a197-88f315e4a41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977495-CC1F-4F27-A67E-CC4619F234FC}"/>
</file>

<file path=customXml/itemProps2.xml><?xml version="1.0" encoding="utf-8"?>
<ds:datastoreItem xmlns:ds="http://schemas.openxmlformats.org/officeDocument/2006/customXml" ds:itemID="{40D5073D-68FB-46D8-913F-B5B19D2868E0}"/>
</file>

<file path=customXml/itemProps3.xml><?xml version="1.0" encoding="utf-8"?>
<ds:datastoreItem xmlns:ds="http://schemas.openxmlformats.org/officeDocument/2006/customXml" ds:itemID="{8D0D3CD2-A2B6-42C7-90CD-AADFD447CA3B}"/>
</file>

<file path=docMetadata/LabelInfo.xml><?xml version="1.0" encoding="utf-8"?>
<clbl:labelList xmlns:clbl="http://schemas.microsoft.com/office/2020/mipLabelMetadata">
  <clbl:label id="{6678d9fe-0921-417d-8411-5f1c18defbbb}" enabled="0" method="" siteId="{6678d9fe-0921-417d-8411-5f1c18defb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7402</TotalTime>
  <Words>1902</Words>
  <Application>Microsoft Macintosh PowerPoint</Application>
  <PresentationFormat>Apresentação na tela (4:3)</PresentationFormat>
  <Paragraphs>349</Paragraphs>
  <Slides>46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46</vt:i4>
      </vt:variant>
    </vt:vector>
  </HeadingPairs>
  <TitlesOfParts>
    <vt:vector size="56" baseType="lpstr">
      <vt:lpstr>Arial</vt:lpstr>
      <vt:lpstr>Arial Narrow</vt:lpstr>
      <vt:lpstr>Calibri</vt:lpstr>
      <vt:lpstr>Calibri Light</vt:lpstr>
      <vt:lpstr>Helvetica</vt:lpstr>
      <vt:lpstr>Tahoma</vt:lpstr>
      <vt:lpstr>Times New Roman</vt:lpstr>
      <vt:lpstr>Wingdings</vt:lpstr>
      <vt:lpstr>Personalizar design</vt:lpstr>
      <vt:lpstr>Modelo 4x3 1</vt:lpstr>
      <vt:lpstr>SISTEMA DE INTEGRIDADE  e a Responsabilização  de Agentes Públicos (PF)  e Entes Privados (PJ)</vt:lpstr>
      <vt:lpstr>...um pouco de história...</vt:lpstr>
      <vt:lpstr>Apresentação do PowerPoint</vt:lpstr>
      <vt:lpstr>Apresentação do PowerPoint</vt:lpstr>
      <vt:lpstr>Apresentação do PowerPoint</vt:lpstr>
      <vt:lpstr>Programa de integridade</vt:lpstr>
      <vt:lpstr>La Influencia de los Procesos Políticos y de las Instituciones en la  Eficacia de una Política Nacional de Integridad Pública para Gobiernos Subnacionales: Estudio Comparativo del Programa Time Brasil en Cuatro Pequeñas Ciudades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Benefícios Financeiros da Controladoria: Economias, Multas e Ressarcimentos</vt:lpstr>
      <vt:lpstr>Apresentação do PowerPoint</vt:lpstr>
      <vt:lpstr>Impacto da Gestão Correcional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Outros órgãos que tratam do tema</vt:lpstr>
      <vt:lpstr>Apresentação do PowerPoint</vt:lpstr>
      <vt:lpstr>Estrutura de cada Processo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GOVERNANÇA PÚBLICA</dc:title>
  <dc:creator>Richardson Scholze</dc:creator>
  <cp:lastModifiedBy>Rodrigo de Bona da Silva</cp:lastModifiedBy>
  <cp:revision>283</cp:revision>
  <cp:lastPrinted>2023-08-08T22:05:03Z</cp:lastPrinted>
  <dcterms:created xsi:type="dcterms:W3CDTF">2016-09-04T19:28:22Z</dcterms:created>
  <dcterms:modified xsi:type="dcterms:W3CDTF">2026-07-03T20:16:23Z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0x010100949D7D6179705649A4912346C37F2B20</vt:lpwstr>
  </property>
</Properties>
</file>