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271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</p:sldIdLst>
  <p:sldSz cx="16256000" cy="9144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8B85B5-8193-410C-93E6-104351D43FEB}" v="4" dt="2026-08-18T11:26:40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8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0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2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6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07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3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9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70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96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07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48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7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1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43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6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42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84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35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5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07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5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20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08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11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07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34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88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87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59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7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12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8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54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03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551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805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740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2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425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18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69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55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601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64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168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715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91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778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95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03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68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489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905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61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35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15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0" y="0"/>
            <a:ext cx="1625603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80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3234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E6BA74E686D104484C853AC8FC0F043" ma:contentTypeVersion="16" ma:contentTypeDescription="Crie um novo documento." ma:contentTypeScope="" ma:versionID="8eb9ee247fe60de1aece9dbd05d65669">
  <xsd:schema xmlns:xsd="http://www.w3.org/2001/XMLSchema" xmlns:xs="http://www.w3.org/2001/XMLSchema" xmlns:p="http://schemas.microsoft.com/office/2006/metadata/properties" xmlns:ns2="a6415132-bd35-4768-86ce-1b99c564f600" xmlns:ns3="d0b4c76b-fc16-4a49-82c3-8aa76c239233" targetNamespace="http://schemas.microsoft.com/office/2006/metadata/properties" ma:root="true" ma:fieldsID="d9c1d244882e69ae03fb2d494ca87de2" ns2:_="" ns3:_="">
    <xsd:import namespace="a6415132-bd35-4768-86ce-1b99c564f600"/>
    <xsd:import namespace="d0b4c76b-fc16-4a49-82c3-8aa76c2392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415132-bd35-4768-86ce-1b99c564f6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03e2c201-8e1b-4cc8-b6fe-00f629cdb7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c76b-fc16-4a49-82c3-8aa76c23923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368275b-0b68-4f5c-94ed-23cbf0d9e2ea}" ma:internalName="TaxCatchAll" ma:showField="CatchAllData" ma:web="d0b4c76b-fc16-4a49-82c3-8aa76c2392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b4c76b-fc16-4a49-82c3-8aa76c239233" xsi:nil="true"/>
    <lcf76f155ced4ddcb4097134ff3c332f xmlns="a6415132-bd35-4768-86ce-1b99c564f6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ED7084-86FD-4C3E-92D0-DD0397D76C27}"/>
</file>

<file path=customXml/itemProps2.xml><?xml version="1.0" encoding="utf-8"?>
<ds:datastoreItem xmlns:ds="http://schemas.openxmlformats.org/officeDocument/2006/customXml" ds:itemID="{F967570D-81E8-4401-904A-9F5C7E53A80D}"/>
</file>

<file path=customXml/itemProps3.xml><?xml version="1.0" encoding="utf-8"?>
<ds:datastoreItem xmlns:ds="http://schemas.openxmlformats.org/officeDocument/2006/customXml" ds:itemID="{CF43E6EE-C6C6-4CBF-980B-98CB26D9474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DocSecurity>0</DocSecurity>
  <PresentationFormat>Personalizar</PresentationFormat>
  <Paragraphs>0</Paragraphs>
  <Slides>72</Slides>
  <Notes>59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72</vt:i4>
      </vt:variant>
    </vt:vector>
  </HeadingPairs>
  <TitlesOfParts>
    <vt:vector size="74" baseType="lpstr">
      <vt:lpstr>Calibri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Assistência Social</cp:lastModifiedBy>
  <cp:revision>1</cp:revision>
  <dcterms:created xsi:type="dcterms:W3CDTF">2026-08-17T13:47:08Z</dcterms:created>
  <dcterms:modified xsi:type="dcterms:W3CDTF">2026-08-18T20:01:30Z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0x0101007E6BA74E686D104484C853AC8FC0F043</vt:lpwstr>
  </property>
</Properties>
</file>